
<file path=[Content_Types].xml><?xml version="1.0" encoding="utf-8"?>
<Types xmlns="http://schemas.openxmlformats.org/package/2006/content-types">
  <Default Extension="mpg" ContentType="vide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2" r:id="rId2"/>
    <p:sldId id="284" r:id="rId3"/>
    <p:sldId id="286" r:id="rId4"/>
    <p:sldId id="316" r:id="rId5"/>
    <p:sldId id="287" r:id="rId6"/>
    <p:sldId id="288" r:id="rId7"/>
    <p:sldId id="317" r:id="rId8"/>
    <p:sldId id="291" r:id="rId9"/>
    <p:sldId id="293" r:id="rId10"/>
    <p:sldId id="292" r:id="rId11"/>
    <p:sldId id="298" r:id="rId12"/>
    <p:sldId id="318" r:id="rId13"/>
    <p:sldId id="319" r:id="rId14"/>
    <p:sldId id="308" r:id="rId15"/>
    <p:sldId id="294" r:id="rId16"/>
    <p:sldId id="321" r:id="rId17"/>
    <p:sldId id="270" r:id="rId18"/>
    <p:sldId id="300" r:id="rId19"/>
    <p:sldId id="301" r:id="rId20"/>
    <p:sldId id="302" r:id="rId21"/>
    <p:sldId id="303" r:id="rId22"/>
    <p:sldId id="304" r:id="rId23"/>
    <p:sldId id="305" r:id="rId24"/>
    <p:sldId id="313" r:id="rId25"/>
    <p:sldId id="309" r:id="rId26"/>
    <p:sldId id="310" r:id="rId27"/>
    <p:sldId id="306" r:id="rId28"/>
    <p:sldId id="307" r:id="rId29"/>
    <p:sldId id="311" r:id="rId30"/>
    <p:sldId id="280" r:id="rId31"/>
    <p:sldId id="281" r:id="rId32"/>
    <p:sldId id="320" r:id="rId33"/>
    <p:sldId id="28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2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46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85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3375-19BB-48AF-9746-DB57E9C1E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6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6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6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46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43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159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1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6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837D3-4349-435E-89A1-00A277A96C17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10CFD-429C-4021-9ECF-6FCD6E2F8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6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slide" Target="slide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asen2_pilot_v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400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4" name="Text Box 48"/>
          <p:cNvSpPr txBox="1">
            <a:spLocks noChangeArrowheads="1"/>
          </p:cNvSpPr>
          <p:nvPr/>
        </p:nvSpPr>
        <p:spPr bwMode="auto">
          <a:xfrm>
            <a:off x="0" y="228600"/>
            <a:ext cx="9144000" cy="465138"/>
          </a:xfrm>
          <a:prstGeom prst="rect">
            <a:avLst/>
          </a:prstGeom>
          <a:solidFill>
            <a:schemeClr val="folHlink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sz="2200" b="1">
                <a:latin typeface="Times New Roman" pitchFamily="18" charset="0"/>
              </a:rPr>
              <a:t>CHÀO MỪNG CÁC THẦY GIÁO, CÔ GIÁO VỀ DỰ GIỜ</a:t>
            </a:r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304800" y="5562600"/>
            <a:ext cx="1447800" cy="609600"/>
            <a:chOff x="1947" y="1711"/>
            <a:chExt cx="1841" cy="897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2138" y="2235"/>
              <a:ext cx="402" cy="125"/>
            </a:xfrm>
            <a:custGeom>
              <a:avLst/>
              <a:gdLst>
                <a:gd name="T0" fmla="*/ 504 w 804"/>
                <a:gd name="T1" fmla="*/ 251 h 251"/>
                <a:gd name="T2" fmla="*/ 0 w 804"/>
                <a:gd name="T3" fmla="*/ 224 h 251"/>
                <a:gd name="T4" fmla="*/ 188 w 804"/>
                <a:gd name="T5" fmla="*/ 48 h 251"/>
                <a:gd name="T6" fmla="*/ 804 w 804"/>
                <a:gd name="T7" fmla="*/ 0 h 251"/>
                <a:gd name="T8" fmla="*/ 504 w 804"/>
                <a:gd name="T9" fmla="*/ 251 h 251"/>
                <a:gd name="T10" fmla="*/ 504 w 804"/>
                <a:gd name="T1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51">
                  <a:moveTo>
                    <a:pt x="504" y="251"/>
                  </a:moveTo>
                  <a:lnTo>
                    <a:pt x="0" y="224"/>
                  </a:lnTo>
                  <a:lnTo>
                    <a:pt x="188" y="48"/>
                  </a:lnTo>
                  <a:lnTo>
                    <a:pt x="804" y="0"/>
                  </a:lnTo>
                  <a:lnTo>
                    <a:pt x="504" y="251"/>
                  </a:lnTo>
                  <a:lnTo>
                    <a:pt x="504" y="251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088" y="1711"/>
              <a:ext cx="462" cy="167"/>
            </a:xfrm>
            <a:custGeom>
              <a:avLst/>
              <a:gdLst>
                <a:gd name="T0" fmla="*/ 0 w 924"/>
                <a:gd name="T1" fmla="*/ 334 h 334"/>
                <a:gd name="T2" fmla="*/ 468 w 924"/>
                <a:gd name="T3" fmla="*/ 295 h 334"/>
                <a:gd name="T4" fmla="*/ 685 w 924"/>
                <a:gd name="T5" fmla="*/ 224 h 334"/>
                <a:gd name="T6" fmla="*/ 924 w 924"/>
                <a:gd name="T7" fmla="*/ 0 h 334"/>
                <a:gd name="T8" fmla="*/ 654 w 924"/>
                <a:gd name="T9" fmla="*/ 55 h 334"/>
                <a:gd name="T10" fmla="*/ 601 w 924"/>
                <a:gd name="T11" fmla="*/ 95 h 334"/>
                <a:gd name="T12" fmla="*/ 533 w 924"/>
                <a:gd name="T13" fmla="*/ 76 h 334"/>
                <a:gd name="T14" fmla="*/ 531 w 924"/>
                <a:gd name="T15" fmla="*/ 74 h 334"/>
                <a:gd name="T16" fmla="*/ 527 w 924"/>
                <a:gd name="T17" fmla="*/ 72 h 334"/>
                <a:gd name="T18" fmla="*/ 519 w 924"/>
                <a:gd name="T19" fmla="*/ 67 h 334"/>
                <a:gd name="T20" fmla="*/ 512 w 924"/>
                <a:gd name="T21" fmla="*/ 61 h 334"/>
                <a:gd name="T22" fmla="*/ 504 w 924"/>
                <a:gd name="T23" fmla="*/ 57 h 334"/>
                <a:gd name="T24" fmla="*/ 499 w 924"/>
                <a:gd name="T25" fmla="*/ 53 h 334"/>
                <a:gd name="T26" fmla="*/ 491 w 924"/>
                <a:gd name="T27" fmla="*/ 49 h 334"/>
                <a:gd name="T28" fmla="*/ 485 w 924"/>
                <a:gd name="T29" fmla="*/ 48 h 334"/>
                <a:gd name="T30" fmla="*/ 476 w 924"/>
                <a:gd name="T31" fmla="*/ 44 h 334"/>
                <a:gd name="T32" fmla="*/ 468 w 924"/>
                <a:gd name="T33" fmla="*/ 40 h 334"/>
                <a:gd name="T34" fmla="*/ 459 w 924"/>
                <a:gd name="T35" fmla="*/ 36 h 334"/>
                <a:gd name="T36" fmla="*/ 451 w 924"/>
                <a:gd name="T37" fmla="*/ 34 h 334"/>
                <a:gd name="T38" fmla="*/ 440 w 924"/>
                <a:gd name="T39" fmla="*/ 30 h 334"/>
                <a:gd name="T40" fmla="*/ 428 w 924"/>
                <a:gd name="T41" fmla="*/ 27 h 334"/>
                <a:gd name="T42" fmla="*/ 417 w 924"/>
                <a:gd name="T43" fmla="*/ 25 h 334"/>
                <a:gd name="T44" fmla="*/ 405 w 924"/>
                <a:gd name="T45" fmla="*/ 23 h 334"/>
                <a:gd name="T46" fmla="*/ 392 w 924"/>
                <a:gd name="T47" fmla="*/ 21 h 334"/>
                <a:gd name="T48" fmla="*/ 379 w 924"/>
                <a:gd name="T49" fmla="*/ 19 h 334"/>
                <a:gd name="T50" fmla="*/ 365 w 924"/>
                <a:gd name="T51" fmla="*/ 19 h 334"/>
                <a:gd name="T52" fmla="*/ 352 w 924"/>
                <a:gd name="T53" fmla="*/ 21 h 334"/>
                <a:gd name="T54" fmla="*/ 345 w 924"/>
                <a:gd name="T55" fmla="*/ 21 h 334"/>
                <a:gd name="T56" fmla="*/ 339 w 924"/>
                <a:gd name="T57" fmla="*/ 21 h 334"/>
                <a:gd name="T58" fmla="*/ 331 w 924"/>
                <a:gd name="T59" fmla="*/ 21 h 334"/>
                <a:gd name="T60" fmla="*/ 324 w 924"/>
                <a:gd name="T61" fmla="*/ 23 h 334"/>
                <a:gd name="T62" fmla="*/ 316 w 924"/>
                <a:gd name="T63" fmla="*/ 23 h 334"/>
                <a:gd name="T64" fmla="*/ 308 w 924"/>
                <a:gd name="T65" fmla="*/ 23 h 334"/>
                <a:gd name="T66" fmla="*/ 301 w 924"/>
                <a:gd name="T67" fmla="*/ 25 h 334"/>
                <a:gd name="T68" fmla="*/ 293 w 924"/>
                <a:gd name="T69" fmla="*/ 27 h 334"/>
                <a:gd name="T70" fmla="*/ 284 w 924"/>
                <a:gd name="T71" fmla="*/ 29 h 334"/>
                <a:gd name="T72" fmla="*/ 276 w 924"/>
                <a:gd name="T73" fmla="*/ 30 h 334"/>
                <a:gd name="T74" fmla="*/ 267 w 924"/>
                <a:gd name="T75" fmla="*/ 32 h 334"/>
                <a:gd name="T76" fmla="*/ 259 w 924"/>
                <a:gd name="T77" fmla="*/ 36 h 334"/>
                <a:gd name="T78" fmla="*/ 251 w 924"/>
                <a:gd name="T79" fmla="*/ 38 h 334"/>
                <a:gd name="T80" fmla="*/ 244 w 924"/>
                <a:gd name="T81" fmla="*/ 42 h 334"/>
                <a:gd name="T82" fmla="*/ 234 w 924"/>
                <a:gd name="T83" fmla="*/ 46 h 334"/>
                <a:gd name="T84" fmla="*/ 227 w 924"/>
                <a:gd name="T85" fmla="*/ 49 h 334"/>
                <a:gd name="T86" fmla="*/ 4 w 924"/>
                <a:gd name="T87" fmla="*/ 207 h 334"/>
                <a:gd name="T88" fmla="*/ 0 w 924"/>
                <a:gd name="T89" fmla="*/ 334 h 334"/>
                <a:gd name="T90" fmla="*/ 0 w 924"/>
                <a:gd name="T9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4" h="334">
                  <a:moveTo>
                    <a:pt x="0" y="334"/>
                  </a:moveTo>
                  <a:lnTo>
                    <a:pt x="468" y="295"/>
                  </a:lnTo>
                  <a:lnTo>
                    <a:pt x="685" y="224"/>
                  </a:lnTo>
                  <a:lnTo>
                    <a:pt x="924" y="0"/>
                  </a:lnTo>
                  <a:lnTo>
                    <a:pt x="654" y="55"/>
                  </a:lnTo>
                  <a:lnTo>
                    <a:pt x="601" y="95"/>
                  </a:lnTo>
                  <a:lnTo>
                    <a:pt x="533" y="76"/>
                  </a:lnTo>
                  <a:lnTo>
                    <a:pt x="531" y="74"/>
                  </a:lnTo>
                  <a:lnTo>
                    <a:pt x="527" y="72"/>
                  </a:lnTo>
                  <a:lnTo>
                    <a:pt x="519" y="67"/>
                  </a:lnTo>
                  <a:lnTo>
                    <a:pt x="512" y="61"/>
                  </a:lnTo>
                  <a:lnTo>
                    <a:pt x="504" y="57"/>
                  </a:lnTo>
                  <a:lnTo>
                    <a:pt x="499" y="53"/>
                  </a:lnTo>
                  <a:lnTo>
                    <a:pt x="491" y="49"/>
                  </a:lnTo>
                  <a:lnTo>
                    <a:pt x="485" y="48"/>
                  </a:lnTo>
                  <a:lnTo>
                    <a:pt x="476" y="44"/>
                  </a:lnTo>
                  <a:lnTo>
                    <a:pt x="468" y="40"/>
                  </a:lnTo>
                  <a:lnTo>
                    <a:pt x="459" y="36"/>
                  </a:lnTo>
                  <a:lnTo>
                    <a:pt x="451" y="34"/>
                  </a:lnTo>
                  <a:lnTo>
                    <a:pt x="440" y="30"/>
                  </a:lnTo>
                  <a:lnTo>
                    <a:pt x="428" y="27"/>
                  </a:lnTo>
                  <a:lnTo>
                    <a:pt x="417" y="25"/>
                  </a:lnTo>
                  <a:lnTo>
                    <a:pt x="405" y="23"/>
                  </a:lnTo>
                  <a:lnTo>
                    <a:pt x="392" y="21"/>
                  </a:lnTo>
                  <a:lnTo>
                    <a:pt x="379" y="19"/>
                  </a:lnTo>
                  <a:lnTo>
                    <a:pt x="365" y="19"/>
                  </a:lnTo>
                  <a:lnTo>
                    <a:pt x="352" y="21"/>
                  </a:lnTo>
                  <a:lnTo>
                    <a:pt x="345" y="21"/>
                  </a:lnTo>
                  <a:lnTo>
                    <a:pt x="339" y="21"/>
                  </a:lnTo>
                  <a:lnTo>
                    <a:pt x="331" y="21"/>
                  </a:lnTo>
                  <a:lnTo>
                    <a:pt x="324" y="23"/>
                  </a:lnTo>
                  <a:lnTo>
                    <a:pt x="316" y="23"/>
                  </a:lnTo>
                  <a:lnTo>
                    <a:pt x="308" y="23"/>
                  </a:lnTo>
                  <a:lnTo>
                    <a:pt x="301" y="25"/>
                  </a:lnTo>
                  <a:lnTo>
                    <a:pt x="293" y="27"/>
                  </a:lnTo>
                  <a:lnTo>
                    <a:pt x="284" y="29"/>
                  </a:lnTo>
                  <a:lnTo>
                    <a:pt x="276" y="30"/>
                  </a:lnTo>
                  <a:lnTo>
                    <a:pt x="267" y="32"/>
                  </a:lnTo>
                  <a:lnTo>
                    <a:pt x="259" y="36"/>
                  </a:lnTo>
                  <a:lnTo>
                    <a:pt x="251" y="38"/>
                  </a:lnTo>
                  <a:lnTo>
                    <a:pt x="244" y="42"/>
                  </a:lnTo>
                  <a:lnTo>
                    <a:pt x="234" y="46"/>
                  </a:lnTo>
                  <a:lnTo>
                    <a:pt x="227" y="49"/>
                  </a:lnTo>
                  <a:lnTo>
                    <a:pt x="4" y="207"/>
                  </a:lnTo>
                  <a:lnTo>
                    <a:pt x="0" y="334"/>
                  </a:lnTo>
                  <a:lnTo>
                    <a:pt x="0" y="334"/>
                  </a:lnTo>
                  <a:close/>
                </a:path>
              </a:pathLst>
            </a:custGeom>
            <a:solidFill>
              <a:srgbClr val="47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2115" y="1922"/>
              <a:ext cx="816" cy="212"/>
            </a:xfrm>
            <a:custGeom>
              <a:avLst/>
              <a:gdLst>
                <a:gd name="T0" fmla="*/ 1631 w 1631"/>
                <a:gd name="T1" fmla="*/ 0 h 424"/>
                <a:gd name="T2" fmla="*/ 321 w 1631"/>
                <a:gd name="T3" fmla="*/ 2 h 424"/>
                <a:gd name="T4" fmla="*/ 20 w 1631"/>
                <a:gd name="T5" fmla="*/ 68 h 424"/>
                <a:gd name="T6" fmla="*/ 0 w 1631"/>
                <a:gd name="T7" fmla="*/ 213 h 424"/>
                <a:gd name="T8" fmla="*/ 979 w 1631"/>
                <a:gd name="T9" fmla="*/ 424 h 424"/>
                <a:gd name="T10" fmla="*/ 1631 w 1631"/>
                <a:gd name="T11" fmla="*/ 0 h 424"/>
                <a:gd name="T12" fmla="*/ 1631 w 1631"/>
                <a:gd name="T1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1" h="424">
                  <a:moveTo>
                    <a:pt x="1631" y="0"/>
                  </a:moveTo>
                  <a:lnTo>
                    <a:pt x="321" y="2"/>
                  </a:lnTo>
                  <a:lnTo>
                    <a:pt x="20" y="68"/>
                  </a:lnTo>
                  <a:lnTo>
                    <a:pt x="0" y="213"/>
                  </a:lnTo>
                  <a:lnTo>
                    <a:pt x="979" y="424"/>
                  </a:lnTo>
                  <a:lnTo>
                    <a:pt x="1631" y="0"/>
                  </a:lnTo>
                  <a:lnTo>
                    <a:pt x="1631" y="0"/>
                  </a:lnTo>
                  <a:close/>
                </a:path>
              </a:pathLst>
            </a:custGeom>
            <a:solidFill>
              <a:srgbClr val="75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2438" y="1923"/>
              <a:ext cx="384" cy="230"/>
            </a:xfrm>
            <a:custGeom>
              <a:avLst/>
              <a:gdLst>
                <a:gd name="T0" fmla="*/ 753 w 768"/>
                <a:gd name="T1" fmla="*/ 0 h 460"/>
                <a:gd name="T2" fmla="*/ 753 w 768"/>
                <a:gd name="T3" fmla="*/ 146 h 460"/>
                <a:gd name="T4" fmla="*/ 768 w 768"/>
                <a:gd name="T5" fmla="*/ 460 h 460"/>
                <a:gd name="T6" fmla="*/ 766 w 768"/>
                <a:gd name="T7" fmla="*/ 458 h 460"/>
                <a:gd name="T8" fmla="*/ 762 w 768"/>
                <a:gd name="T9" fmla="*/ 458 h 460"/>
                <a:gd name="T10" fmla="*/ 757 w 768"/>
                <a:gd name="T11" fmla="*/ 458 h 460"/>
                <a:gd name="T12" fmla="*/ 749 w 768"/>
                <a:gd name="T13" fmla="*/ 458 h 460"/>
                <a:gd name="T14" fmla="*/ 738 w 768"/>
                <a:gd name="T15" fmla="*/ 456 h 460"/>
                <a:gd name="T16" fmla="*/ 728 w 768"/>
                <a:gd name="T17" fmla="*/ 456 h 460"/>
                <a:gd name="T18" fmla="*/ 720 w 768"/>
                <a:gd name="T19" fmla="*/ 456 h 460"/>
                <a:gd name="T20" fmla="*/ 713 w 768"/>
                <a:gd name="T21" fmla="*/ 456 h 460"/>
                <a:gd name="T22" fmla="*/ 705 w 768"/>
                <a:gd name="T23" fmla="*/ 456 h 460"/>
                <a:gd name="T24" fmla="*/ 700 w 768"/>
                <a:gd name="T25" fmla="*/ 456 h 460"/>
                <a:gd name="T26" fmla="*/ 690 w 768"/>
                <a:gd name="T27" fmla="*/ 454 h 460"/>
                <a:gd name="T28" fmla="*/ 681 w 768"/>
                <a:gd name="T29" fmla="*/ 452 h 460"/>
                <a:gd name="T30" fmla="*/ 673 w 768"/>
                <a:gd name="T31" fmla="*/ 450 h 460"/>
                <a:gd name="T32" fmla="*/ 665 w 768"/>
                <a:gd name="T33" fmla="*/ 450 h 460"/>
                <a:gd name="T34" fmla="*/ 656 w 768"/>
                <a:gd name="T35" fmla="*/ 450 h 460"/>
                <a:gd name="T36" fmla="*/ 646 w 768"/>
                <a:gd name="T37" fmla="*/ 450 h 460"/>
                <a:gd name="T38" fmla="*/ 637 w 768"/>
                <a:gd name="T39" fmla="*/ 448 h 460"/>
                <a:gd name="T40" fmla="*/ 627 w 768"/>
                <a:gd name="T41" fmla="*/ 448 h 460"/>
                <a:gd name="T42" fmla="*/ 618 w 768"/>
                <a:gd name="T43" fmla="*/ 448 h 460"/>
                <a:gd name="T44" fmla="*/ 608 w 768"/>
                <a:gd name="T45" fmla="*/ 446 h 460"/>
                <a:gd name="T46" fmla="*/ 597 w 768"/>
                <a:gd name="T47" fmla="*/ 446 h 460"/>
                <a:gd name="T48" fmla="*/ 587 w 768"/>
                <a:gd name="T49" fmla="*/ 446 h 460"/>
                <a:gd name="T50" fmla="*/ 578 w 768"/>
                <a:gd name="T51" fmla="*/ 444 h 460"/>
                <a:gd name="T52" fmla="*/ 568 w 768"/>
                <a:gd name="T53" fmla="*/ 444 h 460"/>
                <a:gd name="T54" fmla="*/ 557 w 768"/>
                <a:gd name="T55" fmla="*/ 444 h 460"/>
                <a:gd name="T56" fmla="*/ 547 w 768"/>
                <a:gd name="T57" fmla="*/ 444 h 460"/>
                <a:gd name="T58" fmla="*/ 536 w 768"/>
                <a:gd name="T59" fmla="*/ 443 h 460"/>
                <a:gd name="T60" fmla="*/ 527 w 768"/>
                <a:gd name="T61" fmla="*/ 441 h 460"/>
                <a:gd name="T62" fmla="*/ 517 w 768"/>
                <a:gd name="T63" fmla="*/ 441 h 460"/>
                <a:gd name="T64" fmla="*/ 508 w 768"/>
                <a:gd name="T65" fmla="*/ 441 h 460"/>
                <a:gd name="T66" fmla="*/ 496 w 768"/>
                <a:gd name="T67" fmla="*/ 439 h 460"/>
                <a:gd name="T68" fmla="*/ 485 w 768"/>
                <a:gd name="T69" fmla="*/ 437 h 460"/>
                <a:gd name="T70" fmla="*/ 475 w 768"/>
                <a:gd name="T71" fmla="*/ 437 h 460"/>
                <a:gd name="T72" fmla="*/ 468 w 768"/>
                <a:gd name="T73" fmla="*/ 437 h 460"/>
                <a:gd name="T74" fmla="*/ 456 w 768"/>
                <a:gd name="T75" fmla="*/ 435 h 460"/>
                <a:gd name="T76" fmla="*/ 447 w 768"/>
                <a:gd name="T77" fmla="*/ 433 h 460"/>
                <a:gd name="T78" fmla="*/ 437 w 768"/>
                <a:gd name="T79" fmla="*/ 433 h 460"/>
                <a:gd name="T80" fmla="*/ 430 w 768"/>
                <a:gd name="T81" fmla="*/ 433 h 460"/>
                <a:gd name="T82" fmla="*/ 420 w 768"/>
                <a:gd name="T83" fmla="*/ 431 h 460"/>
                <a:gd name="T84" fmla="*/ 412 w 768"/>
                <a:gd name="T85" fmla="*/ 431 h 460"/>
                <a:gd name="T86" fmla="*/ 405 w 768"/>
                <a:gd name="T87" fmla="*/ 429 h 460"/>
                <a:gd name="T88" fmla="*/ 397 w 768"/>
                <a:gd name="T89" fmla="*/ 429 h 460"/>
                <a:gd name="T90" fmla="*/ 388 w 768"/>
                <a:gd name="T91" fmla="*/ 429 h 460"/>
                <a:gd name="T92" fmla="*/ 380 w 768"/>
                <a:gd name="T93" fmla="*/ 427 h 460"/>
                <a:gd name="T94" fmla="*/ 373 w 768"/>
                <a:gd name="T95" fmla="*/ 425 h 460"/>
                <a:gd name="T96" fmla="*/ 369 w 768"/>
                <a:gd name="T97" fmla="*/ 425 h 460"/>
                <a:gd name="T98" fmla="*/ 355 w 768"/>
                <a:gd name="T99" fmla="*/ 425 h 460"/>
                <a:gd name="T100" fmla="*/ 348 w 768"/>
                <a:gd name="T101" fmla="*/ 425 h 460"/>
                <a:gd name="T102" fmla="*/ 338 w 768"/>
                <a:gd name="T103" fmla="*/ 424 h 460"/>
                <a:gd name="T104" fmla="*/ 333 w 768"/>
                <a:gd name="T105" fmla="*/ 422 h 460"/>
                <a:gd name="T106" fmla="*/ 329 w 768"/>
                <a:gd name="T107" fmla="*/ 422 h 460"/>
                <a:gd name="T108" fmla="*/ 0 w 768"/>
                <a:gd name="T109" fmla="*/ 357 h 460"/>
                <a:gd name="T110" fmla="*/ 188 w 768"/>
                <a:gd name="T111" fmla="*/ 175 h 460"/>
                <a:gd name="T112" fmla="*/ 300 w 768"/>
                <a:gd name="T113" fmla="*/ 171 h 460"/>
                <a:gd name="T114" fmla="*/ 468 w 768"/>
                <a:gd name="T115" fmla="*/ 0 h 460"/>
                <a:gd name="T116" fmla="*/ 753 w 768"/>
                <a:gd name="T117" fmla="*/ 0 h 460"/>
                <a:gd name="T118" fmla="*/ 753 w 768"/>
                <a:gd name="T1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8" h="460">
                  <a:moveTo>
                    <a:pt x="753" y="0"/>
                  </a:moveTo>
                  <a:lnTo>
                    <a:pt x="753" y="146"/>
                  </a:lnTo>
                  <a:lnTo>
                    <a:pt x="768" y="460"/>
                  </a:lnTo>
                  <a:lnTo>
                    <a:pt x="766" y="458"/>
                  </a:lnTo>
                  <a:lnTo>
                    <a:pt x="762" y="458"/>
                  </a:lnTo>
                  <a:lnTo>
                    <a:pt x="757" y="458"/>
                  </a:lnTo>
                  <a:lnTo>
                    <a:pt x="749" y="458"/>
                  </a:lnTo>
                  <a:lnTo>
                    <a:pt x="738" y="456"/>
                  </a:lnTo>
                  <a:lnTo>
                    <a:pt x="728" y="456"/>
                  </a:lnTo>
                  <a:lnTo>
                    <a:pt x="720" y="456"/>
                  </a:lnTo>
                  <a:lnTo>
                    <a:pt x="713" y="456"/>
                  </a:lnTo>
                  <a:lnTo>
                    <a:pt x="705" y="456"/>
                  </a:lnTo>
                  <a:lnTo>
                    <a:pt x="700" y="456"/>
                  </a:lnTo>
                  <a:lnTo>
                    <a:pt x="690" y="454"/>
                  </a:lnTo>
                  <a:lnTo>
                    <a:pt x="681" y="452"/>
                  </a:lnTo>
                  <a:lnTo>
                    <a:pt x="673" y="450"/>
                  </a:lnTo>
                  <a:lnTo>
                    <a:pt x="665" y="450"/>
                  </a:lnTo>
                  <a:lnTo>
                    <a:pt x="656" y="450"/>
                  </a:lnTo>
                  <a:lnTo>
                    <a:pt x="646" y="450"/>
                  </a:lnTo>
                  <a:lnTo>
                    <a:pt x="637" y="448"/>
                  </a:lnTo>
                  <a:lnTo>
                    <a:pt x="627" y="448"/>
                  </a:lnTo>
                  <a:lnTo>
                    <a:pt x="618" y="448"/>
                  </a:lnTo>
                  <a:lnTo>
                    <a:pt x="608" y="446"/>
                  </a:lnTo>
                  <a:lnTo>
                    <a:pt x="597" y="446"/>
                  </a:lnTo>
                  <a:lnTo>
                    <a:pt x="587" y="446"/>
                  </a:lnTo>
                  <a:lnTo>
                    <a:pt x="578" y="444"/>
                  </a:lnTo>
                  <a:lnTo>
                    <a:pt x="568" y="444"/>
                  </a:lnTo>
                  <a:lnTo>
                    <a:pt x="557" y="444"/>
                  </a:lnTo>
                  <a:lnTo>
                    <a:pt x="547" y="444"/>
                  </a:lnTo>
                  <a:lnTo>
                    <a:pt x="536" y="443"/>
                  </a:lnTo>
                  <a:lnTo>
                    <a:pt x="527" y="441"/>
                  </a:lnTo>
                  <a:lnTo>
                    <a:pt x="517" y="441"/>
                  </a:lnTo>
                  <a:lnTo>
                    <a:pt x="508" y="441"/>
                  </a:lnTo>
                  <a:lnTo>
                    <a:pt x="496" y="439"/>
                  </a:lnTo>
                  <a:lnTo>
                    <a:pt x="485" y="437"/>
                  </a:lnTo>
                  <a:lnTo>
                    <a:pt x="475" y="437"/>
                  </a:lnTo>
                  <a:lnTo>
                    <a:pt x="468" y="437"/>
                  </a:lnTo>
                  <a:lnTo>
                    <a:pt x="456" y="435"/>
                  </a:lnTo>
                  <a:lnTo>
                    <a:pt x="447" y="433"/>
                  </a:lnTo>
                  <a:lnTo>
                    <a:pt x="437" y="433"/>
                  </a:lnTo>
                  <a:lnTo>
                    <a:pt x="430" y="433"/>
                  </a:lnTo>
                  <a:lnTo>
                    <a:pt x="420" y="431"/>
                  </a:lnTo>
                  <a:lnTo>
                    <a:pt x="412" y="431"/>
                  </a:lnTo>
                  <a:lnTo>
                    <a:pt x="405" y="429"/>
                  </a:lnTo>
                  <a:lnTo>
                    <a:pt x="397" y="429"/>
                  </a:lnTo>
                  <a:lnTo>
                    <a:pt x="388" y="429"/>
                  </a:lnTo>
                  <a:lnTo>
                    <a:pt x="380" y="427"/>
                  </a:lnTo>
                  <a:lnTo>
                    <a:pt x="373" y="425"/>
                  </a:lnTo>
                  <a:lnTo>
                    <a:pt x="369" y="425"/>
                  </a:lnTo>
                  <a:lnTo>
                    <a:pt x="355" y="425"/>
                  </a:lnTo>
                  <a:lnTo>
                    <a:pt x="348" y="425"/>
                  </a:lnTo>
                  <a:lnTo>
                    <a:pt x="338" y="424"/>
                  </a:lnTo>
                  <a:lnTo>
                    <a:pt x="333" y="422"/>
                  </a:lnTo>
                  <a:lnTo>
                    <a:pt x="329" y="422"/>
                  </a:lnTo>
                  <a:lnTo>
                    <a:pt x="0" y="357"/>
                  </a:lnTo>
                  <a:lnTo>
                    <a:pt x="188" y="175"/>
                  </a:lnTo>
                  <a:lnTo>
                    <a:pt x="300" y="171"/>
                  </a:lnTo>
                  <a:lnTo>
                    <a:pt x="468" y="0"/>
                  </a:lnTo>
                  <a:lnTo>
                    <a:pt x="753" y="0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949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2184" y="1953"/>
              <a:ext cx="629" cy="327"/>
            </a:xfrm>
            <a:custGeom>
              <a:avLst/>
              <a:gdLst>
                <a:gd name="T0" fmla="*/ 1210 w 1259"/>
                <a:gd name="T1" fmla="*/ 653 h 653"/>
                <a:gd name="T2" fmla="*/ 388 w 1259"/>
                <a:gd name="T3" fmla="*/ 429 h 653"/>
                <a:gd name="T4" fmla="*/ 354 w 1259"/>
                <a:gd name="T5" fmla="*/ 492 h 653"/>
                <a:gd name="T6" fmla="*/ 261 w 1259"/>
                <a:gd name="T7" fmla="*/ 429 h 653"/>
                <a:gd name="T8" fmla="*/ 0 w 1259"/>
                <a:gd name="T9" fmla="*/ 51 h 653"/>
                <a:gd name="T10" fmla="*/ 327 w 1259"/>
                <a:gd name="T11" fmla="*/ 0 h 653"/>
                <a:gd name="T12" fmla="*/ 472 w 1259"/>
                <a:gd name="T13" fmla="*/ 114 h 653"/>
                <a:gd name="T14" fmla="*/ 637 w 1259"/>
                <a:gd name="T15" fmla="*/ 387 h 653"/>
                <a:gd name="T16" fmla="*/ 905 w 1259"/>
                <a:gd name="T17" fmla="*/ 321 h 653"/>
                <a:gd name="T18" fmla="*/ 1259 w 1259"/>
                <a:gd name="T19" fmla="*/ 89 h 653"/>
                <a:gd name="T20" fmla="*/ 1210 w 1259"/>
                <a:gd name="T21" fmla="*/ 653 h 653"/>
                <a:gd name="T22" fmla="*/ 1210 w 1259"/>
                <a:gd name="T23" fmla="*/ 65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9" h="653">
                  <a:moveTo>
                    <a:pt x="1210" y="653"/>
                  </a:moveTo>
                  <a:lnTo>
                    <a:pt x="388" y="429"/>
                  </a:lnTo>
                  <a:lnTo>
                    <a:pt x="354" y="492"/>
                  </a:lnTo>
                  <a:lnTo>
                    <a:pt x="261" y="429"/>
                  </a:lnTo>
                  <a:lnTo>
                    <a:pt x="0" y="51"/>
                  </a:lnTo>
                  <a:lnTo>
                    <a:pt x="327" y="0"/>
                  </a:lnTo>
                  <a:lnTo>
                    <a:pt x="472" y="114"/>
                  </a:lnTo>
                  <a:lnTo>
                    <a:pt x="637" y="387"/>
                  </a:lnTo>
                  <a:lnTo>
                    <a:pt x="905" y="321"/>
                  </a:lnTo>
                  <a:lnTo>
                    <a:pt x="1259" y="89"/>
                  </a:lnTo>
                  <a:lnTo>
                    <a:pt x="1210" y="653"/>
                  </a:lnTo>
                  <a:lnTo>
                    <a:pt x="1210" y="653"/>
                  </a:lnTo>
                  <a:close/>
                </a:path>
              </a:pathLst>
            </a:custGeom>
            <a:solidFill>
              <a:srgbClr val="47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2812" y="1815"/>
              <a:ext cx="450" cy="352"/>
            </a:xfrm>
            <a:custGeom>
              <a:avLst/>
              <a:gdLst>
                <a:gd name="T0" fmla="*/ 899 w 899"/>
                <a:gd name="T1" fmla="*/ 312 h 705"/>
                <a:gd name="T2" fmla="*/ 0 w 899"/>
                <a:gd name="T3" fmla="*/ 705 h 705"/>
                <a:gd name="T4" fmla="*/ 2 w 899"/>
                <a:gd name="T5" fmla="*/ 367 h 705"/>
                <a:gd name="T6" fmla="*/ 289 w 899"/>
                <a:gd name="T7" fmla="*/ 272 h 705"/>
                <a:gd name="T8" fmla="*/ 376 w 899"/>
                <a:gd name="T9" fmla="*/ 116 h 705"/>
                <a:gd name="T10" fmla="*/ 555 w 899"/>
                <a:gd name="T11" fmla="*/ 0 h 705"/>
                <a:gd name="T12" fmla="*/ 557 w 899"/>
                <a:gd name="T13" fmla="*/ 0 h 705"/>
                <a:gd name="T14" fmla="*/ 563 w 899"/>
                <a:gd name="T15" fmla="*/ 0 h 705"/>
                <a:gd name="T16" fmla="*/ 570 w 899"/>
                <a:gd name="T17" fmla="*/ 0 h 705"/>
                <a:gd name="T18" fmla="*/ 582 w 899"/>
                <a:gd name="T19" fmla="*/ 0 h 705"/>
                <a:gd name="T20" fmla="*/ 589 w 899"/>
                <a:gd name="T21" fmla="*/ 0 h 705"/>
                <a:gd name="T22" fmla="*/ 595 w 899"/>
                <a:gd name="T23" fmla="*/ 0 h 705"/>
                <a:gd name="T24" fmla="*/ 603 w 899"/>
                <a:gd name="T25" fmla="*/ 2 h 705"/>
                <a:gd name="T26" fmla="*/ 612 w 899"/>
                <a:gd name="T27" fmla="*/ 4 h 705"/>
                <a:gd name="T28" fmla="*/ 620 w 899"/>
                <a:gd name="T29" fmla="*/ 4 h 705"/>
                <a:gd name="T30" fmla="*/ 629 w 899"/>
                <a:gd name="T31" fmla="*/ 4 h 705"/>
                <a:gd name="T32" fmla="*/ 639 w 899"/>
                <a:gd name="T33" fmla="*/ 6 h 705"/>
                <a:gd name="T34" fmla="*/ 650 w 899"/>
                <a:gd name="T35" fmla="*/ 8 h 705"/>
                <a:gd name="T36" fmla="*/ 658 w 899"/>
                <a:gd name="T37" fmla="*/ 8 h 705"/>
                <a:gd name="T38" fmla="*/ 667 w 899"/>
                <a:gd name="T39" fmla="*/ 8 h 705"/>
                <a:gd name="T40" fmla="*/ 679 w 899"/>
                <a:gd name="T41" fmla="*/ 10 h 705"/>
                <a:gd name="T42" fmla="*/ 690 w 899"/>
                <a:gd name="T43" fmla="*/ 12 h 705"/>
                <a:gd name="T44" fmla="*/ 702 w 899"/>
                <a:gd name="T45" fmla="*/ 12 h 705"/>
                <a:gd name="T46" fmla="*/ 711 w 899"/>
                <a:gd name="T47" fmla="*/ 12 h 705"/>
                <a:gd name="T48" fmla="*/ 723 w 899"/>
                <a:gd name="T49" fmla="*/ 13 h 705"/>
                <a:gd name="T50" fmla="*/ 734 w 899"/>
                <a:gd name="T51" fmla="*/ 15 h 705"/>
                <a:gd name="T52" fmla="*/ 743 w 899"/>
                <a:gd name="T53" fmla="*/ 15 h 705"/>
                <a:gd name="T54" fmla="*/ 753 w 899"/>
                <a:gd name="T55" fmla="*/ 19 h 705"/>
                <a:gd name="T56" fmla="*/ 762 w 899"/>
                <a:gd name="T57" fmla="*/ 19 h 705"/>
                <a:gd name="T58" fmla="*/ 774 w 899"/>
                <a:gd name="T59" fmla="*/ 23 h 705"/>
                <a:gd name="T60" fmla="*/ 783 w 899"/>
                <a:gd name="T61" fmla="*/ 23 h 705"/>
                <a:gd name="T62" fmla="*/ 793 w 899"/>
                <a:gd name="T63" fmla="*/ 25 h 705"/>
                <a:gd name="T64" fmla="*/ 802 w 899"/>
                <a:gd name="T65" fmla="*/ 27 h 705"/>
                <a:gd name="T66" fmla="*/ 812 w 899"/>
                <a:gd name="T67" fmla="*/ 29 h 705"/>
                <a:gd name="T68" fmla="*/ 899 w 899"/>
                <a:gd name="T69" fmla="*/ 312 h 705"/>
                <a:gd name="T70" fmla="*/ 899 w 899"/>
                <a:gd name="T71" fmla="*/ 31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9" h="705">
                  <a:moveTo>
                    <a:pt x="899" y="312"/>
                  </a:moveTo>
                  <a:lnTo>
                    <a:pt x="0" y="705"/>
                  </a:lnTo>
                  <a:lnTo>
                    <a:pt x="2" y="367"/>
                  </a:lnTo>
                  <a:lnTo>
                    <a:pt x="289" y="272"/>
                  </a:lnTo>
                  <a:lnTo>
                    <a:pt x="376" y="116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70" y="0"/>
                  </a:lnTo>
                  <a:lnTo>
                    <a:pt x="582" y="0"/>
                  </a:lnTo>
                  <a:lnTo>
                    <a:pt x="589" y="0"/>
                  </a:lnTo>
                  <a:lnTo>
                    <a:pt x="595" y="0"/>
                  </a:lnTo>
                  <a:lnTo>
                    <a:pt x="603" y="2"/>
                  </a:lnTo>
                  <a:lnTo>
                    <a:pt x="612" y="4"/>
                  </a:lnTo>
                  <a:lnTo>
                    <a:pt x="620" y="4"/>
                  </a:lnTo>
                  <a:lnTo>
                    <a:pt x="629" y="4"/>
                  </a:lnTo>
                  <a:lnTo>
                    <a:pt x="639" y="6"/>
                  </a:lnTo>
                  <a:lnTo>
                    <a:pt x="650" y="8"/>
                  </a:lnTo>
                  <a:lnTo>
                    <a:pt x="658" y="8"/>
                  </a:lnTo>
                  <a:lnTo>
                    <a:pt x="667" y="8"/>
                  </a:lnTo>
                  <a:lnTo>
                    <a:pt x="679" y="10"/>
                  </a:lnTo>
                  <a:lnTo>
                    <a:pt x="690" y="12"/>
                  </a:lnTo>
                  <a:lnTo>
                    <a:pt x="702" y="12"/>
                  </a:lnTo>
                  <a:lnTo>
                    <a:pt x="711" y="12"/>
                  </a:lnTo>
                  <a:lnTo>
                    <a:pt x="723" y="13"/>
                  </a:lnTo>
                  <a:lnTo>
                    <a:pt x="734" y="15"/>
                  </a:lnTo>
                  <a:lnTo>
                    <a:pt x="743" y="15"/>
                  </a:lnTo>
                  <a:lnTo>
                    <a:pt x="753" y="19"/>
                  </a:lnTo>
                  <a:lnTo>
                    <a:pt x="762" y="19"/>
                  </a:lnTo>
                  <a:lnTo>
                    <a:pt x="774" y="23"/>
                  </a:lnTo>
                  <a:lnTo>
                    <a:pt x="783" y="23"/>
                  </a:lnTo>
                  <a:lnTo>
                    <a:pt x="793" y="25"/>
                  </a:lnTo>
                  <a:lnTo>
                    <a:pt x="802" y="27"/>
                  </a:lnTo>
                  <a:lnTo>
                    <a:pt x="812" y="29"/>
                  </a:lnTo>
                  <a:lnTo>
                    <a:pt x="899" y="312"/>
                  </a:lnTo>
                  <a:lnTo>
                    <a:pt x="899" y="312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2793" y="1992"/>
              <a:ext cx="467" cy="345"/>
            </a:xfrm>
            <a:custGeom>
              <a:avLst/>
              <a:gdLst>
                <a:gd name="T0" fmla="*/ 0 w 934"/>
                <a:gd name="T1" fmla="*/ 505 h 689"/>
                <a:gd name="T2" fmla="*/ 40 w 934"/>
                <a:gd name="T3" fmla="*/ 689 h 689"/>
                <a:gd name="T4" fmla="*/ 236 w 934"/>
                <a:gd name="T5" fmla="*/ 648 h 689"/>
                <a:gd name="T6" fmla="*/ 555 w 934"/>
                <a:gd name="T7" fmla="*/ 501 h 689"/>
                <a:gd name="T8" fmla="*/ 601 w 934"/>
                <a:gd name="T9" fmla="*/ 526 h 689"/>
                <a:gd name="T10" fmla="*/ 768 w 934"/>
                <a:gd name="T11" fmla="*/ 520 h 689"/>
                <a:gd name="T12" fmla="*/ 873 w 934"/>
                <a:gd name="T13" fmla="*/ 663 h 689"/>
                <a:gd name="T14" fmla="*/ 934 w 934"/>
                <a:gd name="T15" fmla="*/ 0 h 689"/>
                <a:gd name="T16" fmla="*/ 38 w 934"/>
                <a:gd name="T17" fmla="*/ 349 h 689"/>
                <a:gd name="T18" fmla="*/ 0 w 934"/>
                <a:gd name="T19" fmla="*/ 505 h 689"/>
                <a:gd name="T20" fmla="*/ 0 w 934"/>
                <a:gd name="T21" fmla="*/ 50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4" h="689">
                  <a:moveTo>
                    <a:pt x="0" y="505"/>
                  </a:moveTo>
                  <a:lnTo>
                    <a:pt x="40" y="689"/>
                  </a:lnTo>
                  <a:lnTo>
                    <a:pt x="236" y="648"/>
                  </a:lnTo>
                  <a:lnTo>
                    <a:pt x="555" y="501"/>
                  </a:lnTo>
                  <a:lnTo>
                    <a:pt x="601" y="526"/>
                  </a:lnTo>
                  <a:lnTo>
                    <a:pt x="768" y="520"/>
                  </a:lnTo>
                  <a:lnTo>
                    <a:pt x="873" y="663"/>
                  </a:lnTo>
                  <a:lnTo>
                    <a:pt x="934" y="0"/>
                  </a:lnTo>
                  <a:lnTo>
                    <a:pt x="38" y="349"/>
                  </a:lnTo>
                  <a:lnTo>
                    <a:pt x="0" y="505"/>
                  </a:lnTo>
                  <a:lnTo>
                    <a:pt x="0" y="505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226" y="2136"/>
              <a:ext cx="562" cy="472"/>
            </a:xfrm>
            <a:custGeom>
              <a:avLst/>
              <a:gdLst>
                <a:gd name="T0" fmla="*/ 0 w 1126"/>
                <a:gd name="T1" fmla="*/ 67 h 945"/>
                <a:gd name="T2" fmla="*/ 287 w 1126"/>
                <a:gd name="T3" fmla="*/ 0 h 945"/>
                <a:gd name="T4" fmla="*/ 472 w 1126"/>
                <a:gd name="T5" fmla="*/ 69 h 945"/>
                <a:gd name="T6" fmla="*/ 612 w 1126"/>
                <a:gd name="T7" fmla="*/ 179 h 945"/>
                <a:gd name="T8" fmla="*/ 656 w 1126"/>
                <a:gd name="T9" fmla="*/ 352 h 945"/>
                <a:gd name="T10" fmla="*/ 960 w 1126"/>
                <a:gd name="T11" fmla="*/ 443 h 945"/>
                <a:gd name="T12" fmla="*/ 1112 w 1126"/>
                <a:gd name="T13" fmla="*/ 563 h 945"/>
                <a:gd name="T14" fmla="*/ 1126 w 1126"/>
                <a:gd name="T15" fmla="*/ 945 h 945"/>
                <a:gd name="T16" fmla="*/ 565 w 1126"/>
                <a:gd name="T17" fmla="*/ 666 h 945"/>
                <a:gd name="T18" fmla="*/ 475 w 1126"/>
                <a:gd name="T19" fmla="*/ 479 h 945"/>
                <a:gd name="T20" fmla="*/ 297 w 1126"/>
                <a:gd name="T21" fmla="*/ 523 h 945"/>
                <a:gd name="T22" fmla="*/ 181 w 1126"/>
                <a:gd name="T23" fmla="*/ 462 h 945"/>
                <a:gd name="T24" fmla="*/ 156 w 1126"/>
                <a:gd name="T25" fmla="*/ 295 h 945"/>
                <a:gd name="T26" fmla="*/ 6 w 1126"/>
                <a:gd name="T27" fmla="*/ 375 h 945"/>
                <a:gd name="T28" fmla="*/ 0 w 1126"/>
                <a:gd name="T29" fmla="*/ 67 h 945"/>
                <a:gd name="T30" fmla="*/ 0 w 1126"/>
                <a:gd name="T31" fmla="*/ 6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6" h="945">
                  <a:moveTo>
                    <a:pt x="0" y="67"/>
                  </a:moveTo>
                  <a:lnTo>
                    <a:pt x="287" y="0"/>
                  </a:lnTo>
                  <a:lnTo>
                    <a:pt x="472" y="69"/>
                  </a:lnTo>
                  <a:lnTo>
                    <a:pt x="612" y="179"/>
                  </a:lnTo>
                  <a:lnTo>
                    <a:pt x="656" y="352"/>
                  </a:lnTo>
                  <a:lnTo>
                    <a:pt x="960" y="443"/>
                  </a:lnTo>
                  <a:lnTo>
                    <a:pt x="1112" y="563"/>
                  </a:lnTo>
                  <a:lnTo>
                    <a:pt x="1126" y="945"/>
                  </a:lnTo>
                  <a:lnTo>
                    <a:pt x="565" y="666"/>
                  </a:lnTo>
                  <a:lnTo>
                    <a:pt x="475" y="479"/>
                  </a:lnTo>
                  <a:lnTo>
                    <a:pt x="297" y="523"/>
                  </a:lnTo>
                  <a:lnTo>
                    <a:pt x="181" y="462"/>
                  </a:lnTo>
                  <a:lnTo>
                    <a:pt x="156" y="295"/>
                  </a:lnTo>
                  <a:lnTo>
                    <a:pt x="6" y="375"/>
                  </a:lnTo>
                  <a:lnTo>
                    <a:pt x="0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2278" y="2167"/>
              <a:ext cx="535" cy="342"/>
            </a:xfrm>
            <a:custGeom>
              <a:avLst/>
              <a:gdLst>
                <a:gd name="T0" fmla="*/ 1068 w 1070"/>
                <a:gd name="T1" fmla="*/ 0 h 684"/>
                <a:gd name="T2" fmla="*/ 1070 w 1070"/>
                <a:gd name="T3" fmla="*/ 287 h 684"/>
                <a:gd name="T4" fmla="*/ 994 w 1070"/>
                <a:gd name="T5" fmla="*/ 331 h 684"/>
                <a:gd name="T6" fmla="*/ 806 w 1070"/>
                <a:gd name="T7" fmla="*/ 447 h 684"/>
                <a:gd name="T8" fmla="*/ 348 w 1070"/>
                <a:gd name="T9" fmla="*/ 684 h 684"/>
                <a:gd name="T10" fmla="*/ 119 w 1070"/>
                <a:gd name="T11" fmla="*/ 675 h 684"/>
                <a:gd name="T12" fmla="*/ 0 w 1070"/>
                <a:gd name="T13" fmla="*/ 567 h 684"/>
                <a:gd name="T14" fmla="*/ 285 w 1070"/>
                <a:gd name="T15" fmla="*/ 327 h 684"/>
                <a:gd name="T16" fmla="*/ 72 w 1070"/>
                <a:gd name="T17" fmla="*/ 2 h 684"/>
                <a:gd name="T18" fmla="*/ 1068 w 1070"/>
                <a:gd name="T19" fmla="*/ 0 h 684"/>
                <a:gd name="T20" fmla="*/ 1068 w 1070"/>
                <a:gd name="T2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0" h="684">
                  <a:moveTo>
                    <a:pt x="1068" y="0"/>
                  </a:moveTo>
                  <a:lnTo>
                    <a:pt x="1070" y="287"/>
                  </a:lnTo>
                  <a:lnTo>
                    <a:pt x="994" y="331"/>
                  </a:lnTo>
                  <a:lnTo>
                    <a:pt x="806" y="447"/>
                  </a:lnTo>
                  <a:lnTo>
                    <a:pt x="348" y="684"/>
                  </a:lnTo>
                  <a:lnTo>
                    <a:pt x="119" y="675"/>
                  </a:lnTo>
                  <a:lnTo>
                    <a:pt x="0" y="567"/>
                  </a:lnTo>
                  <a:lnTo>
                    <a:pt x="285" y="327"/>
                  </a:lnTo>
                  <a:lnTo>
                    <a:pt x="72" y="2"/>
                  </a:lnTo>
                  <a:lnTo>
                    <a:pt x="1068" y="0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309" y="1739"/>
              <a:ext cx="127" cy="146"/>
            </a:xfrm>
            <a:custGeom>
              <a:avLst/>
              <a:gdLst>
                <a:gd name="T0" fmla="*/ 29 w 253"/>
                <a:gd name="T1" fmla="*/ 293 h 293"/>
                <a:gd name="T2" fmla="*/ 2 w 253"/>
                <a:gd name="T3" fmla="*/ 146 h 293"/>
                <a:gd name="T4" fmla="*/ 31 w 253"/>
                <a:gd name="T5" fmla="*/ 74 h 293"/>
                <a:gd name="T6" fmla="*/ 0 w 253"/>
                <a:gd name="T7" fmla="*/ 10 h 293"/>
                <a:gd name="T8" fmla="*/ 90 w 253"/>
                <a:gd name="T9" fmla="*/ 21 h 293"/>
                <a:gd name="T10" fmla="*/ 211 w 253"/>
                <a:gd name="T11" fmla="*/ 0 h 293"/>
                <a:gd name="T12" fmla="*/ 253 w 253"/>
                <a:gd name="T13" fmla="*/ 65 h 293"/>
                <a:gd name="T14" fmla="*/ 217 w 253"/>
                <a:gd name="T15" fmla="*/ 108 h 293"/>
                <a:gd name="T16" fmla="*/ 242 w 253"/>
                <a:gd name="T17" fmla="*/ 169 h 293"/>
                <a:gd name="T18" fmla="*/ 156 w 253"/>
                <a:gd name="T19" fmla="*/ 249 h 293"/>
                <a:gd name="T20" fmla="*/ 29 w 253"/>
                <a:gd name="T21" fmla="*/ 293 h 293"/>
                <a:gd name="T22" fmla="*/ 29 w 253"/>
                <a:gd name="T2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293">
                  <a:moveTo>
                    <a:pt x="29" y="293"/>
                  </a:moveTo>
                  <a:lnTo>
                    <a:pt x="2" y="146"/>
                  </a:lnTo>
                  <a:lnTo>
                    <a:pt x="31" y="74"/>
                  </a:lnTo>
                  <a:lnTo>
                    <a:pt x="0" y="10"/>
                  </a:lnTo>
                  <a:lnTo>
                    <a:pt x="90" y="21"/>
                  </a:lnTo>
                  <a:lnTo>
                    <a:pt x="211" y="0"/>
                  </a:lnTo>
                  <a:lnTo>
                    <a:pt x="253" y="65"/>
                  </a:lnTo>
                  <a:lnTo>
                    <a:pt x="217" y="108"/>
                  </a:lnTo>
                  <a:lnTo>
                    <a:pt x="242" y="169"/>
                  </a:lnTo>
                  <a:lnTo>
                    <a:pt x="156" y="249"/>
                  </a:lnTo>
                  <a:lnTo>
                    <a:pt x="29" y="293"/>
                  </a:lnTo>
                  <a:lnTo>
                    <a:pt x="29" y="293"/>
                  </a:lnTo>
                  <a:close/>
                </a:path>
              </a:pathLst>
            </a:custGeom>
            <a:solidFill>
              <a:srgbClr val="757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374" y="2225"/>
              <a:ext cx="332" cy="243"/>
            </a:xfrm>
            <a:custGeom>
              <a:avLst/>
              <a:gdLst>
                <a:gd name="T0" fmla="*/ 315 w 663"/>
                <a:gd name="T1" fmla="*/ 0 h 487"/>
                <a:gd name="T2" fmla="*/ 277 w 663"/>
                <a:gd name="T3" fmla="*/ 124 h 487"/>
                <a:gd name="T4" fmla="*/ 140 w 663"/>
                <a:gd name="T5" fmla="*/ 156 h 487"/>
                <a:gd name="T6" fmla="*/ 0 w 663"/>
                <a:gd name="T7" fmla="*/ 344 h 487"/>
                <a:gd name="T8" fmla="*/ 268 w 663"/>
                <a:gd name="T9" fmla="*/ 487 h 487"/>
                <a:gd name="T10" fmla="*/ 351 w 663"/>
                <a:gd name="T11" fmla="*/ 375 h 487"/>
                <a:gd name="T12" fmla="*/ 465 w 663"/>
                <a:gd name="T13" fmla="*/ 363 h 487"/>
                <a:gd name="T14" fmla="*/ 540 w 663"/>
                <a:gd name="T15" fmla="*/ 300 h 487"/>
                <a:gd name="T16" fmla="*/ 614 w 663"/>
                <a:gd name="T17" fmla="*/ 295 h 487"/>
                <a:gd name="T18" fmla="*/ 663 w 663"/>
                <a:gd name="T19" fmla="*/ 264 h 487"/>
                <a:gd name="T20" fmla="*/ 315 w 663"/>
                <a:gd name="T21" fmla="*/ 0 h 487"/>
                <a:gd name="T22" fmla="*/ 315 w 663"/>
                <a:gd name="T2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3" h="487">
                  <a:moveTo>
                    <a:pt x="315" y="0"/>
                  </a:moveTo>
                  <a:lnTo>
                    <a:pt x="277" y="124"/>
                  </a:lnTo>
                  <a:lnTo>
                    <a:pt x="140" y="156"/>
                  </a:lnTo>
                  <a:lnTo>
                    <a:pt x="0" y="344"/>
                  </a:lnTo>
                  <a:lnTo>
                    <a:pt x="268" y="487"/>
                  </a:lnTo>
                  <a:lnTo>
                    <a:pt x="351" y="375"/>
                  </a:lnTo>
                  <a:lnTo>
                    <a:pt x="465" y="363"/>
                  </a:lnTo>
                  <a:lnTo>
                    <a:pt x="540" y="300"/>
                  </a:lnTo>
                  <a:lnTo>
                    <a:pt x="614" y="295"/>
                  </a:lnTo>
                  <a:lnTo>
                    <a:pt x="663" y="264"/>
                  </a:lnTo>
                  <a:lnTo>
                    <a:pt x="315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75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75" y="2105"/>
              <a:ext cx="191" cy="262"/>
            </a:xfrm>
            <a:custGeom>
              <a:avLst/>
              <a:gdLst>
                <a:gd name="T0" fmla="*/ 0 w 382"/>
                <a:gd name="T1" fmla="*/ 275 h 522"/>
                <a:gd name="T2" fmla="*/ 101 w 382"/>
                <a:gd name="T3" fmla="*/ 127 h 522"/>
                <a:gd name="T4" fmla="*/ 213 w 382"/>
                <a:gd name="T5" fmla="*/ 0 h 522"/>
                <a:gd name="T6" fmla="*/ 360 w 382"/>
                <a:gd name="T7" fmla="*/ 129 h 522"/>
                <a:gd name="T8" fmla="*/ 382 w 382"/>
                <a:gd name="T9" fmla="*/ 188 h 522"/>
                <a:gd name="T10" fmla="*/ 293 w 382"/>
                <a:gd name="T11" fmla="*/ 287 h 522"/>
                <a:gd name="T12" fmla="*/ 329 w 382"/>
                <a:gd name="T13" fmla="*/ 387 h 522"/>
                <a:gd name="T14" fmla="*/ 282 w 382"/>
                <a:gd name="T15" fmla="*/ 522 h 522"/>
                <a:gd name="T16" fmla="*/ 107 w 382"/>
                <a:gd name="T17" fmla="*/ 435 h 522"/>
                <a:gd name="T18" fmla="*/ 0 w 382"/>
                <a:gd name="T19" fmla="*/ 275 h 522"/>
                <a:gd name="T20" fmla="*/ 0 w 382"/>
                <a:gd name="T21" fmla="*/ 27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2" h="522">
                  <a:moveTo>
                    <a:pt x="0" y="275"/>
                  </a:moveTo>
                  <a:lnTo>
                    <a:pt x="101" y="127"/>
                  </a:lnTo>
                  <a:lnTo>
                    <a:pt x="213" y="0"/>
                  </a:lnTo>
                  <a:lnTo>
                    <a:pt x="360" y="129"/>
                  </a:lnTo>
                  <a:lnTo>
                    <a:pt x="382" y="188"/>
                  </a:lnTo>
                  <a:lnTo>
                    <a:pt x="293" y="287"/>
                  </a:lnTo>
                  <a:lnTo>
                    <a:pt x="329" y="387"/>
                  </a:lnTo>
                  <a:lnTo>
                    <a:pt x="282" y="522"/>
                  </a:lnTo>
                  <a:lnTo>
                    <a:pt x="107" y="435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75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23" y="1998"/>
              <a:ext cx="149" cy="172"/>
            </a:xfrm>
            <a:custGeom>
              <a:avLst/>
              <a:gdLst>
                <a:gd name="T0" fmla="*/ 6 w 299"/>
                <a:gd name="T1" fmla="*/ 342 h 344"/>
                <a:gd name="T2" fmla="*/ 0 w 299"/>
                <a:gd name="T3" fmla="*/ 125 h 344"/>
                <a:gd name="T4" fmla="*/ 46 w 299"/>
                <a:gd name="T5" fmla="*/ 0 h 344"/>
                <a:gd name="T6" fmla="*/ 94 w 299"/>
                <a:gd name="T7" fmla="*/ 44 h 344"/>
                <a:gd name="T8" fmla="*/ 299 w 299"/>
                <a:gd name="T9" fmla="*/ 211 h 344"/>
                <a:gd name="T10" fmla="*/ 267 w 299"/>
                <a:gd name="T11" fmla="*/ 344 h 344"/>
                <a:gd name="T12" fmla="*/ 6 w 299"/>
                <a:gd name="T13" fmla="*/ 342 h 344"/>
                <a:gd name="T14" fmla="*/ 6 w 299"/>
                <a:gd name="T15" fmla="*/ 34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" h="344">
                  <a:moveTo>
                    <a:pt x="6" y="342"/>
                  </a:moveTo>
                  <a:lnTo>
                    <a:pt x="0" y="125"/>
                  </a:lnTo>
                  <a:lnTo>
                    <a:pt x="46" y="0"/>
                  </a:lnTo>
                  <a:lnTo>
                    <a:pt x="94" y="44"/>
                  </a:lnTo>
                  <a:lnTo>
                    <a:pt x="299" y="211"/>
                  </a:lnTo>
                  <a:lnTo>
                    <a:pt x="267" y="344"/>
                  </a:lnTo>
                  <a:lnTo>
                    <a:pt x="6" y="342"/>
                  </a:lnTo>
                  <a:lnTo>
                    <a:pt x="6" y="342"/>
                  </a:lnTo>
                  <a:close/>
                </a:path>
              </a:pathLst>
            </a:custGeom>
            <a:solidFill>
              <a:srgbClr val="949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auto">
            <a:xfrm>
              <a:off x="3346" y="2103"/>
              <a:ext cx="115" cy="67"/>
            </a:xfrm>
            <a:custGeom>
              <a:avLst/>
              <a:gdLst>
                <a:gd name="T0" fmla="*/ 51 w 230"/>
                <a:gd name="T1" fmla="*/ 0 h 133"/>
                <a:gd name="T2" fmla="*/ 230 w 230"/>
                <a:gd name="T3" fmla="*/ 133 h 133"/>
                <a:gd name="T4" fmla="*/ 17 w 230"/>
                <a:gd name="T5" fmla="*/ 133 h 133"/>
                <a:gd name="T6" fmla="*/ 0 w 230"/>
                <a:gd name="T7" fmla="*/ 57 h 133"/>
                <a:gd name="T8" fmla="*/ 51 w 230"/>
                <a:gd name="T9" fmla="*/ 0 h 133"/>
                <a:gd name="T10" fmla="*/ 51 w 230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133">
                  <a:moveTo>
                    <a:pt x="51" y="0"/>
                  </a:moveTo>
                  <a:lnTo>
                    <a:pt x="230" y="133"/>
                  </a:lnTo>
                  <a:lnTo>
                    <a:pt x="17" y="133"/>
                  </a:lnTo>
                  <a:lnTo>
                    <a:pt x="0" y="57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5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auto">
            <a:xfrm>
              <a:off x="3093" y="2169"/>
              <a:ext cx="135" cy="154"/>
            </a:xfrm>
            <a:custGeom>
              <a:avLst/>
              <a:gdLst>
                <a:gd name="T0" fmla="*/ 217 w 270"/>
                <a:gd name="T1" fmla="*/ 0 h 308"/>
                <a:gd name="T2" fmla="*/ 156 w 270"/>
                <a:gd name="T3" fmla="*/ 93 h 308"/>
                <a:gd name="T4" fmla="*/ 0 w 270"/>
                <a:gd name="T5" fmla="*/ 173 h 308"/>
                <a:gd name="T6" fmla="*/ 270 w 270"/>
                <a:gd name="T7" fmla="*/ 308 h 308"/>
                <a:gd name="T8" fmla="*/ 264 w 270"/>
                <a:gd name="T9" fmla="*/ 0 h 308"/>
                <a:gd name="T10" fmla="*/ 217 w 270"/>
                <a:gd name="T11" fmla="*/ 0 h 308"/>
                <a:gd name="T12" fmla="*/ 217 w 270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308">
                  <a:moveTo>
                    <a:pt x="217" y="0"/>
                  </a:moveTo>
                  <a:lnTo>
                    <a:pt x="156" y="93"/>
                  </a:lnTo>
                  <a:lnTo>
                    <a:pt x="0" y="173"/>
                  </a:lnTo>
                  <a:lnTo>
                    <a:pt x="270" y="308"/>
                  </a:lnTo>
                  <a:lnTo>
                    <a:pt x="264" y="0"/>
                  </a:lnTo>
                  <a:lnTo>
                    <a:pt x="217" y="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47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auto">
            <a:xfrm>
              <a:off x="2812" y="1873"/>
              <a:ext cx="188" cy="294"/>
            </a:xfrm>
            <a:custGeom>
              <a:avLst/>
              <a:gdLst>
                <a:gd name="T0" fmla="*/ 2 w 376"/>
                <a:gd name="T1" fmla="*/ 251 h 589"/>
                <a:gd name="T2" fmla="*/ 376 w 376"/>
                <a:gd name="T3" fmla="*/ 0 h 589"/>
                <a:gd name="T4" fmla="*/ 350 w 376"/>
                <a:gd name="T5" fmla="*/ 224 h 589"/>
                <a:gd name="T6" fmla="*/ 240 w 376"/>
                <a:gd name="T7" fmla="*/ 310 h 589"/>
                <a:gd name="T8" fmla="*/ 236 w 376"/>
                <a:gd name="T9" fmla="*/ 466 h 589"/>
                <a:gd name="T10" fmla="*/ 183 w 376"/>
                <a:gd name="T11" fmla="*/ 589 h 589"/>
                <a:gd name="T12" fmla="*/ 0 w 376"/>
                <a:gd name="T13" fmla="*/ 589 h 589"/>
                <a:gd name="T14" fmla="*/ 2 w 376"/>
                <a:gd name="T15" fmla="*/ 251 h 589"/>
                <a:gd name="T16" fmla="*/ 2 w 376"/>
                <a:gd name="T17" fmla="*/ 251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589">
                  <a:moveTo>
                    <a:pt x="2" y="251"/>
                  </a:moveTo>
                  <a:lnTo>
                    <a:pt x="376" y="0"/>
                  </a:lnTo>
                  <a:lnTo>
                    <a:pt x="350" y="224"/>
                  </a:lnTo>
                  <a:lnTo>
                    <a:pt x="240" y="310"/>
                  </a:lnTo>
                  <a:lnTo>
                    <a:pt x="236" y="466"/>
                  </a:lnTo>
                  <a:lnTo>
                    <a:pt x="183" y="589"/>
                  </a:lnTo>
                  <a:lnTo>
                    <a:pt x="0" y="589"/>
                  </a:lnTo>
                  <a:lnTo>
                    <a:pt x="2" y="251"/>
                  </a:lnTo>
                  <a:lnTo>
                    <a:pt x="2" y="251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auto">
            <a:xfrm>
              <a:off x="2368" y="2010"/>
              <a:ext cx="270" cy="242"/>
            </a:xfrm>
            <a:custGeom>
              <a:avLst/>
              <a:gdLst>
                <a:gd name="T0" fmla="*/ 257 w 540"/>
                <a:gd name="T1" fmla="*/ 482 h 482"/>
                <a:gd name="T2" fmla="*/ 19 w 540"/>
                <a:gd name="T3" fmla="*/ 315 h 482"/>
                <a:gd name="T4" fmla="*/ 0 w 540"/>
                <a:gd name="T5" fmla="*/ 254 h 482"/>
                <a:gd name="T6" fmla="*/ 103 w 540"/>
                <a:gd name="T7" fmla="*/ 0 h 482"/>
                <a:gd name="T8" fmla="*/ 371 w 540"/>
                <a:gd name="T9" fmla="*/ 209 h 482"/>
                <a:gd name="T10" fmla="*/ 540 w 540"/>
                <a:gd name="T11" fmla="*/ 209 h 482"/>
                <a:gd name="T12" fmla="*/ 487 w 540"/>
                <a:gd name="T13" fmla="*/ 313 h 482"/>
                <a:gd name="T14" fmla="*/ 257 w 540"/>
                <a:gd name="T15" fmla="*/ 482 h 482"/>
                <a:gd name="T16" fmla="*/ 257 w 540"/>
                <a:gd name="T17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0" h="482">
                  <a:moveTo>
                    <a:pt x="257" y="482"/>
                  </a:moveTo>
                  <a:lnTo>
                    <a:pt x="19" y="315"/>
                  </a:lnTo>
                  <a:lnTo>
                    <a:pt x="0" y="254"/>
                  </a:lnTo>
                  <a:lnTo>
                    <a:pt x="103" y="0"/>
                  </a:lnTo>
                  <a:lnTo>
                    <a:pt x="371" y="209"/>
                  </a:lnTo>
                  <a:lnTo>
                    <a:pt x="540" y="209"/>
                  </a:lnTo>
                  <a:lnTo>
                    <a:pt x="487" y="313"/>
                  </a:lnTo>
                  <a:lnTo>
                    <a:pt x="257" y="482"/>
                  </a:lnTo>
                  <a:lnTo>
                    <a:pt x="257" y="482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auto">
            <a:xfrm>
              <a:off x="2737" y="1998"/>
              <a:ext cx="76" cy="169"/>
            </a:xfrm>
            <a:custGeom>
              <a:avLst/>
              <a:gdLst>
                <a:gd name="T0" fmla="*/ 46 w 152"/>
                <a:gd name="T1" fmla="*/ 338 h 338"/>
                <a:gd name="T2" fmla="*/ 150 w 152"/>
                <a:gd name="T3" fmla="*/ 336 h 338"/>
                <a:gd name="T4" fmla="*/ 152 w 152"/>
                <a:gd name="T5" fmla="*/ 0 h 338"/>
                <a:gd name="T6" fmla="*/ 72 w 152"/>
                <a:gd name="T7" fmla="*/ 59 h 338"/>
                <a:gd name="T8" fmla="*/ 80 w 152"/>
                <a:gd name="T9" fmla="*/ 135 h 338"/>
                <a:gd name="T10" fmla="*/ 0 w 152"/>
                <a:gd name="T11" fmla="*/ 222 h 338"/>
                <a:gd name="T12" fmla="*/ 46 w 152"/>
                <a:gd name="T13" fmla="*/ 338 h 338"/>
                <a:gd name="T14" fmla="*/ 46 w 152"/>
                <a:gd name="T15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338">
                  <a:moveTo>
                    <a:pt x="46" y="338"/>
                  </a:moveTo>
                  <a:lnTo>
                    <a:pt x="150" y="336"/>
                  </a:lnTo>
                  <a:lnTo>
                    <a:pt x="152" y="0"/>
                  </a:lnTo>
                  <a:lnTo>
                    <a:pt x="72" y="59"/>
                  </a:lnTo>
                  <a:lnTo>
                    <a:pt x="80" y="135"/>
                  </a:lnTo>
                  <a:lnTo>
                    <a:pt x="0" y="222"/>
                  </a:lnTo>
                  <a:lnTo>
                    <a:pt x="46" y="338"/>
                  </a:lnTo>
                  <a:lnTo>
                    <a:pt x="46" y="338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auto">
            <a:xfrm>
              <a:off x="2707" y="2167"/>
              <a:ext cx="106" cy="170"/>
            </a:xfrm>
            <a:custGeom>
              <a:avLst/>
              <a:gdLst>
                <a:gd name="T0" fmla="*/ 211 w 213"/>
                <a:gd name="T1" fmla="*/ 0 h 340"/>
                <a:gd name="T2" fmla="*/ 213 w 213"/>
                <a:gd name="T3" fmla="*/ 340 h 340"/>
                <a:gd name="T4" fmla="*/ 133 w 213"/>
                <a:gd name="T5" fmla="*/ 327 h 340"/>
                <a:gd name="T6" fmla="*/ 0 w 213"/>
                <a:gd name="T7" fmla="*/ 196 h 340"/>
                <a:gd name="T8" fmla="*/ 135 w 213"/>
                <a:gd name="T9" fmla="*/ 69 h 340"/>
                <a:gd name="T10" fmla="*/ 107 w 213"/>
                <a:gd name="T11" fmla="*/ 0 h 340"/>
                <a:gd name="T12" fmla="*/ 211 w 213"/>
                <a:gd name="T13" fmla="*/ 0 h 340"/>
                <a:gd name="T14" fmla="*/ 211 w 213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340">
                  <a:moveTo>
                    <a:pt x="211" y="0"/>
                  </a:moveTo>
                  <a:lnTo>
                    <a:pt x="213" y="340"/>
                  </a:lnTo>
                  <a:lnTo>
                    <a:pt x="133" y="327"/>
                  </a:lnTo>
                  <a:lnTo>
                    <a:pt x="0" y="196"/>
                  </a:lnTo>
                  <a:lnTo>
                    <a:pt x="135" y="69"/>
                  </a:lnTo>
                  <a:lnTo>
                    <a:pt x="107" y="0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auto">
            <a:xfrm>
              <a:off x="2378" y="2166"/>
              <a:ext cx="234" cy="242"/>
            </a:xfrm>
            <a:custGeom>
              <a:avLst/>
              <a:gdLst>
                <a:gd name="T0" fmla="*/ 0 w 470"/>
                <a:gd name="T1" fmla="*/ 4 h 485"/>
                <a:gd name="T2" fmla="*/ 114 w 470"/>
                <a:gd name="T3" fmla="*/ 135 h 485"/>
                <a:gd name="T4" fmla="*/ 17 w 470"/>
                <a:gd name="T5" fmla="*/ 230 h 485"/>
                <a:gd name="T6" fmla="*/ 198 w 470"/>
                <a:gd name="T7" fmla="*/ 485 h 485"/>
                <a:gd name="T8" fmla="*/ 375 w 470"/>
                <a:gd name="T9" fmla="*/ 382 h 485"/>
                <a:gd name="T10" fmla="*/ 369 w 470"/>
                <a:gd name="T11" fmla="*/ 187 h 485"/>
                <a:gd name="T12" fmla="*/ 438 w 470"/>
                <a:gd name="T13" fmla="*/ 111 h 485"/>
                <a:gd name="T14" fmla="*/ 470 w 470"/>
                <a:gd name="T15" fmla="*/ 0 h 485"/>
                <a:gd name="T16" fmla="*/ 0 w 470"/>
                <a:gd name="T17" fmla="*/ 4 h 485"/>
                <a:gd name="T18" fmla="*/ 0 w 470"/>
                <a:gd name="T19" fmla="*/ 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485">
                  <a:moveTo>
                    <a:pt x="0" y="4"/>
                  </a:moveTo>
                  <a:lnTo>
                    <a:pt x="114" y="135"/>
                  </a:lnTo>
                  <a:lnTo>
                    <a:pt x="17" y="230"/>
                  </a:lnTo>
                  <a:lnTo>
                    <a:pt x="198" y="485"/>
                  </a:lnTo>
                  <a:lnTo>
                    <a:pt x="375" y="382"/>
                  </a:lnTo>
                  <a:lnTo>
                    <a:pt x="369" y="187"/>
                  </a:lnTo>
                  <a:lnTo>
                    <a:pt x="438" y="111"/>
                  </a:lnTo>
                  <a:lnTo>
                    <a:pt x="47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5"/>
            <p:cNvSpPr>
              <a:spLocks/>
            </p:cNvSpPr>
            <p:nvPr/>
          </p:nvSpPr>
          <p:spPr bwMode="auto">
            <a:xfrm>
              <a:off x="2899" y="1898"/>
              <a:ext cx="325" cy="270"/>
            </a:xfrm>
            <a:custGeom>
              <a:avLst/>
              <a:gdLst>
                <a:gd name="T0" fmla="*/ 10 w 650"/>
                <a:gd name="T1" fmla="*/ 538 h 540"/>
                <a:gd name="T2" fmla="*/ 384 w 650"/>
                <a:gd name="T3" fmla="*/ 540 h 540"/>
                <a:gd name="T4" fmla="*/ 650 w 650"/>
                <a:gd name="T5" fmla="*/ 323 h 540"/>
                <a:gd name="T6" fmla="*/ 645 w 650"/>
                <a:gd name="T7" fmla="*/ 0 h 540"/>
                <a:gd name="T8" fmla="*/ 65 w 650"/>
                <a:gd name="T9" fmla="*/ 396 h 540"/>
                <a:gd name="T10" fmla="*/ 0 w 650"/>
                <a:gd name="T11" fmla="*/ 418 h 540"/>
                <a:gd name="T12" fmla="*/ 10 w 650"/>
                <a:gd name="T13" fmla="*/ 538 h 540"/>
                <a:gd name="T14" fmla="*/ 10 w 650"/>
                <a:gd name="T15" fmla="*/ 53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0" h="540">
                  <a:moveTo>
                    <a:pt x="10" y="538"/>
                  </a:moveTo>
                  <a:lnTo>
                    <a:pt x="384" y="540"/>
                  </a:lnTo>
                  <a:lnTo>
                    <a:pt x="650" y="323"/>
                  </a:lnTo>
                  <a:lnTo>
                    <a:pt x="645" y="0"/>
                  </a:lnTo>
                  <a:lnTo>
                    <a:pt x="65" y="396"/>
                  </a:lnTo>
                  <a:lnTo>
                    <a:pt x="0" y="418"/>
                  </a:lnTo>
                  <a:lnTo>
                    <a:pt x="10" y="538"/>
                  </a:lnTo>
                  <a:lnTo>
                    <a:pt x="10" y="538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6"/>
            <p:cNvSpPr>
              <a:spLocks/>
            </p:cNvSpPr>
            <p:nvPr/>
          </p:nvSpPr>
          <p:spPr bwMode="auto">
            <a:xfrm>
              <a:off x="2897" y="2167"/>
              <a:ext cx="194" cy="94"/>
            </a:xfrm>
            <a:custGeom>
              <a:avLst/>
              <a:gdLst>
                <a:gd name="T0" fmla="*/ 12 w 388"/>
                <a:gd name="T1" fmla="*/ 0 h 188"/>
                <a:gd name="T2" fmla="*/ 388 w 388"/>
                <a:gd name="T3" fmla="*/ 2 h 188"/>
                <a:gd name="T4" fmla="*/ 361 w 388"/>
                <a:gd name="T5" fmla="*/ 19 h 188"/>
                <a:gd name="T6" fmla="*/ 122 w 388"/>
                <a:gd name="T7" fmla="*/ 188 h 188"/>
                <a:gd name="T8" fmla="*/ 0 w 388"/>
                <a:gd name="T9" fmla="*/ 38 h 188"/>
                <a:gd name="T10" fmla="*/ 12 w 388"/>
                <a:gd name="T11" fmla="*/ 0 h 188"/>
                <a:gd name="T12" fmla="*/ 12 w 388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188">
                  <a:moveTo>
                    <a:pt x="12" y="0"/>
                  </a:moveTo>
                  <a:lnTo>
                    <a:pt x="388" y="2"/>
                  </a:lnTo>
                  <a:lnTo>
                    <a:pt x="361" y="19"/>
                  </a:lnTo>
                  <a:lnTo>
                    <a:pt x="122" y="188"/>
                  </a:lnTo>
                  <a:lnTo>
                    <a:pt x="0" y="38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7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Freeform 27"/>
            <p:cNvSpPr>
              <a:spLocks/>
            </p:cNvSpPr>
            <p:nvPr/>
          </p:nvSpPr>
          <p:spPr bwMode="auto">
            <a:xfrm>
              <a:off x="2532" y="2327"/>
              <a:ext cx="229" cy="268"/>
            </a:xfrm>
            <a:custGeom>
              <a:avLst/>
              <a:gdLst>
                <a:gd name="T0" fmla="*/ 0 w 458"/>
                <a:gd name="T1" fmla="*/ 192 h 536"/>
                <a:gd name="T2" fmla="*/ 388 w 458"/>
                <a:gd name="T3" fmla="*/ 536 h 536"/>
                <a:gd name="T4" fmla="*/ 458 w 458"/>
                <a:gd name="T5" fmla="*/ 329 h 536"/>
                <a:gd name="T6" fmla="*/ 268 w 458"/>
                <a:gd name="T7" fmla="*/ 0 h 536"/>
                <a:gd name="T8" fmla="*/ 0 w 458"/>
                <a:gd name="T9" fmla="*/ 192 h 536"/>
                <a:gd name="T10" fmla="*/ 0 w 458"/>
                <a:gd name="T11" fmla="*/ 19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" h="536">
                  <a:moveTo>
                    <a:pt x="0" y="192"/>
                  </a:moveTo>
                  <a:lnTo>
                    <a:pt x="388" y="536"/>
                  </a:lnTo>
                  <a:lnTo>
                    <a:pt x="458" y="329"/>
                  </a:lnTo>
                  <a:lnTo>
                    <a:pt x="268" y="0"/>
                  </a:lnTo>
                  <a:lnTo>
                    <a:pt x="0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4F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Freeform 28"/>
            <p:cNvSpPr>
              <a:spLocks/>
            </p:cNvSpPr>
            <p:nvPr/>
          </p:nvSpPr>
          <p:spPr bwMode="auto">
            <a:xfrm>
              <a:off x="1947" y="1923"/>
              <a:ext cx="332" cy="105"/>
            </a:xfrm>
            <a:custGeom>
              <a:avLst/>
              <a:gdLst>
                <a:gd name="T0" fmla="*/ 0 w 664"/>
                <a:gd name="T1" fmla="*/ 131 h 211"/>
                <a:gd name="T2" fmla="*/ 337 w 664"/>
                <a:gd name="T3" fmla="*/ 211 h 211"/>
                <a:gd name="T4" fmla="*/ 338 w 664"/>
                <a:gd name="T5" fmla="*/ 209 h 211"/>
                <a:gd name="T6" fmla="*/ 342 w 664"/>
                <a:gd name="T7" fmla="*/ 205 h 211"/>
                <a:gd name="T8" fmla="*/ 350 w 664"/>
                <a:gd name="T9" fmla="*/ 197 h 211"/>
                <a:gd name="T10" fmla="*/ 361 w 664"/>
                <a:gd name="T11" fmla="*/ 190 h 211"/>
                <a:gd name="T12" fmla="*/ 365 w 664"/>
                <a:gd name="T13" fmla="*/ 182 h 211"/>
                <a:gd name="T14" fmla="*/ 373 w 664"/>
                <a:gd name="T15" fmla="*/ 178 h 211"/>
                <a:gd name="T16" fmla="*/ 380 w 664"/>
                <a:gd name="T17" fmla="*/ 173 h 211"/>
                <a:gd name="T18" fmla="*/ 390 w 664"/>
                <a:gd name="T19" fmla="*/ 167 h 211"/>
                <a:gd name="T20" fmla="*/ 397 w 664"/>
                <a:gd name="T21" fmla="*/ 159 h 211"/>
                <a:gd name="T22" fmla="*/ 407 w 664"/>
                <a:gd name="T23" fmla="*/ 152 h 211"/>
                <a:gd name="T24" fmla="*/ 418 w 664"/>
                <a:gd name="T25" fmla="*/ 144 h 211"/>
                <a:gd name="T26" fmla="*/ 430 w 664"/>
                <a:gd name="T27" fmla="*/ 139 h 211"/>
                <a:gd name="T28" fmla="*/ 441 w 664"/>
                <a:gd name="T29" fmla="*/ 129 h 211"/>
                <a:gd name="T30" fmla="*/ 451 w 664"/>
                <a:gd name="T31" fmla="*/ 121 h 211"/>
                <a:gd name="T32" fmla="*/ 464 w 664"/>
                <a:gd name="T33" fmla="*/ 112 h 211"/>
                <a:gd name="T34" fmla="*/ 477 w 664"/>
                <a:gd name="T35" fmla="*/ 104 h 211"/>
                <a:gd name="T36" fmla="*/ 491 w 664"/>
                <a:gd name="T37" fmla="*/ 95 h 211"/>
                <a:gd name="T38" fmla="*/ 504 w 664"/>
                <a:gd name="T39" fmla="*/ 87 h 211"/>
                <a:gd name="T40" fmla="*/ 511 w 664"/>
                <a:gd name="T41" fmla="*/ 82 h 211"/>
                <a:gd name="T42" fmla="*/ 519 w 664"/>
                <a:gd name="T43" fmla="*/ 78 h 211"/>
                <a:gd name="T44" fmla="*/ 527 w 664"/>
                <a:gd name="T45" fmla="*/ 74 h 211"/>
                <a:gd name="T46" fmla="*/ 534 w 664"/>
                <a:gd name="T47" fmla="*/ 70 h 211"/>
                <a:gd name="T48" fmla="*/ 542 w 664"/>
                <a:gd name="T49" fmla="*/ 64 h 211"/>
                <a:gd name="T50" fmla="*/ 549 w 664"/>
                <a:gd name="T51" fmla="*/ 59 h 211"/>
                <a:gd name="T52" fmla="*/ 555 w 664"/>
                <a:gd name="T53" fmla="*/ 55 h 211"/>
                <a:gd name="T54" fmla="*/ 563 w 664"/>
                <a:gd name="T55" fmla="*/ 51 h 211"/>
                <a:gd name="T56" fmla="*/ 570 w 664"/>
                <a:gd name="T57" fmla="*/ 45 h 211"/>
                <a:gd name="T58" fmla="*/ 578 w 664"/>
                <a:gd name="T59" fmla="*/ 42 h 211"/>
                <a:gd name="T60" fmla="*/ 587 w 664"/>
                <a:gd name="T61" fmla="*/ 38 h 211"/>
                <a:gd name="T62" fmla="*/ 595 w 664"/>
                <a:gd name="T63" fmla="*/ 34 h 211"/>
                <a:gd name="T64" fmla="*/ 603 w 664"/>
                <a:gd name="T65" fmla="*/ 28 h 211"/>
                <a:gd name="T66" fmla="*/ 610 w 664"/>
                <a:gd name="T67" fmla="*/ 25 h 211"/>
                <a:gd name="T68" fmla="*/ 620 w 664"/>
                <a:gd name="T69" fmla="*/ 19 h 211"/>
                <a:gd name="T70" fmla="*/ 629 w 664"/>
                <a:gd name="T71" fmla="*/ 15 h 211"/>
                <a:gd name="T72" fmla="*/ 635 w 664"/>
                <a:gd name="T73" fmla="*/ 11 h 211"/>
                <a:gd name="T74" fmla="*/ 644 w 664"/>
                <a:gd name="T75" fmla="*/ 7 h 211"/>
                <a:gd name="T76" fmla="*/ 654 w 664"/>
                <a:gd name="T77" fmla="*/ 4 h 211"/>
                <a:gd name="T78" fmla="*/ 664 w 664"/>
                <a:gd name="T79" fmla="*/ 0 h 211"/>
                <a:gd name="T80" fmla="*/ 253 w 664"/>
                <a:gd name="T81" fmla="*/ 0 h 211"/>
                <a:gd name="T82" fmla="*/ 0 w 664"/>
                <a:gd name="T83" fmla="*/ 131 h 211"/>
                <a:gd name="T84" fmla="*/ 0 w 664"/>
                <a:gd name="T85" fmla="*/ 13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4" h="211">
                  <a:moveTo>
                    <a:pt x="0" y="131"/>
                  </a:moveTo>
                  <a:lnTo>
                    <a:pt x="337" y="211"/>
                  </a:lnTo>
                  <a:lnTo>
                    <a:pt x="338" y="209"/>
                  </a:lnTo>
                  <a:lnTo>
                    <a:pt x="342" y="205"/>
                  </a:lnTo>
                  <a:lnTo>
                    <a:pt x="350" y="197"/>
                  </a:lnTo>
                  <a:lnTo>
                    <a:pt x="361" y="190"/>
                  </a:lnTo>
                  <a:lnTo>
                    <a:pt x="365" y="182"/>
                  </a:lnTo>
                  <a:lnTo>
                    <a:pt x="373" y="178"/>
                  </a:lnTo>
                  <a:lnTo>
                    <a:pt x="380" y="173"/>
                  </a:lnTo>
                  <a:lnTo>
                    <a:pt x="390" y="167"/>
                  </a:lnTo>
                  <a:lnTo>
                    <a:pt x="397" y="159"/>
                  </a:lnTo>
                  <a:lnTo>
                    <a:pt x="407" y="152"/>
                  </a:lnTo>
                  <a:lnTo>
                    <a:pt x="418" y="144"/>
                  </a:lnTo>
                  <a:lnTo>
                    <a:pt x="430" y="139"/>
                  </a:lnTo>
                  <a:lnTo>
                    <a:pt x="441" y="129"/>
                  </a:lnTo>
                  <a:lnTo>
                    <a:pt x="451" y="121"/>
                  </a:lnTo>
                  <a:lnTo>
                    <a:pt x="464" y="112"/>
                  </a:lnTo>
                  <a:lnTo>
                    <a:pt x="477" y="104"/>
                  </a:lnTo>
                  <a:lnTo>
                    <a:pt x="491" y="95"/>
                  </a:lnTo>
                  <a:lnTo>
                    <a:pt x="504" y="87"/>
                  </a:lnTo>
                  <a:lnTo>
                    <a:pt x="511" y="82"/>
                  </a:lnTo>
                  <a:lnTo>
                    <a:pt x="519" y="78"/>
                  </a:lnTo>
                  <a:lnTo>
                    <a:pt x="527" y="74"/>
                  </a:lnTo>
                  <a:lnTo>
                    <a:pt x="534" y="70"/>
                  </a:lnTo>
                  <a:lnTo>
                    <a:pt x="542" y="64"/>
                  </a:lnTo>
                  <a:lnTo>
                    <a:pt x="549" y="59"/>
                  </a:lnTo>
                  <a:lnTo>
                    <a:pt x="555" y="55"/>
                  </a:lnTo>
                  <a:lnTo>
                    <a:pt x="563" y="51"/>
                  </a:lnTo>
                  <a:lnTo>
                    <a:pt x="570" y="45"/>
                  </a:lnTo>
                  <a:lnTo>
                    <a:pt x="578" y="42"/>
                  </a:lnTo>
                  <a:lnTo>
                    <a:pt x="587" y="38"/>
                  </a:lnTo>
                  <a:lnTo>
                    <a:pt x="595" y="34"/>
                  </a:lnTo>
                  <a:lnTo>
                    <a:pt x="603" y="28"/>
                  </a:lnTo>
                  <a:lnTo>
                    <a:pt x="610" y="25"/>
                  </a:lnTo>
                  <a:lnTo>
                    <a:pt x="620" y="19"/>
                  </a:lnTo>
                  <a:lnTo>
                    <a:pt x="629" y="15"/>
                  </a:lnTo>
                  <a:lnTo>
                    <a:pt x="635" y="11"/>
                  </a:lnTo>
                  <a:lnTo>
                    <a:pt x="644" y="7"/>
                  </a:lnTo>
                  <a:lnTo>
                    <a:pt x="654" y="4"/>
                  </a:lnTo>
                  <a:lnTo>
                    <a:pt x="664" y="0"/>
                  </a:lnTo>
                  <a:lnTo>
                    <a:pt x="253" y="0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1" name="Freeform 29"/>
            <p:cNvSpPr>
              <a:spLocks/>
            </p:cNvSpPr>
            <p:nvPr/>
          </p:nvSpPr>
          <p:spPr bwMode="auto">
            <a:xfrm>
              <a:off x="3218" y="1829"/>
              <a:ext cx="170" cy="233"/>
            </a:xfrm>
            <a:custGeom>
              <a:avLst/>
              <a:gdLst>
                <a:gd name="T0" fmla="*/ 0 w 340"/>
                <a:gd name="T1" fmla="*/ 0 h 465"/>
                <a:gd name="T2" fmla="*/ 2 w 340"/>
                <a:gd name="T3" fmla="*/ 0 h 465"/>
                <a:gd name="T4" fmla="*/ 6 w 340"/>
                <a:gd name="T5" fmla="*/ 0 h 465"/>
                <a:gd name="T6" fmla="*/ 13 w 340"/>
                <a:gd name="T7" fmla="*/ 2 h 465"/>
                <a:gd name="T8" fmla="*/ 25 w 340"/>
                <a:gd name="T9" fmla="*/ 3 h 465"/>
                <a:gd name="T10" fmla="*/ 30 w 340"/>
                <a:gd name="T11" fmla="*/ 3 h 465"/>
                <a:gd name="T12" fmla="*/ 38 w 340"/>
                <a:gd name="T13" fmla="*/ 5 h 465"/>
                <a:gd name="T14" fmla="*/ 45 w 340"/>
                <a:gd name="T15" fmla="*/ 7 h 465"/>
                <a:gd name="T16" fmla="*/ 55 w 340"/>
                <a:gd name="T17" fmla="*/ 7 h 465"/>
                <a:gd name="T18" fmla="*/ 63 w 340"/>
                <a:gd name="T19" fmla="*/ 9 h 465"/>
                <a:gd name="T20" fmla="*/ 74 w 340"/>
                <a:gd name="T21" fmla="*/ 11 h 465"/>
                <a:gd name="T22" fmla="*/ 84 w 340"/>
                <a:gd name="T23" fmla="*/ 13 h 465"/>
                <a:gd name="T24" fmla="*/ 97 w 340"/>
                <a:gd name="T25" fmla="*/ 17 h 465"/>
                <a:gd name="T26" fmla="*/ 108 w 340"/>
                <a:gd name="T27" fmla="*/ 19 h 465"/>
                <a:gd name="T28" fmla="*/ 120 w 340"/>
                <a:gd name="T29" fmla="*/ 21 h 465"/>
                <a:gd name="T30" fmla="*/ 131 w 340"/>
                <a:gd name="T31" fmla="*/ 22 h 465"/>
                <a:gd name="T32" fmla="*/ 146 w 340"/>
                <a:gd name="T33" fmla="*/ 26 h 465"/>
                <a:gd name="T34" fmla="*/ 152 w 340"/>
                <a:gd name="T35" fmla="*/ 26 h 465"/>
                <a:gd name="T36" fmla="*/ 160 w 340"/>
                <a:gd name="T37" fmla="*/ 28 h 465"/>
                <a:gd name="T38" fmla="*/ 165 w 340"/>
                <a:gd name="T39" fmla="*/ 28 h 465"/>
                <a:gd name="T40" fmla="*/ 173 w 340"/>
                <a:gd name="T41" fmla="*/ 30 h 465"/>
                <a:gd name="T42" fmla="*/ 180 w 340"/>
                <a:gd name="T43" fmla="*/ 32 h 465"/>
                <a:gd name="T44" fmla="*/ 188 w 340"/>
                <a:gd name="T45" fmla="*/ 32 h 465"/>
                <a:gd name="T46" fmla="*/ 196 w 340"/>
                <a:gd name="T47" fmla="*/ 34 h 465"/>
                <a:gd name="T48" fmla="*/ 203 w 340"/>
                <a:gd name="T49" fmla="*/ 38 h 465"/>
                <a:gd name="T50" fmla="*/ 211 w 340"/>
                <a:gd name="T51" fmla="*/ 38 h 465"/>
                <a:gd name="T52" fmla="*/ 219 w 340"/>
                <a:gd name="T53" fmla="*/ 40 h 465"/>
                <a:gd name="T54" fmla="*/ 226 w 340"/>
                <a:gd name="T55" fmla="*/ 40 h 465"/>
                <a:gd name="T56" fmla="*/ 236 w 340"/>
                <a:gd name="T57" fmla="*/ 43 h 465"/>
                <a:gd name="T58" fmla="*/ 243 w 340"/>
                <a:gd name="T59" fmla="*/ 43 h 465"/>
                <a:gd name="T60" fmla="*/ 251 w 340"/>
                <a:gd name="T61" fmla="*/ 47 h 465"/>
                <a:gd name="T62" fmla="*/ 260 w 340"/>
                <a:gd name="T63" fmla="*/ 47 h 465"/>
                <a:gd name="T64" fmla="*/ 270 w 340"/>
                <a:gd name="T65" fmla="*/ 51 h 465"/>
                <a:gd name="T66" fmla="*/ 276 w 340"/>
                <a:gd name="T67" fmla="*/ 51 h 465"/>
                <a:gd name="T68" fmla="*/ 285 w 340"/>
                <a:gd name="T69" fmla="*/ 55 h 465"/>
                <a:gd name="T70" fmla="*/ 295 w 340"/>
                <a:gd name="T71" fmla="*/ 55 h 465"/>
                <a:gd name="T72" fmla="*/ 302 w 340"/>
                <a:gd name="T73" fmla="*/ 59 h 465"/>
                <a:gd name="T74" fmla="*/ 312 w 340"/>
                <a:gd name="T75" fmla="*/ 59 h 465"/>
                <a:gd name="T76" fmla="*/ 321 w 340"/>
                <a:gd name="T77" fmla="*/ 62 h 465"/>
                <a:gd name="T78" fmla="*/ 331 w 340"/>
                <a:gd name="T79" fmla="*/ 64 h 465"/>
                <a:gd name="T80" fmla="*/ 340 w 340"/>
                <a:gd name="T81" fmla="*/ 68 h 465"/>
                <a:gd name="T82" fmla="*/ 118 w 340"/>
                <a:gd name="T83" fmla="*/ 251 h 465"/>
                <a:gd name="T84" fmla="*/ 103 w 340"/>
                <a:gd name="T85" fmla="*/ 382 h 465"/>
                <a:gd name="T86" fmla="*/ 11 w 340"/>
                <a:gd name="T87" fmla="*/ 465 h 465"/>
                <a:gd name="T88" fmla="*/ 0 w 340"/>
                <a:gd name="T89" fmla="*/ 0 h 465"/>
                <a:gd name="T90" fmla="*/ 0 w 340"/>
                <a:gd name="T9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0" h="465">
                  <a:moveTo>
                    <a:pt x="0" y="0"/>
                  </a:moveTo>
                  <a:lnTo>
                    <a:pt x="2" y="0"/>
                  </a:lnTo>
                  <a:lnTo>
                    <a:pt x="6" y="0"/>
                  </a:lnTo>
                  <a:lnTo>
                    <a:pt x="13" y="2"/>
                  </a:lnTo>
                  <a:lnTo>
                    <a:pt x="25" y="3"/>
                  </a:lnTo>
                  <a:lnTo>
                    <a:pt x="30" y="3"/>
                  </a:lnTo>
                  <a:lnTo>
                    <a:pt x="38" y="5"/>
                  </a:lnTo>
                  <a:lnTo>
                    <a:pt x="45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74" y="11"/>
                  </a:lnTo>
                  <a:lnTo>
                    <a:pt x="84" y="13"/>
                  </a:lnTo>
                  <a:lnTo>
                    <a:pt x="97" y="17"/>
                  </a:lnTo>
                  <a:lnTo>
                    <a:pt x="108" y="19"/>
                  </a:lnTo>
                  <a:lnTo>
                    <a:pt x="120" y="21"/>
                  </a:lnTo>
                  <a:lnTo>
                    <a:pt x="131" y="22"/>
                  </a:lnTo>
                  <a:lnTo>
                    <a:pt x="146" y="26"/>
                  </a:lnTo>
                  <a:lnTo>
                    <a:pt x="152" y="26"/>
                  </a:lnTo>
                  <a:lnTo>
                    <a:pt x="160" y="28"/>
                  </a:lnTo>
                  <a:lnTo>
                    <a:pt x="165" y="28"/>
                  </a:lnTo>
                  <a:lnTo>
                    <a:pt x="173" y="30"/>
                  </a:lnTo>
                  <a:lnTo>
                    <a:pt x="180" y="32"/>
                  </a:lnTo>
                  <a:lnTo>
                    <a:pt x="188" y="32"/>
                  </a:lnTo>
                  <a:lnTo>
                    <a:pt x="196" y="34"/>
                  </a:lnTo>
                  <a:lnTo>
                    <a:pt x="203" y="38"/>
                  </a:lnTo>
                  <a:lnTo>
                    <a:pt x="211" y="38"/>
                  </a:lnTo>
                  <a:lnTo>
                    <a:pt x="219" y="40"/>
                  </a:lnTo>
                  <a:lnTo>
                    <a:pt x="226" y="40"/>
                  </a:lnTo>
                  <a:lnTo>
                    <a:pt x="236" y="43"/>
                  </a:lnTo>
                  <a:lnTo>
                    <a:pt x="243" y="43"/>
                  </a:lnTo>
                  <a:lnTo>
                    <a:pt x="251" y="47"/>
                  </a:lnTo>
                  <a:lnTo>
                    <a:pt x="260" y="47"/>
                  </a:lnTo>
                  <a:lnTo>
                    <a:pt x="270" y="51"/>
                  </a:lnTo>
                  <a:lnTo>
                    <a:pt x="276" y="51"/>
                  </a:lnTo>
                  <a:lnTo>
                    <a:pt x="285" y="55"/>
                  </a:lnTo>
                  <a:lnTo>
                    <a:pt x="295" y="55"/>
                  </a:lnTo>
                  <a:lnTo>
                    <a:pt x="302" y="59"/>
                  </a:lnTo>
                  <a:lnTo>
                    <a:pt x="312" y="59"/>
                  </a:lnTo>
                  <a:lnTo>
                    <a:pt x="321" y="62"/>
                  </a:lnTo>
                  <a:lnTo>
                    <a:pt x="331" y="64"/>
                  </a:lnTo>
                  <a:lnTo>
                    <a:pt x="340" y="68"/>
                  </a:lnTo>
                  <a:lnTo>
                    <a:pt x="118" y="251"/>
                  </a:lnTo>
                  <a:lnTo>
                    <a:pt x="103" y="382"/>
                  </a:lnTo>
                  <a:lnTo>
                    <a:pt x="11" y="4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2" name="Freeform 30"/>
            <p:cNvSpPr>
              <a:spLocks/>
            </p:cNvSpPr>
            <p:nvPr/>
          </p:nvSpPr>
          <p:spPr bwMode="auto">
            <a:xfrm>
              <a:off x="2745" y="2166"/>
              <a:ext cx="352" cy="272"/>
            </a:xfrm>
            <a:custGeom>
              <a:avLst/>
              <a:gdLst>
                <a:gd name="T0" fmla="*/ 57 w 703"/>
                <a:gd name="T1" fmla="*/ 403 h 544"/>
                <a:gd name="T2" fmla="*/ 548 w 703"/>
                <a:gd name="T3" fmla="*/ 12 h 544"/>
                <a:gd name="T4" fmla="*/ 549 w 703"/>
                <a:gd name="T5" fmla="*/ 10 h 544"/>
                <a:gd name="T6" fmla="*/ 561 w 703"/>
                <a:gd name="T7" fmla="*/ 6 h 544"/>
                <a:gd name="T8" fmla="*/ 568 w 703"/>
                <a:gd name="T9" fmla="*/ 4 h 544"/>
                <a:gd name="T10" fmla="*/ 576 w 703"/>
                <a:gd name="T11" fmla="*/ 2 h 544"/>
                <a:gd name="T12" fmla="*/ 586 w 703"/>
                <a:gd name="T13" fmla="*/ 2 h 544"/>
                <a:gd name="T14" fmla="*/ 597 w 703"/>
                <a:gd name="T15" fmla="*/ 2 h 544"/>
                <a:gd name="T16" fmla="*/ 606 w 703"/>
                <a:gd name="T17" fmla="*/ 0 h 544"/>
                <a:gd name="T18" fmla="*/ 618 w 703"/>
                <a:gd name="T19" fmla="*/ 2 h 544"/>
                <a:gd name="T20" fmla="*/ 629 w 703"/>
                <a:gd name="T21" fmla="*/ 6 h 544"/>
                <a:gd name="T22" fmla="*/ 643 w 703"/>
                <a:gd name="T23" fmla="*/ 10 h 544"/>
                <a:gd name="T24" fmla="*/ 652 w 703"/>
                <a:gd name="T25" fmla="*/ 16 h 544"/>
                <a:gd name="T26" fmla="*/ 663 w 703"/>
                <a:gd name="T27" fmla="*/ 27 h 544"/>
                <a:gd name="T28" fmla="*/ 667 w 703"/>
                <a:gd name="T29" fmla="*/ 31 h 544"/>
                <a:gd name="T30" fmla="*/ 673 w 703"/>
                <a:gd name="T31" fmla="*/ 38 h 544"/>
                <a:gd name="T32" fmla="*/ 677 w 703"/>
                <a:gd name="T33" fmla="*/ 46 h 544"/>
                <a:gd name="T34" fmla="*/ 683 w 703"/>
                <a:gd name="T35" fmla="*/ 54 h 544"/>
                <a:gd name="T36" fmla="*/ 686 w 703"/>
                <a:gd name="T37" fmla="*/ 59 h 544"/>
                <a:gd name="T38" fmla="*/ 688 w 703"/>
                <a:gd name="T39" fmla="*/ 67 h 544"/>
                <a:gd name="T40" fmla="*/ 692 w 703"/>
                <a:gd name="T41" fmla="*/ 74 h 544"/>
                <a:gd name="T42" fmla="*/ 696 w 703"/>
                <a:gd name="T43" fmla="*/ 82 h 544"/>
                <a:gd name="T44" fmla="*/ 698 w 703"/>
                <a:gd name="T45" fmla="*/ 92 h 544"/>
                <a:gd name="T46" fmla="*/ 702 w 703"/>
                <a:gd name="T47" fmla="*/ 105 h 544"/>
                <a:gd name="T48" fmla="*/ 703 w 703"/>
                <a:gd name="T49" fmla="*/ 114 h 544"/>
                <a:gd name="T50" fmla="*/ 703 w 703"/>
                <a:gd name="T51" fmla="*/ 122 h 544"/>
                <a:gd name="T52" fmla="*/ 703 w 703"/>
                <a:gd name="T53" fmla="*/ 130 h 544"/>
                <a:gd name="T54" fmla="*/ 703 w 703"/>
                <a:gd name="T55" fmla="*/ 137 h 544"/>
                <a:gd name="T56" fmla="*/ 698 w 703"/>
                <a:gd name="T57" fmla="*/ 147 h 544"/>
                <a:gd name="T58" fmla="*/ 694 w 703"/>
                <a:gd name="T59" fmla="*/ 152 h 544"/>
                <a:gd name="T60" fmla="*/ 688 w 703"/>
                <a:gd name="T61" fmla="*/ 156 h 544"/>
                <a:gd name="T62" fmla="*/ 688 w 703"/>
                <a:gd name="T63" fmla="*/ 158 h 544"/>
                <a:gd name="T64" fmla="*/ 171 w 703"/>
                <a:gd name="T65" fmla="*/ 544 h 544"/>
                <a:gd name="T66" fmla="*/ 0 w 703"/>
                <a:gd name="T67" fmla="*/ 544 h 544"/>
                <a:gd name="T68" fmla="*/ 57 w 703"/>
                <a:gd name="T69" fmla="*/ 403 h 544"/>
                <a:gd name="T70" fmla="*/ 57 w 703"/>
                <a:gd name="T71" fmla="*/ 403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3" h="544">
                  <a:moveTo>
                    <a:pt x="57" y="403"/>
                  </a:moveTo>
                  <a:lnTo>
                    <a:pt x="548" y="12"/>
                  </a:lnTo>
                  <a:lnTo>
                    <a:pt x="549" y="10"/>
                  </a:lnTo>
                  <a:lnTo>
                    <a:pt x="561" y="6"/>
                  </a:lnTo>
                  <a:lnTo>
                    <a:pt x="568" y="4"/>
                  </a:lnTo>
                  <a:lnTo>
                    <a:pt x="576" y="2"/>
                  </a:lnTo>
                  <a:lnTo>
                    <a:pt x="586" y="2"/>
                  </a:lnTo>
                  <a:lnTo>
                    <a:pt x="597" y="2"/>
                  </a:lnTo>
                  <a:lnTo>
                    <a:pt x="606" y="0"/>
                  </a:lnTo>
                  <a:lnTo>
                    <a:pt x="618" y="2"/>
                  </a:lnTo>
                  <a:lnTo>
                    <a:pt x="629" y="6"/>
                  </a:lnTo>
                  <a:lnTo>
                    <a:pt x="643" y="10"/>
                  </a:lnTo>
                  <a:lnTo>
                    <a:pt x="652" y="16"/>
                  </a:lnTo>
                  <a:lnTo>
                    <a:pt x="663" y="27"/>
                  </a:lnTo>
                  <a:lnTo>
                    <a:pt x="667" y="31"/>
                  </a:lnTo>
                  <a:lnTo>
                    <a:pt x="673" y="38"/>
                  </a:lnTo>
                  <a:lnTo>
                    <a:pt x="677" y="46"/>
                  </a:lnTo>
                  <a:lnTo>
                    <a:pt x="683" y="54"/>
                  </a:lnTo>
                  <a:lnTo>
                    <a:pt x="686" y="59"/>
                  </a:lnTo>
                  <a:lnTo>
                    <a:pt x="688" y="67"/>
                  </a:lnTo>
                  <a:lnTo>
                    <a:pt x="692" y="74"/>
                  </a:lnTo>
                  <a:lnTo>
                    <a:pt x="696" y="82"/>
                  </a:lnTo>
                  <a:lnTo>
                    <a:pt x="698" y="92"/>
                  </a:lnTo>
                  <a:lnTo>
                    <a:pt x="702" y="105"/>
                  </a:lnTo>
                  <a:lnTo>
                    <a:pt x="703" y="114"/>
                  </a:lnTo>
                  <a:lnTo>
                    <a:pt x="703" y="122"/>
                  </a:lnTo>
                  <a:lnTo>
                    <a:pt x="703" y="130"/>
                  </a:lnTo>
                  <a:lnTo>
                    <a:pt x="703" y="137"/>
                  </a:lnTo>
                  <a:lnTo>
                    <a:pt x="698" y="147"/>
                  </a:lnTo>
                  <a:lnTo>
                    <a:pt x="694" y="152"/>
                  </a:lnTo>
                  <a:lnTo>
                    <a:pt x="688" y="156"/>
                  </a:lnTo>
                  <a:lnTo>
                    <a:pt x="688" y="158"/>
                  </a:lnTo>
                  <a:lnTo>
                    <a:pt x="171" y="544"/>
                  </a:lnTo>
                  <a:lnTo>
                    <a:pt x="0" y="544"/>
                  </a:lnTo>
                  <a:lnTo>
                    <a:pt x="57" y="403"/>
                  </a:lnTo>
                  <a:lnTo>
                    <a:pt x="57" y="403"/>
                  </a:lnTo>
                  <a:close/>
                </a:path>
              </a:pathLst>
            </a:custGeom>
            <a:solidFill>
              <a:srgbClr val="66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2220" y="2450"/>
              <a:ext cx="232" cy="89"/>
            </a:xfrm>
            <a:custGeom>
              <a:avLst/>
              <a:gdLst>
                <a:gd name="T0" fmla="*/ 464 w 464"/>
                <a:gd name="T1" fmla="*/ 117 h 176"/>
                <a:gd name="T2" fmla="*/ 289 w 464"/>
                <a:gd name="T3" fmla="*/ 176 h 176"/>
                <a:gd name="T4" fmla="*/ 0 w 464"/>
                <a:gd name="T5" fmla="*/ 96 h 176"/>
                <a:gd name="T6" fmla="*/ 116 w 464"/>
                <a:gd name="T7" fmla="*/ 0 h 176"/>
                <a:gd name="T8" fmla="*/ 464 w 464"/>
                <a:gd name="T9" fmla="*/ 117 h 176"/>
                <a:gd name="T10" fmla="*/ 464 w 464"/>
                <a:gd name="T11" fmla="*/ 11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176">
                  <a:moveTo>
                    <a:pt x="464" y="117"/>
                  </a:moveTo>
                  <a:lnTo>
                    <a:pt x="289" y="176"/>
                  </a:lnTo>
                  <a:lnTo>
                    <a:pt x="0" y="96"/>
                  </a:lnTo>
                  <a:lnTo>
                    <a:pt x="116" y="0"/>
                  </a:lnTo>
                  <a:lnTo>
                    <a:pt x="464" y="117"/>
                  </a:lnTo>
                  <a:lnTo>
                    <a:pt x="464" y="117"/>
                  </a:lnTo>
                  <a:close/>
                </a:path>
              </a:pathLst>
            </a:custGeom>
            <a:solidFill>
              <a:srgbClr val="63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104" name="Picture 32" descr="Picture1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43164" flipV="1">
            <a:off x="228600" y="990600"/>
            <a:ext cx="695325" cy="45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Picture 33" descr="Picture1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143000"/>
            <a:ext cx="9144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Picture1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43164" flipV="1">
            <a:off x="0" y="1752600"/>
            <a:ext cx="695325" cy="45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Picture 35" descr="Picture1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905000"/>
            <a:ext cx="9144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08" name="WordArt 36"/>
          <p:cNvSpPr>
            <a:spLocks noChangeArrowheads="1" noChangeShapeType="1" noTextEdit="1"/>
          </p:cNvSpPr>
          <p:nvPr/>
        </p:nvSpPr>
        <p:spPr bwMode="auto">
          <a:xfrm>
            <a:off x="1565432" y="1828800"/>
            <a:ext cx="6324600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KHOA HỌC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109" name="Text Box 37"/>
          <p:cNvSpPr txBox="1">
            <a:spLocks noChangeArrowheads="1"/>
          </p:cNvSpPr>
          <p:nvPr/>
        </p:nvSpPr>
        <p:spPr bwMode="auto">
          <a:xfrm>
            <a:off x="4953000" y="4343400"/>
            <a:ext cx="3565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Người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thực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hiện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: </a:t>
            </a:r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Đỗ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Thị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Dung</a:t>
            </a:r>
          </a:p>
          <a:p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</a:rPr>
              <a:t>Lớp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</a:rPr>
              <a:t> : </a:t>
            </a:r>
            <a:r>
              <a:rPr lang="en-US" sz="2000" b="1" dirty="0" smtClean="0">
                <a:solidFill>
                  <a:srgbClr val="FF0066"/>
                </a:solidFill>
                <a:latin typeface="Times New Roman" pitchFamily="18" charset="0"/>
              </a:rPr>
              <a:t>5E4</a:t>
            </a:r>
            <a:endParaRPr lang="en-GB" sz="20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6487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36994E-6 L 0.88576 -0.84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88" y="-423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11574 L 0.14323 0.09166 C 0.17344 0.13865 0.21841 0.16504 0.26528 0.16504 C 0.31893 0.16504 0.36146 0.13865 0.39185 0.09166 L 0.53542 -0.11574 " pathEditMode="relative" rAng="0" ptsTypes="FffFF">
                                      <p:cBhvr>
                                        <p:cTn id="31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4699 L 0.16372 0.04074 C 0.1981 0.06065 0.24948 0.07199 0.30313 0.07199 C 0.36424 0.07199 0.41303 0.06065 0.44723 0.04074 L 0.61146 -0.04699 " pathEditMode="relative" rAng="0" ptsTypes="FffFF">
                                      <p:cBhvr>
                                        <p:cTn id="34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73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6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3 -0.00463 C -0.20122 -0.00857 -0.19132 -0.05 -0.16632 -0.04722 C -0.1283 -0.04329 -0.11337 -0.01389 -0.0783 -0.04329 C -0.05625 -0.06065 -0.03038 -0.10463 -0.01128 -0.10324 C 0.03177 -0.10185 0.04063 -0.05672 0.04063 -0.01528 C 0.04167 0.04328 -0.01424 0.09259 -0.08229 0.09815 C -0.15122 0.10208 -0.20833 0.03935 -0.2033 -0.00463 Z " pathEditMode="relative" rAng="0" ptsTypes="fffffff">
                                      <p:cBhvr>
                                        <p:cTn id="37" dur="2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11574 L 0.14323 0.09166 C 0.17344 0.13865 0.21841 0.16504 0.26528 0.16504 C 0.31893 0.16504 0.36146 0.13865 0.39185 0.09166 L 0.53542 -0.11574 " pathEditMode="relative" rAng="0" ptsTypes="FffFF">
                                      <p:cBhvr>
                                        <p:cTn id="44" dur="2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4699 L 0.16372 0.04074 C 0.1981 0.06065 0.24948 0.07199 0.30313 0.07199 C 0.36424 0.07199 0.41303 0.06065 0.44723 0.04074 L 0.61146 -0.04699 " pathEditMode="relative" rAng="0" ptsTypes="FffFF">
                                      <p:cBhvr>
                                        <p:cTn id="47" dur="2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73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3 -0.00463 C -0.20122 -0.00857 -0.19132 -0.05 -0.16632 -0.04722 C -0.1283 -0.04329 -0.11337 -0.01389 -0.0783 -0.04329 C -0.05625 -0.06065 -0.03038 -0.10463 -0.01128 -0.10324 C 0.03177 -0.10185 0.04063 -0.05672 0.04063 -0.01528 C 0.04167 0.04328 -0.01424 0.09259 -0.08229 0.09815 C -0.15122 0.10208 -0.20833 0.03935 -0.2033 -0.00463 Z " pathEditMode="relative" rAng="0" ptsTypes="fffffff">
                                      <p:cBhvr>
                                        <p:cTn id="54" dur="2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2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3108" grpId="0" animBg="1"/>
      <p:bldP spid="3108" grpId="1" animBg="1"/>
      <p:bldP spid="3108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2110147" y="-19050"/>
            <a:ext cx="481734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err="1">
                <a:latin typeface="Times New Roman" pitchFamily="18" charset="0"/>
              </a:rPr>
              <a:t>Thứ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err="1">
                <a:latin typeface="Times New Roman" pitchFamily="18" charset="0"/>
              </a:rPr>
              <a:t>hai</a:t>
            </a:r>
            <a:r>
              <a:rPr lang="en-US" sz="2400" b="1">
                <a:latin typeface="Times New Roman" pitchFamily="18" charset="0"/>
              </a:rPr>
              <a:t>, </a:t>
            </a:r>
            <a:r>
              <a:rPr lang="en-US" sz="2400" b="1" err="1">
                <a:latin typeface="Times New Roman" pitchFamily="18" charset="0"/>
              </a:rPr>
              <a:t>ngày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29 </a:t>
            </a:r>
            <a:r>
              <a:rPr lang="en-US" sz="2400" b="1" err="1">
                <a:latin typeface="Times New Roman" pitchFamily="18" charset="0"/>
              </a:rPr>
              <a:t>tháng</a:t>
            </a:r>
            <a:r>
              <a:rPr lang="en-US" sz="2400" b="1">
                <a:latin typeface="Times New Roman" pitchFamily="18" charset="0"/>
              </a:rPr>
              <a:t> 9 </a:t>
            </a:r>
            <a:r>
              <a:rPr lang="en-US" sz="2400" b="1" err="1">
                <a:latin typeface="Times New Roman" pitchFamily="18" charset="0"/>
              </a:rPr>
              <a:t>năm</a:t>
            </a:r>
            <a:r>
              <a:rPr lang="en-US" sz="2400" b="1">
                <a:latin typeface="Times New Roman" pitchFamily="18" charset="0"/>
              </a:rPr>
              <a:t> 2014</a:t>
            </a:r>
          </a:p>
          <a:p>
            <a:pPr algn="ctr"/>
            <a:r>
              <a:rPr lang="en-US" sz="2400" b="1" u="sng" err="1" smtClean="0">
                <a:latin typeface="Times New Roman" pitchFamily="18" charset="0"/>
              </a:rPr>
              <a:t>Khoa</a:t>
            </a:r>
            <a:r>
              <a:rPr lang="en-US" sz="2400" b="1" u="sng" smtClean="0">
                <a:latin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</a:rPr>
              <a:t>học</a:t>
            </a:r>
            <a:endParaRPr lang="en-US" sz="2400" b="1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29492" y="1869140"/>
            <a:ext cx="906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7092" y="2366665"/>
            <a:ext cx="891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      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(DENGUE) gây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99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87928" y="1682104"/>
            <a:ext cx="906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7092" y="2135832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 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22564" y="2468095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01782" y="2802349"/>
            <a:ext cx="8603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Muỗi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vằn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9" name="Picture 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02678"/>
            <a:ext cx="4724400" cy="29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02678"/>
            <a:ext cx="4419600" cy="29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31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4" name="Picture 4" descr="DSC002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10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IMG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0"/>
            <a:ext cx="3733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905000" y="3954463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>
              <a:latin typeface=".VnTime" pitchFamily="34" charset="0"/>
            </a:endParaRPr>
          </a:p>
        </p:txBody>
      </p:sp>
      <p:pic>
        <p:nvPicPr>
          <p:cNvPr id="10247" name="Picture 7" descr="DSC001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9906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86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77 -0.03495 L 0.19462 -0.04259 C 0.22275 -0.04445 0.26094 -0.03195 0.29653 -0.01042 C 0.33698 0.01389 0.36684 0.04143 0.38438 0.07176 L 0.47118 0.21065 " pathEditMode="relative" rAng="1455720" ptsTypes="FffFF">
                                      <p:cBhvr>
                                        <p:cTn id="21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87928" y="1682104"/>
            <a:ext cx="906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7092" y="2135832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 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22564" y="2468095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01782" y="2802349"/>
            <a:ext cx="8603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Muỗi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vằn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9" name="Picture 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02678"/>
            <a:ext cx="4724400" cy="29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02678"/>
            <a:ext cx="4419600" cy="29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90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DSC002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0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DSC002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486400"/>
            <a:ext cx="1143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DSC0026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5BB6C9"/>
              </a:clrFrom>
              <a:clrTo>
                <a:srgbClr val="5BB6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71800"/>
            <a:ext cx="13716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752" name="AutoShape 8"/>
          <p:cNvCxnSpPr>
            <a:cxnSpLocks noChangeShapeType="1"/>
          </p:cNvCxnSpPr>
          <p:nvPr/>
        </p:nvCxnSpPr>
        <p:spPr bwMode="auto">
          <a:xfrm rot="10800000" flipV="1">
            <a:off x="914400" y="1066800"/>
            <a:ext cx="2895600" cy="1981200"/>
          </a:xfrm>
          <a:prstGeom prst="curvedConnector2">
            <a:avLst/>
          </a:prstGeom>
          <a:noFill/>
          <a:ln w="76200">
            <a:solidFill>
              <a:srgbClr val="66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3" name="AutoShape 9"/>
          <p:cNvCxnSpPr>
            <a:cxnSpLocks noChangeShapeType="1"/>
          </p:cNvCxnSpPr>
          <p:nvPr/>
        </p:nvCxnSpPr>
        <p:spPr bwMode="auto">
          <a:xfrm rot="16200000" flipH="1">
            <a:off x="1181100" y="3314700"/>
            <a:ext cx="2057400" cy="2895600"/>
          </a:xfrm>
          <a:prstGeom prst="curvedConnector2">
            <a:avLst/>
          </a:prstGeom>
          <a:noFill/>
          <a:ln w="76200">
            <a:solidFill>
              <a:srgbClr val="66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4" name="AutoShape 10"/>
          <p:cNvCxnSpPr>
            <a:cxnSpLocks noChangeShapeType="1"/>
          </p:cNvCxnSpPr>
          <p:nvPr/>
        </p:nvCxnSpPr>
        <p:spPr bwMode="auto">
          <a:xfrm flipV="1">
            <a:off x="4876800" y="3810000"/>
            <a:ext cx="3048000" cy="2057400"/>
          </a:xfrm>
          <a:prstGeom prst="curvedConnector2">
            <a:avLst/>
          </a:prstGeom>
          <a:noFill/>
          <a:ln w="76200">
            <a:solidFill>
              <a:srgbClr val="66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5" name="AutoShape 11"/>
          <p:cNvCxnSpPr>
            <a:cxnSpLocks noChangeShapeType="1"/>
          </p:cNvCxnSpPr>
          <p:nvPr/>
        </p:nvCxnSpPr>
        <p:spPr bwMode="auto">
          <a:xfrm rot="5400000" flipH="1">
            <a:off x="5638800" y="533400"/>
            <a:ext cx="1981200" cy="3048000"/>
          </a:xfrm>
          <a:prstGeom prst="curvedConnector2">
            <a:avLst/>
          </a:prstGeom>
          <a:noFill/>
          <a:ln w="76200">
            <a:solidFill>
              <a:srgbClr val="66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886200" y="1676400"/>
            <a:ext cx="1066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Muỗi vằn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6096000" y="2971800"/>
            <a:ext cx="1066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Bọ gậy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810000" y="4343400"/>
            <a:ext cx="1066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Ấu trùng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2133600" y="31242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Trứng</a:t>
            </a:r>
          </a:p>
        </p:txBody>
      </p:sp>
      <p:pic>
        <p:nvPicPr>
          <p:cNvPr id="31760" name="Picture 16" descr="images1627546_muoi01_ZCMS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609600"/>
            <a:ext cx="12954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90500" y="587836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Time" pitchFamily="34" charset="0"/>
              </a:rPr>
              <a:t>Vßng ®êi cña </a:t>
            </a: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Time" pitchFamily="34" charset="0"/>
              </a:rPr>
              <a:t>muçi vằn</a:t>
            </a:r>
            <a:endParaRPr 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33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29492" y="1869140"/>
            <a:ext cx="906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7092" y="2366665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 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98765" y="2894865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87928" y="3356530"/>
            <a:ext cx="8603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Muỗi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vằn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4128" y="4556859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3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87928" y="5073942"/>
            <a:ext cx="86036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Bệnh </a:t>
            </a:r>
            <a:r>
              <a:rPr lang="en-US" sz="2400" b="1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Hiện nay chưa có thuốc đặc trị để chữa bệnh này.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18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d6ban-do-ngoai-da-SXH-166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8009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5943600"/>
            <a:ext cx="8458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33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e4d24041a498154c1bf40eee663fa3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39624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5486400"/>
            <a:ext cx="4343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endParaRPr 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nhãn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8" descr="tre-sot-xuat-huyet_9-2010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2400"/>
            <a:ext cx="3962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419600" y="2895600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Biến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chứng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tràn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dịch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màng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phổi</a:t>
            </a:r>
            <a:endParaRPr 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096000" y="6324600"/>
            <a:ext cx="2209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hô</a:t>
            </a: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hấp</a:t>
            </a:r>
            <a:endParaRPr 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04800" y="228600"/>
            <a:ext cx="3581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Những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biến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chứng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bệnh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sốt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xuất</a:t>
            </a:r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huyết</a:t>
            </a:r>
            <a:endParaRPr lang="en-US" sz="36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1" descr="a39be-D-1210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81400"/>
            <a:ext cx="37338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9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3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87928" y="1888683"/>
            <a:ext cx="891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.VnTime" pitchFamily="34" charset="0"/>
              </a:rPr>
              <a:t>   -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vi-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67146" y="2343419"/>
            <a:ext cx="8603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Muỗi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vằn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động vật trung gian truyền bệnh. Hiện nay chưa có thuốc đặc trị để chữa bệnh này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Khi bị bệnh phải đến cơ sở y tế gần nhất để theo dõi, ngừa sốt cao và biến chứng.   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60219" y="3543748"/>
            <a:ext cx="8603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Sốt </a:t>
            </a:r>
            <a:r>
              <a:rPr lang="en-US" sz="2400" b="1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một trong những bệnh nguy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hiểm đối với trẻ em.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 có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(bị xuất huyết bên trong cơ thể) có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 ngày.</a:t>
            </a:r>
            <a:endParaRPr lang="en-US" sz="240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0" y="2013755"/>
            <a:ext cx="9677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*Hãy </a:t>
            </a:r>
            <a:r>
              <a:rPr lang="en-US" sz="2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quan sát và nêu nội </a:t>
            </a:r>
            <a:r>
              <a:rPr lang="en-US" sz="2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dung, tác dụng của việc làm trong </a:t>
            </a:r>
            <a:r>
              <a:rPr lang="en-US" sz="2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từng </a:t>
            </a:r>
            <a:r>
              <a:rPr lang="en-US" sz="2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hình.</a:t>
            </a:r>
            <a:endParaRPr lang="en-US" sz="2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ss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2514599"/>
            <a:ext cx="3276600" cy="427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ssh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527" y="2514598"/>
            <a:ext cx="3124200" cy="436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 descr="ssh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727" y="2532867"/>
            <a:ext cx="2763983" cy="431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990600" y="6386944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2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4371903" y="6386944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3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446818" y="641465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563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1294220" y="171450"/>
            <a:ext cx="644920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latin typeface="Times New Roman" pitchFamily="18" charset="0"/>
              </a:rPr>
              <a:t>Thứ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ngày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19 </a:t>
            </a:r>
            <a:r>
              <a:rPr lang="en-US" sz="3200" dirty="0" err="1">
                <a:latin typeface="Times New Roman" pitchFamily="18" charset="0"/>
              </a:rPr>
              <a:t>tháng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10 </a:t>
            </a:r>
            <a:r>
              <a:rPr lang="en-US" sz="3200" dirty="0" err="1">
                <a:latin typeface="Times New Roman" pitchFamily="18" charset="0"/>
              </a:rPr>
              <a:t>năm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2017</a:t>
            </a:r>
            <a:endParaRPr lang="en-US" sz="3200" dirty="0">
              <a:latin typeface="Times New Roman" pitchFamily="18" charset="0"/>
            </a:endParaRPr>
          </a:p>
          <a:p>
            <a:pPr algn="ctr"/>
            <a:r>
              <a:rPr lang="en-US" sz="3200" dirty="0" err="1" smtClean="0">
                <a:latin typeface="Times New Roman" pitchFamily="18" charset="0"/>
              </a:rPr>
              <a:t>Khoa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học</a:t>
            </a:r>
            <a:endParaRPr lang="en-US" sz="3200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808131" y="1524000"/>
            <a:ext cx="306686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b="1" u="sng" err="1">
                <a:latin typeface="Times New Roman" pitchFamily="18" charset="0"/>
              </a:rPr>
              <a:t>Kiểm</a:t>
            </a:r>
            <a:r>
              <a:rPr lang="en-US" sz="3200" b="1" u="sng">
                <a:latin typeface="Times New Roman" pitchFamily="18" charset="0"/>
              </a:rPr>
              <a:t> </a:t>
            </a:r>
            <a:r>
              <a:rPr lang="en-US" sz="3200" b="1" u="sng" err="1">
                <a:latin typeface="Times New Roman" pitchFamily="18" charset="0"/>
              </a:rPr>
              <a:t>tra</a:t>
            </a:r>
            <a:r>
              <a:rPr lang="en-US" sz="3200" b="1" u="sng">
                <a:latin typeface="Times New Roman" pitchFamily="18" charset="0"/>
              </a:rPr>
              <a:t> </a:t>
            </a:r>
            <a:r>
              <a:rPr lang="en-US" sz="3200" b="1" u="sng" err="1">
                <a:latin typeface="Times New Roman" pitchFamily="18" charset="0"/>
              </a:rPr>
              <a:t>bài</a:t>
            </a:r>
            <a:r>
              <a:rPr lang="en-US" sz="3200" b="1" u="sng">
                <a:latin typeface="Times New Roman" pitchFamily="18" charset="0"/>
              </a:rPr>
              <a:t> </a:t>
            </a:r>
            <a:r>
              <a:rPr lang="en-US" sz="3200" b="1" u="sng" err="1" smtClean="0">
                <a:latin typeface="Times New Roman" pitchFamily="18" charset="0"/>
              </a:rPr>
              <a:t>cũ</a:t>
            </a:r>
            <a:r>
              <a:rPr lang="en-US" sz="3200" b="1" u="sng" smtClean="0">
                <a:latin typeface="Times New Roman" pitchFamily="18" charset="0"/>
              </a:rPr>
              <a:t>:</a:t>
            </a:r>
            <a:endParaRPr lang="en-US" sz="3200" b="1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533400" y="2324100"/>
            <a:ext cx="7315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smtClean="0">
                <a:latin typeface="Times New Roman" pitchFamily="18" charset="0"/>
              </a:rPr>
              <a:t>     1</a:t>
            </a:r>
            <a:r>
              <a:rPr lang="en-US" sz="3200">
                <a:latin typeface="Times New Roman" pitchFamily="18" charset="0"/>
              </a:rPr>
              <a:t>. </a:t>
            </a:r>
            <a:r>
              <a:rPr lang="en-US" sz="3200" err="1" smtClean="0">
                <a:latin typeface="Times New Roman" pitchFamily="18" charset="0"/>
              </a:rPr>
              <a:t>Tác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nhân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gây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bệnh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sốt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rét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là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gì</a:t>
            </a:r>
            <a:r>
              <a:rPr lang="en-US" sz="3200" smtClean="0">
                <a:latin typeface="Times New Roman" pitchFamily="18" charset="0"/>
              </a:rPr>
              <a:t>?</a:t>
            </a:r>
            <a:endParaRPr lang="en-US" sz="3200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307974" y="3333750"/>
            <a:ext cx="8150226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smtClean="0">
                <a:latin typeface="Times New Roman" pitchFamily="18" charset="0"/>
              </a:rPr>
              <a:t>       2</a:t>
            </a:r>
            <a:r>
              <a:rPr lang="en-US" sz="3200">
                <a:latin typeface="Times New Roman" pitchFamily="18" charset="0"/>
              </a:rPr>
              <a:t>. </a:t>
            </a:r>
            <a:r>
              <a:rPr lang="en-US" sz="3200" err="1" smtClean="0">
                <a:latin typeface="Times New Roman" pitchFamily="18" charset="0"/>
              </a:rPr>
              <a:t>Bệnh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sốt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rét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nguy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hiểm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như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thế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nào</a:t>
            </a:r>
            <a:r>
              <a:rPr lang="en-US" sz="3200" smtClean="0">
                <a:latin typeface="Times New Roman" pitchFamily="18" charset="0"/>
              </a:rPr>
              <a:t>?</a:t>
            </a:r>
            <a:endParaRPr lang="en-US" sz="3200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533400" y="4322618"/>
            <a:ext cx="9220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smtClean="0">
                <a:latin typeface="Times New Roman" pitchFamily="18" charset="0"/>
              </a:rPr>
              <a:t>     3</a:t>
            </a:r>
            <a:r>
              <a:rPr lang="en-US" sz="3200">
                <a:latin typeface="Times New Roman" pitchFamily="18" charset="0"/>
              </a:rPr>
              <a:t>. </a:t>
            </a:r>
            <a:r>
              <a:rPr lang="en-US" sz="3200" err="1" smtClean="0">
                <a:latin typeface="Times New Roman" pitchFamily="18" charset="0"/>
              </a:rPr>
              <a:t>Chúng</a:t>
            </a:r>
            <a:r>
              <a:rPr lang="en-US" sz="3200" smtClean="0">
                <a:latin typeface="Times New Roman" pitchFamily="18" charset="0"/>
              </a:rPr>
              <a:t> ta </a:t>
            </a:r>
            <a:r>
              <a:rPr lang="en-US" sz="3200" err="1" smtClean="0">
                <a:latin typeface="Times New Roman" pitchFamily="18" charset="0"/>
              </a:rPr>
              <a:t>nên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làm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gì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để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phòng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bệnh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sốt</a:t>
            </a:r>
            <a:r>
              <a:rPr lang="en-US" sz="3200" smtClean="0">
                <a:latin typeface="Times New Roman" pitchFamily="18" charset="0"/>
              </a:rPr>
              <a:t> </a:t>
            </a:r>
            <a:r>
              <a:rPr lang="en-US" sz="3200" err="1" smtClean="0">
                <a:latin typeface="Times New Roman" pitchFamily="18" charset="0"/>
              </a:rPr>
              <a:t>rét</a:t>
            </a:r>
            <a:r>
              <a:rPr lang="en-US" sz="3200" smtClean="0">
                <a:latin typeface="Times New Roman" pitchFamily="18" charset="0"/>
              </a:rPr>
              <a:t>?</a:t>
            </a:r>
            <a:endParaRPr lang="en-US" sz="3200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3437" y="1524000"/>
            <a:ext cx="3579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rét</a:t>
            </a:r>
            <a:endParaRPr 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04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2" grpId="0"/>
      <p:bldP spid="32793" grpId="0"/>
      <p:bldP spid="32794" grpId="0"/>
      <p:bldP spid="32795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ss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11" y="2103015"/>
            <a:ext cx="5100708" cy="467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110147" y="63246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2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381156" y="3048000"/>
            <a:ext cx="382944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u="sng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 2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Bể nước có nắp đậy, bạn nữ đang quét sân, bạn nam đang khơi thông cống rãnh (để ngăn không cho muỗi đẻ trứng)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92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175672" y="3117273"/>
            <a:ext cx="382944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u="sng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 3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Một bạn ngủ có màn, kể cả ban ngày (để ngăn không cho muỗi đốt vì muỗi vằn đốt người cả ban ngày và ban đêm).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ssh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10" y="2209800"/>
            <a:ext cx="484909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524000" y="613063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4718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 2017</a:t>
            </a: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 smtClean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655128" y="3117273"/>
            <a:ext cx="38294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u="sng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 4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Chum nước có nắp đậy (để ngăn không cho muỗi đẻ trứng).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3" descr="ssh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08" y="2103015"/>
            <a:ext cx="3210792" cy="42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767247" y="624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abiaH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5462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57200" y="2129135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*Nêu những việc nên làm để phòng bệnh sốt xuất huyết.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92729" y="2535381"/>
            <a:ext cx="75160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Giữ vệ sinh nhà ở và môi trường xung quanh 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92729" y="2983192"/>
            <a:ext cx="7294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Ngủ trong màn.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90729" y="3444857"/>
            <a:ext cx="7476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Diệt muỗi, diệt bọ gậy.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74965" y="3891747"/>
            <a:ext cx="82018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- Súc rửa dụng cụ chứa nước thường xuyên. Bể nước, chum nước phải có nắp đậy hoặc thả cá.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92729" y="4723204"/>
            <a:ext cx="7335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Phát quang bụi rậm, khơi thông cống rãnh.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82783" y="5184869"/>
            <a:ext cx="7335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Phun thuốc diệt muỗi.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850828" y="5589698"/>
            <a:ext cx="7335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Đổ muối vào các chén nước chống kiến.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831274" y="6089853"/>
            <a:ext cx="7335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Thoa thuốc chống muỗi lên cơ thể.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3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57201" y="2129135"/>
            <a:ext cx="84581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 phòng bệnh sốt xuất huyết tốt nhất là giữ vệ sinh nhà ở và môi trường xung quanh, diệt muỗi, diệt bọ gậy và tránh để muỗi đốt.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9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57200" y="2129135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*Nêu những việc nên làm khi đã mắc bệnh sốt xuất huyết.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92729" y="2535381"/>
            <a:ext cx="75160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Đi đến cơ sở y tế gần nhất.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92729" y="2997046"/>
            <a:ext cx="72944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- Uống thuốc, nghỉ ngơi theo yêu cầu của bác sĩ hoặc cán bộ y tế.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92729" y="3818377"/>
            <a:ext cx="76038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Nằm trong màn cả ngày và đêm để tránh lây bệnh sang người khác.</a:t>
            </a:r>
            <a:endParaRPr lang="en-US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2110147" y="-19050"/>
            <a:ext cx="481734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err="1">
                <a:latin typeface="Times New Roman" pitchFamily="18" charset="0"/>
              </a:rPr>
              <a:t>Thứ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err="1">
                <a:latin typeface="Times New Roman" pitchFamily="18" charset="0"/>
              </a:rPr>
              <a:t>hai</a:t>
            </a:r>
            <a:r>
              <a:rPr lang="en-US" sz="2400" b="1">
                <a:latin typeface="Times New Roman" pitchFamily="18" charset="0"/>
              </a:rPr>
              <a:t>, </a:t>
            </a:r>
            <a:r>
              <a:rPr lang="en-US" sz="2400" b="1" err="1">
                <a:latin typeface="Times New Roman" pitchFamily="18" charset="0"/>
              </a:rPr>
              <a:t>ngày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29 </a:t>
            </a:r>
            <a:r>
              <a:rPr lang="en-US" sz="2400" b="1" err="1">
                <a:latin typeface="Times New Roman" pitchFamily="18" charset="0"/>
              </a:rPr>
              <a:t>tháng</a:t>
            </a:r>
            <a:r>
              <a:rPr lang="en-US" sz="2400" b="1">
                <a:latin typeface="Times New Roman" pitchFamily="18" charset="0"/>
              </a:rPr>
              <a:t> 9 </a:t>
            </a:r>
            <a:r>
              <a:rPr lang="en-US" sz="2400" b="1" err="1">
                <a:latin typeface="Times New Roman" pitchFamily="18" charset="0"/>
              </a:rPr>
              <a:t>năm</a:t>
            </a:r>
            <a:r>
              <a:rPr lang="en-US" sz="2400" b="1">
                <a:latin typeface="Times New Roman" pitchFamily="18" charset="0"/>
              </a:rPr>
              <a:t> 2014</a:t>
            </a:r>
          </a:p>
          <a:p>
            <a:pPr algn="ctr"/>
            <a:r>
              <a:rPr lang="en-US" sz="2400" b="1" u="sng" err="1" smtClean="0">
                <a:latin typeface="Times New Roman" pitchFamily="18" charset="0"/>
              </a:rPr>
              <a:t>Khoa</a:t>
            </a:r>
            <a:r>
              <a:rPr lang="en-US" sz="2400" b="1" u="sng" smtClean="0">
                <a:latin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</a:rPr>
              <a:t>học</a:t>
            </a:r>
            <a:endParaRPr lang="en-US" sz="2400" b="1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04138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0110" y="1641350"/>
            <a:ext cx="9030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smtClean="0">
                <a:latin typeface="Times New Roman" pitchFamily="18" charset="0"/>
                <a:cs typeface="Times New Roman" pitchFamily="18" charset="0"/>
              </a:rPr>
              <a:t>Cách phòng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57201" y="2129135"/>
            <a:ext cx="86105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*Gia đình, địa phương em đã làm gì để phòng chống bệnh sốt xuất huyết.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0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CE7E6-AA27-4DFF-8DD1-4456AB7BE6ED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59394" name="Line 2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59401" name="Picture 9" descr="m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99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8278CC-8546-48F8-B199-78D74F4D8C5D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8437" name="Picture 5" descr="txtd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46038"/>
            <a:ext cx="8975725" cy="673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944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65088"/>
            <a:ext cx="9144000" cy="6792912"/>
            <a:chOff x="0" y="41"/>
            <a:chExt cx="5760" cy="4279"/>
          </a:xfrm>
        </p:grpSpPr>
        <p:pic>
          <p:nvPicPr>
            <p:cNvPr id="23555" name="Picture 4" descr="diet bo ga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2208"/>
              <a:ext cx="2880" cy="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Picture 4" descr="gom rac 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"/>
              <a:ext cx="2880" cy="2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7" name="Picture 7" descr="Lam-ve-sinh-chum-vai-diet-lang-quang-bo-gay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08"/>
              <a:ext cx="2880" cy="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8" name="Picture 3" descr="cung nhau vot rac diet mu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42"/>
              <a:ext cx="2880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740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294218" y="-19050"/>
            <a:ext cx="644920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latin typeface="Times New Roman" pitchFamily="18" charset="0"/>
              </a:rPr>
              <a:t>Thứ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</a:rPr>
              <a:t>ngày</a:t>
            </a:r>
            <a:r>
              <a:rPr lang="en-US" sz="3200" dirty="0">
                <a:latin typeface="Times New Roman" pitchFamily="18" charset="0"/>
              </a:rPr>
              <a:t> 1</a:t>
            </a:r>
            <a:r>
              <a:rPr lang="en-US" sz="3200" dirty="0" smtClean="0">
                <a:latin typeface="Times New Roman" pitchFamily="18" charset="0"/>
              </a:rPr>
              <a:t>9 </a:t>
            </a:r>
            <a:r>
              <a:rPr lang="en-US" sz="3200" dirty="0" err="1">
                <a:latin typeface="Times New Roman" pitchFamily="18" charset="0"/>
              </a:rPr>
              <a:t>tháng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10 </a:t>
            </a:r>
            <a:r>
              <a:rPr lang="en-US" sz="3200" dirty="0" err="1">
                <a:latin typeface="Times New Roman" pitchFamily="18" charset="0"/>
              </a:rPr>
              <a:t>năm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2017</a:t>
            </a:r>
            <a:endParaRPr lang="en-US" sz="3200" dirty="0">
              <a:latin typeface="Times New Roman" pitchFamily="18" charset="0"/>
            </a:endParaRPr>
          </a:p>
          <a:p>
            <a:pPr algn="ctr"/>
            <a:r>
              <a:rPr lang="en-US" sz="3200" u="sng" dirty="0" err="1" smtClean="0">
                <a:latin typeface="Times New Roman" pitchFamily="18" charset="0"/>
              </a:rPr>
              <a:t>Khoa</a:t>
            </a:r>
            <a:r>
              <a:rPr lang="en-US" sz="3200" u="sng" dirty="0" smtClean="0">
                <a:latin typeface="Times New Roman" pitchFamily="18" charset="0"/>
              </a:rPr>
              <a:t> </a:t>
            </a:r>
            <a:r>
              <a:rPr lang="en-US" sz="3200" u="sng" dirty="0" err="1" smtClean="0">
                <a:latin typeface="Times New Roman" pitchFamily="18" charset="0"/>
              </a:rPr>
              <a:t>học</a:t>
            </a:r>
            <a:endParaRPr lang="en-US" sz="3200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pic>
        <p:nvPicPr>
          <p:cNvPr id="5" name="Picture 2" descr="cd6ban-do-ngoai-da-SXH-166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78009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85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5603" name="Picture 7" descr="DSC038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2196"/>
              <a:ext cx="2880" cy="2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4" name="Picture 6" descr="benh-sot-xuat-huyet-gia-tang-khan-truong-cac-bien-phap-phong-chong-dich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92"/>
              <a:ext cx="288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05" name="Group 7"/>
            <p:cNvGrpSpPr>
              <a:grpSpLocks/>
            </p:cNvGrpSpPr>
            <p:nvPr/>
          </p:nvGrpSpPr>
          <p:grpSpPr bwMode="auto">
            <a:xfrm>
              <a:off x="0" y="0"/>
              <a:ext cx="5760" cy="2304"/>
              <a:chOff x="0" y="0"/>
              <a:chExt cx="5760" cy="2304"/>
            </a:xfrm>
          </p:grpSpPr>
          <p:pic>
            <p:nvPicPr>
              <p:cNvPr id="25606" name="Picture 5" descr="cung-raid-day-lui-muoi-sot-xuat-huyet--1-VinaTro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0"/>
                <a:ext cx="2880" cy="2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7" name="Picture 2" descr="scan001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80" cy="2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09277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can0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81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2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HINES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8610600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72000" y="1557338"/>
            <a:ext cx="4114800" cy="3124200"/>
            <a:chOff x="525" y="0"/>
            <a:chExt cx="4713" cy="3010"/>
          </a:xfrm>
        </p:grpSpPr>
        <p:grpSp>
          <p:nvGrpSpPr>
            <p:cNvPr id="28678" name="Group 4"/>
            <p:cNvGrpSpPr>
              <a:grpSpLocks/>
            </p:cNvGrpSpPr>
            <p:nvPr/>
          </p:nvGrpSpPr>
          <p:grpSpPr bwMode="auto">
            <a:xfrm>
              <a:off x="525" y="0"/>
              <a:ext cx="4713" cy="3010"/>
              <a:chOff x="525" y="0"/>
              <a:chExt cx="4713" cy="3010"/>
            </a:xfrm>
          </p:grpSpPr>
          <p:grpSp>
            <p:nvGrpSpPr>
              <p:cNvPr id="28808" name="Group 5"/>
              <p:cNvGrpSpPr>
                <a:grpSpLocks/>
              </p:cNvGrpSpPr>
              <p:nvPr/>
            </p:nvGrpSpPr>
            <p:grpSpPr bwMode="auto">
              <a:xfrm>
                <a:off x="525" y="162"/>
                <a:ext cx="1867" cy="2848"/>
                <a:chOff x="525" y="162"/>
                <a:chExt cx="1867" cy="2848"/>
              </a:xfrm>
            </p:grpSpPr>
            <p:grpSp>
              <p:nvGrpSpPr>
                <p:cNvPr id="28817" name="Group 6"/>
                <p:cNvGrpSpPr>
                  <a:grpSpLocks/>
                </p:cNvGrpSpPr>
                <p:nvPr/>
              </p:nvGrpSpPr>
              <p:grpSpPr bwMode="auto">
                <a:xfrm>
                  <a:off x="525" y="162"/>
                  <a:ext cx="1756" cy="2848"/>
                  <a:chOff x="525" y="162"/>
                  <a:chExt cx="1756" cy="2848"/>
                </a:xfrm>
              </p:grpSpPr>
              <p:sp>
                <p:nvSpPr>
                  <p:cNvPr id="28821" name="Freeform 7"/>
                  <p:cNvSpPr>
                    <a:spLocks/>
                  </p:cNvSpPr>
                  <p:nvPr/>
                </p:nvSpPr>
                <p:spPr bwMode="auto">
                  <a:xfrm>
                    <a:off x="682" y="256"/>
                    <a:ext cx="1599" cy="2672"/>
                  </a:xfrm>
                  <a:custGeom>
                    <a:avLst/>
                    <a:gdLst>
                      <a:gd name="T0" fmla="*/ 0 w 1599"/>
                      <a:gd name="T1" fmla="*/ 2251 h 2672"/>
                      <a:gd name="T2" fmla="*/ 1599 w 1599"/>
                      <a:gd name="T3" fmla="*/ 2672 h 2672"/>
                      <a:gd name="T4" fmla="*/ 1599 w 1599"/>
                      <a:gd name="T5" fmla="*/ 1034 h 2672"/>
                      <a:gd name="T6" fmla="*/ 577 w 1599"/>
                      <a:gd name="T7" fmla="*/ 0 h 2672"/>
                      <a:gd name="T8" fmla="*/ 0 w 1599"/>
                      <a:gd name="T9" fmla="*/ 1831 h 2672"/>
                      <a:gd name="T10" fmla="*/ 0 w 1599"/>
                      <a:gd name="T11" fmla="*/ 2251 h 267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599"/>
                      <a:gd name="T19" fmla="*/ 0 h 2672"/>
                      <a:gd name="T20" fmla="*/ 1599 w 1599"/>
                      <a:gd name="T21" fmla="*/ 2672 h 267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599" h="2672">
                        <a:moveTo>
                          <a:pt x="0" y="2251"/>
                        </a:moveTo>
                        <a:lnTo>
                          <a:pt x="1599" y="2672"/>
                        </a:lnTo>
                        <a:lnTo>
                          <a:pt x="1599" y="1034"/>
                        </a:lnTo>
                        <a:lnTo>
                          <a:pt x="577" y="0"/>
                        </a:lnTo>
                        <a:lnTo>
                          <a:pt x="0" y="1831"/>
                        </a:lnTo>
                        <a:lnTo>
                          <a:pt x="0" y="2251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2" name="Freeform 8"/>
                  <p:cNvSpPr>
                    <a:spLocks/>
                  </p:cNvSpPr>
                  <p:nvPr/>
                </p:nvSpPr>
                <p:spPr bwMode="auto">
                  <a:xfrm>
                    <a:off x="1648" y="1751"/>
                    <a:ext cx="235" cy="1067"/>
                  </a:xfrm>
                  <a:custGeom>
                    <a:avLst/>
                    <a:gdLst>
                      <a:gd name="T0" fmla="*/ 0 w 235"/>
                      <a:gd name="T1" fmla="*/ 1005 h 1067"/>
                      <a:gd name="T2" fmla="*/ 235 w 235"/>
                      <a:gd name="T3" fmla="*/ 1067 h 1067"/>
                      <a:gd name="T4" fmla="*/ 176 w 235"/>
                      <a:gd name="T5" fmla="*/ 0 h 1067"/>
                      <a:gd name="T6" fmla="*/ 0 w 235"/>
                      <a:gd name="T7" fmla="*/ 1005 h 106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35"/>
                      <a:gd name="T13" fmla="*/ 0 h 1067"/>
                      <a:gd name="T14" fmla="*/ 235 w 235"/>
                      <a:gd name="T15" fmla="*/ 1067 h 106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35" h="1067">
                        <a:moveTo>
                          <a:pt x="0" y="1005"/>
                        </a:moveTo>
                        <a:lnTo>
                          <a:pt x="235" y="1067"/>
                        </a:lnTo>
                        <a:lnTo>
                          <a:pt x="176" y="0"/>
                        </a:lnTo>
                        <a:lnTo>
                          <a:pt x="0" y="1005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3" name="Freeform 9"/>
                  <p:cNvSpPr>
                    <a:spLocks/>
                  </p:cNvSpPr>
                  <p:nvPr/>
                </p:nvSpPr>
                <p:spPr bwMode="auto">
                  <a:xfrm>
                    <a:off x="544" y="220"/>
                    <a:ext cx="690" cy="1923"/>
                  </a:xfrm>
                  <a:custGeom>
                    <a:avLst/>
                    <a:gdLst>
                      <a:gd name="T0" fmla="*/ 0 w 690"/>
                      <a:gd name="T1" fmla="*/ 1923 h 1923"/>
                      <a:gd name="T2" fmla="*/ 145 w 690"/>
                      <a:gd name="T3" fmla="*/ 1923 h 1923"/>
                      <a:gd name="T4" fmla="*/ 690 w 690"/>
                      <a:gd name="T5" fmla="*/ 190 h 1923"/>
                      <a:gd name="T6" fmla="*/ 548 w 690"/>
                      <a:gd name="T7" fmla="*/ 0 h 1923"/>
                      <a:gd name="T8" fmla="*/ 0 w 690"/>
                      <a:gd name="T9" fmla="*/ 1923 h 19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0"/>
                      <a:gd name="T16" fmla="*/ 0 h 1923"/>
                      <a:gd name="T17" fmla="*/ 690 w 690"/>
                      <a:gd name="T18" fmla="*/ 1923 h 19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0" h="1923">
                        <a:moveTo>
                          <a:pt x="0" y="1923"/>
                        </a:moveTo>
                        <a:lnTo>
                          <a:pt x="145" y="1923"/>
                        </a:lnTo>
                        <a:lnTo>
                          <a:pt x="690" y="190"/>
                        </a:lnTo>
                        <a:lnTo>
                          <a:pt x="548" y="0"/>
                        </a:lnTo>
                        <a:lnTo>
                          <a:pt x="0" y="1923"/>
                        </a:lnTo>
                        <a:close/>
                      </a:path>
                    </a:pathLst>
                  </a:custGeom>
                  <a:solidFill>
                    <a:srgbClr val="FFBF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4" name="Freeform 10"/>
                  <p:cNvSpPr>
                    <a:spLocks/>
                  </p:cNvSpPr>
                  <p:nvPr/>
                </p:nvSpPr>
                <p:spPr bwMode="auto">
                  <a:xfrm>
                    <a:off x="682" y="356"/>
                    <a:ext cx="1594" cy="2026"/>
                  </a:xfrm>
                  <a:custGeom>
                    <a:avLst/>
                    <a:gdLst>
                      <a:gd name="T0" fmla="*/ 0 w 1594"/>
                      <a:gd name="T1" fmla="*/ 1605 h 2026"/>
                      <a:gd name="T2" fmla="*/ 510 w 1594"/>
                      <a:gd name="T3" fmla="*/ 0 h 2026"/>
                      <a:gd name="T4" fmla="*/ 1594 w 1594"/>
                      <a:gd name="T5" fmla="*/ 1228 h 2026"/>
                      <a:gd name="T6" fmla="*/ 1594 w 1594"/>
                      <a:gd name="T7" fmla="*/ 1590 h 2026"/>
                      <a:gd name="T8" fmla="*/ 1310 w 1594"/>
                      <a:gd name="T9" fmla="*/ 2026 h 2026"/>
                      <a:gd name="T10" fmla="*/ 1310 w 1594"/>
                      <a:gd name="T11" fmla="*/ 1293 h 2026"/>
                      <a:gd name="T12" fmla="*/ 1198 w 1594"/>
                      <a:gd name="T13" fmla="*/ 1293 h 2026"/>
                      <a:gd name="T14" fmla="*/ 1137 w 1594"/>
                      <a:gd name="T15" fmla="*/ 967 h 2026"/>
                      <a:gd name="T16" fmla="*/ 526 w 1594"/>
                      <a:gd name="T17" fmla="*/ 218 h 2026"/>
                      <a:gd name="T18" fmla="*/ 526 w 1594"/>
                      <a:gd name="T19" fmla="*/ 349 h 2026"/>
                      <a:gd name="T20" fmla="*/ 460 w 1594"/>
                      <a:gd name="T21" fmla="*/ 429 h 2026"/>
                      <a:gd name="T22" fmla="*/ 451 w 1594"/>
                      <a:gd name="T23" fmla="*/ 377 h 2026"/>
                      <a:gd name="T24" fmla="*/ 0 w 1594"/>
                      <a:gd name="T25" fmla="*/ 1813 h 2026"/>
                      <a:gd name="T26" fmla="*/ 0 w 1594"/>
                      <a:gd name="T27" fmla="*/ 1605 h 202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1594"/>
                      <a:gd name="T43" fmla="*/ 0 h 2026"/>
                      <a:gd name="T44" fmla="*/ 1594 w 1594"/>
                      <a:gd name="T45" fmla="*/ 2026 h 202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1594" h="2026">
                        <a:moveTo>
                          <a:pt x="0" y="1605"/>
                        </a:moveTo>
                        <a:lnTo>
                          <a:pt x="510" y="0"/>
                        </a:lnTo>
                        <a:lnTo>
                          <a:pt x="1594" y="1228"/>
                        </a:lnTo>
                        <a:lnTo>
                          <a:pt x="1594" y="1590"/>
                        </a:lnTo>
                        <a:lnTo>
                          <a:pt x="1310" y="2026"/>
                        </a:lnTo>
                        <a:lnTo>
                          <a:pt x="1310" y="1293"/>
                        </a:lnTo>
                        <a:lnTo>
                          <a:pt x="1198" y="1293"/>
                        </a:lnTo>
                        <a:lnTo>
                          <a:pt x="1137" y="967"/>
                        </a:lnTo>
                        <a:lnTo>
                          <a:pt x="526" y="218"/>
                        </a:lnTo>
                        <a:lnTo>
                          <a:pt x="526" y="349"/>
                        </a:lnTo>
                        <a:lnTo>
                          <a:pt x="460" y="429"/>
                        </a:lnTo>
                        <a:lnTo>
                          <a:pt x="451" y="377"/>
                        </a:lnTo>
                        <a:lnTo>
                          <a:pt x="0" y="1813"/>
                        </a:lnTo>
                        <a:lnTo>
                          <a:pt x="0" y="1605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5" name="Freeform 11"/>
                  <p:cNvSpPr>
                    <a:spLocks/>
                  </p:cNvSpPr>
                  <p:nvPr/>
                </p:nvSpPr>
                <p:spPr bwMode="auto">
                  <a:xfrm>
                    <a:off x="525" y="162"/>
                    <a:ext cx="1463" cy="1981"/>
                  </a:xfrm>
                  <a:custGeom>
                    <a:avLst/>
                    <a:gdLst>
                      <a:gd name="T0" fmla="*/ 19 w 1463"/>
                      <a:gd name="T1" fmla="*/ 1981 h 1981"/>
                      <a:gd name="T2" fmla="*/ 574 w 1463"/>
                      <a:gd name="T3" fmla="*/ 120 h 1981"/>
                      <a:gd name="T4" fmla="*/ 1376 w 1463"/>
                      <a:gd name="T5" fmla="*/ 1112 h 1981"/>
                      <a:gd name="T6" fmla="*/ 1463 w 1463"/>
                      <a:gd name="T7" fmla="*/ 1112 h 1981"/>
                      <a:gd name="T8" fmla="*/ 565 w 1463"/>
                      <a:gd name="T9" fmla="*/ 0 h 1981"/>
                      <a:gd name="T10" fmla="*/ 0 w 1463"/>
                      <a:gd name="T11" fmla="*/ 1899 h 1981"/>
                      <a:gd name="T12" fmla="*/ 19 w 1463"/>
                      <a:gd name="T13" fmla="*/ 1981 h 198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63"/>
                      <a:gd name="T22" fmla="*/ 0 h 1981"/>
                      <a:gd name="T23" fmla="*/ 1463 w 1463"/>
                      <a:gd name="T24" fmla="*/ 1981 h 198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63" h="1981">
                        <a:moveTo>
                          <a:pt x="19" y="1981"/>
                        </a:moveTo>
                        <a:lnTo>
                          <a:pt x="574" y="120"/>
                        </a:lnTo>
                        <a:lnTo>
                          <a:pt x="1376" y="1112"/>
                        </a:lnTo>
                        <a:lnTo>
                          <a:pt x="1463" y="1112"/>
                        </a:lnTo>
                        <a:lnTo>
                          <a:pt x="565" y="0"/>
                        </a:lnTo>
                        <a:lnTo>
                          <a:pt x="0" y="1899"/>
                        </a:lnTo>
                        <a:lnTo>
                          <a:pt x="19" y="1981"/>
                        </a:lnTo>
                        <a:close/>
                      </a:path>
                    </a:pathLst>
                  </a:custGeom>
                  <a:solidFill>
                    <a:srgbClr val="9F3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6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932" y="1605"/>
                    <a:ext cx="81" cy="1405"/>
                  </a:xfrm>
                  <a:prstGeom prst="rect">
                    <a:avLst/>
                  </a:prstGeom>
                  <a:solidFill>
                    <a:srgbClr val="FFBF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27" name="Freeform 13"/>
                  <p:cNvSpPr>
                    <a:spLocks/>
                  </p:cNvSpPr>
                  <p:nvPr/>
                </p:nvSpPr>
                <p:spPr bwMode="auto">
                  <a:xfrm>
                    <a:off x="1813" y="1618"/>
                    <a:ext cx="120" cy="1389"/>
                  </a:xfrm>
                  <a:custGeom>
                    <a:avLst/>
                    <a:gdLst>
                      <a:gd name="T0" fmla="*/ 119 w 120"/>
                      <a:gd name="T1" fmla="*/ 1389 h 1389"/>
                      <a:gd name="T2" fmla="*/ 0 w 120"/>
                      <a:gd name="T3" fmla="*/ 1335 h 1389"/>
                      <a:gd name="T4" fmla="*/ 0 w 120"/>
                      <a:gd name="T5" fmla="*/ 2 h 1389"/>
                      <a:gd name="T6" fmla="*/ 120 w 120"/>
                      <a:gd name="T7" fmla="*/ 0 h 1389"/>
                      <a:gd name="T8" fmla="*/ 119 w 120"/>
                      <a:gd name="T9" fmla="*/ 1389 h 13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0"/>
                      <a:gd name="T16" fmla="*/ 0 h 1389"/>
                      <a:gd name="T17" fmla="*/ 120 w 120"/>
                      <a:gd name="T18" fmla="*/ 1389 h 13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0" h="1389">
                        <a:moveTo>
                          <a:pt x="119" y="1389"/>
                        </a:moveTo>
                        <a:lnTo>
                          <a:pt x="0" y="1335"/>
                        </a:lnTo>
                        <a:lnTo>
                          <a:pt x="0" y="2"/>
                        </a:lnTo>
                        <a:lnTo>
                          <a:pt x="120" y="0"/>
                        </a:lnTo>
                        <a:lnTo>
                          <a:pt x="119" y="1389"/>
                        </a:lnTo>
                        <a:close/>
                      </a:path>
                    </a:pathLst>
                  </a:custGeom>
                  <a:solidFill>
                    <a:srgbClr val="BF7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sp>
              <p:nvSpPr>
                <p:cNvPr id="28818" name="Freeform 14"/>
                <p:cNvSpPr>
                  <a:spLocks/>
                </p:cNvSpPr>
                <p:nvPr/>
              </p:nvSpPr>
              <p:spPr bwMode="auto">
                <a:xfrm>
                  <a:off x="1661" y="1246"/>
                  <a:ext cx="215" cy="313"/>
                </a:xfrm>
                <a:custGeom>
                  <a:avLst/>
                  <a:gdLst>
                    <a:gd name="T0" fmla="*/ 0 w 215"/>
                    <a:gd name="T1" fmla="*/ 313 h 313"/>
                    <a:gd name="T2" fmla="*/ 195 w 215"/>
                    <a:gd name="T3" fmla="*/ 0 h 313"/>
                    <a:gd name="T4" fmla="*/ 215 w 215"/>
                    <a:gd name="T5" fmla="*/ 267 h 313"/>
                    <a:gd name="T6" fmla="*/ 0 w 215"/>
                    <a:gd name="T7" fmla="*/ 313 h 3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5"/>
                    <a:gd name="T13" fmla="*/ 0 h 313"/>
                    <a:gd name="T14" fmla="*/ 215 w 215"/>
                    <a:gd name="T15" fmla="*/ 313 h 3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5" h="313">
                      <a:moveTo>
                        <a:pt x="0" y="313"/>
                      </a:moveTo>
                      <a:lnTo>
                        <a:pt x="195" y="0"/>
                      </a:lnTo>
                      <a:lnTo>
                        <a:pt x="215" y="267"/>
                      </a:lnTo>
                      <a:lnTo>
                        <a:pt x="0" y="313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819" name="Freeform 15"/>
                <p:cNvSpPr>
                  <a:spLocks/>
                </p:cNvSpPr>
                <p:nvPr/>
              </p:nvSpPr>
              <p:spPr bwMode="auto">
                <a:xfrm>
                  <a:off x="1691" y="1628"/>
                  <a:ext cx="701" cy="59"/>
                </a:xfrm>
                <a:custGeom>
                  <a:avLst/>
                  <a:gdLst>
                    <a:gd name="T0" fmla="*/ 0 w 701"/>
                    <a:gd name="T1" fmla="*/ 33 h 59"/>
                    <a:gd name="T2" fmla="*/ 202 w 701"/>
                    <a:gd name="T3" fmla="*/ 0 h 59"/>
                    <a:gd name="T4" fmla="*/ 701 w 701"/>
                    <a:gd name="T5" fmla="*/ 10 h 59"/>
                    <a:gd name="T6" fmla="*/ 202 w 701"/>
                    <a:gd name="T7" fmla="*/ 59 h 59"/>
                    <a:gd name="T8" fmla="*/ 0 w 701"/>
                    <a:gd name="T9" fmla="*/ 33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1"/>
                    <a:gd name="T16" fmla="*/ 0 h 59"/>
                    <a:gd name="T17" fmla="*/ 701 w 701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1" h="59">
                      <a:moveTo>
                        <a:pt x="0" y="33"/>
                      </a:moveTo>
                      <a:lnTo>
                        <a:pt x="202" y="0"/>
                      </a:lnTo>
                      <a:lnTo>
                        <a:pt x="701" y="10"/>
                      </a:lnTo>
                      <a:lnTo>
                        <a:pt x="202" y="59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820" name="Freeform 16"/>
                <p:cNvSpPr>
                  <a:spLocks/>
                </p:cNvSpPr>
                <p:nvPr/>
              </p:nvSpPr>
              <p:spPr bwMode="auto">
                <a:xfrm>
                  <a:off x="1661" y="1513"/>
                  <a:ext cx="243" cy="151"/>
                </a:xfrm>
                <a:custGeom>
                  <a:avLst/>
                  <a:gdLst>
                    <a:gd name="T0" fmla="*/ 0 w 243"/>
                    <a:gd name="T1" fmla="*/ 43 h 151"/>
                    <a:gd name="T2" fmla="*/ 218 w 243"/>
                    <a:gd name="T3" fmla="*/ 0 h 151"/>
                    <a:gd name="T4" fmla="*/ 243 w 243"/>
                    <a:gd name="T5" fmla="*/ 125 h 151"/>
                    <a:gd name="T6" fmla="*/ 28 w 243"/>
                    <a:gd name="T7" fmla="*/ 151 h 151"/>
                    <a:gd name="T8" fmla="*/ 0 w 243"/>
                    <a:gd name="T9" fmla="*/ 43 h 1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3"/>
                    <a:gd name="T16" fmla="*/ 0 h 151"/>
                    <a:gd name="T17" fmla="*/ 243 w 243"/>
                    <a:gd name="T18" fmla="*/ 151 h 1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3" h="151">
                      <a:moveTo>
                        <a:pt x="0" y="43"/>
                      </a:moveTo>
                      <a:lnTo>
                        <a:pt x="218" y="0"/>
                      </a:lnTo>
                      <a:lnTo>
                        <a:pt x="243" y="125"/>
                      </a:lnTo>
                      <a:lnTo>
                        <a:pt x="28" y="151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28809" name="Freeform 17"/>
              <p:cNvSpPr>
                <a:spLocks/>
              </p:cNvSpPr>
              <p:nvPr/>
            </p:nvSpPr>
            <p:spPr bwMode="auto">
              <a:xfrm>
                <a:off x="2275" y="477"/>
                <a:ext cx="2626" cy="2453"/>
              </a:xfrm>
              <a:custGeom>
                <a:avLst/>
                <a:gdLst>
                  <a:gd name="T0" fmla="*/ 0 w 2626"/>
                  <a:gd name="T1" fmla="*/ 2453 h 2453"/>
                  <a:gd name="T2" fmla="*/ 2624 w 2626"/>
                  <a:gd name="T3" fmla="*/ 2084 h 2453"/>
                  <a:gd name="T4" fmla="*/ 2626 w 2626"/>
                  <a:gd name="T5" fmla="*/ 1161 h 2453"/>
                  <a:gd name="T6" fmla="*/ 1318 w 2626"/>
                  <a:gd name="T7" fmla="*/ 218 h 2453"/>
                  <a:gd name="T8" fmla="*/ 0 w 2626"/>
                  <a:gd name="T9" fmla="*/ 0 h 2453"/>
                  <a:gd name="T10" fmla="*/ 0 w 2626"/>
                  <a:gd name="T11" fmla="*/ 2453 h 2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26"/>
                  <a:gd name="T19" fmla="*/ 0 h 2453"/>
                  <a:gd name="T20" fmla="*/ 2626 w 2626"/>
                  <a:gd name="T21" fmla="*/ 2453 h 24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26" h="2453">
                    <a:moveTo>
                      <a:pt x="0" y="2453"/>
                    </a:moveTo>
                    <a:lnTo>
                      <a:pt x="2624" y="2084"/>
                    </a:lnTo>
                    <a:lnTo>
                      <a:pt x="2626" y="1161"/>
                    </a:lnTo>
                    <a:lnTo>
                      <a:pt x="1318" y="218"/>
                    </a:lnTo>
                    <a:lnTo>
                      <a:pt x="0" y="0"/>
                    </a:lnTo>
                    <a:lnTo>
                      <a:pt x="0" y="2453"/>
                    </a:lnTo>
                    <a:close/>
                  </a:path>
                </a:pathLst>
              </a:custGeom>
              <a:solidFill>
                <a:srgbClr val="FFB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0" name="Freeform 18"/>
              <p:cNvSpPr>
                <a:spLocks/>
              </p:cNvSpPr>
              <p:nvPr/>
            </p:nvSpPr>
            <p:spPr bwMode="auto">
              <a:xfrm>
                <a:off x="1087" y="162"/>
                <a:ext cx="4151" cy="1525"/>
              </a:xfrm>
              <a:custGeom>
                <a:avLst/>
                <a:gdLst>
                  <a:gd name="T0" fmla="*/ 0 w 4151"/>
                  <a:gd name="T1" fmla="*/ 0 h 1525"/>
                  <a:gd name="T2" fmla="*/ 2482 w 4151"/>
                  <a:gd name="T3" fmla="*/ 494 h 1525"/>
                  <a:gd name="T4" fmla="*/ 4151 w 4151"/>
                  <a:gd name="T5" fmla="*/ 1525 h 1525"/>
                  <a:gd name="T6" fmla="*/ 784 w 4151"/>
                  <a:gd name="T7" fmla="*/ 1351 h 1525"/>
                  <a:gd name="T8" fmla="*/ 768 w 4151"/>
                  <a:gd name="T9" fmla="*/ 1084 h 1525"/>
                  <a:gd name="T10" fmla="*/ 867 w 4151"/>
                  <a:gd name="T11" fmla="*/ 1084 h 1525"/>
                  <a:gd name="T12" fmla="*/ 0 w 4151"/>
                  <a:gd name="T13" fmla="*/ 0 h 15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51"/>
                  <a:gd name="T22" fmla="*/ 0 h 1525"/>
                  <a:gd name="T23" fmla="*/ 4151 w 4151"/>
                  <a:gd name="T24" fmla="*/ 1525 h 15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51" h="1525">
                    <a:moveTo>
                      <a:pt x="0" y="0"/>
                    </a:moveTo>
                    <a:lnTo>
                      <a:pt x="2482" y="494"/>
                    </a:lnTo>
                    <a:lnTo>
                      <a:pt x="4151" y="1525"/>
                    </a:lnTo>
                    <a:lnTo>
                      <a:pt x="784" y="1351"/>
                    </a:lnTo>
                    <a:lnTo>
                      <a:pt x="768" y="1084"/>
                    </a:lnTo>
                    <a:lnTo>
                      <a:pt x="867" y="10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1" name="Freeform 19"/>
              <p:cNvSpPr>
                <a:spLocks/>
              </p:cNvSpPr>
              <p:nvPr/>
            </p:nvSpPr>
            <p:spPr bwMode="auto">
              <a:xfrm>
                <a:off x="2276" y="403"/>
                <a:ext cx="1385" cy="1545"/>
              </a:xfrm>
              <a:custGeom>
                <a:avLst/>
                <a:gdLst>
                  <a:gd name="T0" fmla="*/ 0 w 1385"/>
                  <a:gd name="T1" fmla="*/ 1176 h 1545"/>
                  <a:gd name="T2" fmla="*/ 0 w 1385"/>
                  <a:gd name="T3" fmla="*/ 1545 h 1545"/>
                  <a:gd name="T4" fmla="*/ 181 w 1385"/>
                  <a:gd name="T5" fmla="*/ 1545 h 1545"/>
                  <a:gd name="T6" fmla="*/ 307 w 1385"/>
                  <a:gd name="T7" fmla="*/ 1192 h 1545"/>
                  <a:gd name="T8" fmla="*/ 1051 w 1385"/>
                  <a:gd name="T9" fmla="*/ 1192 h 1545"/>
                  <a:gd name="T10" fmla="*/ 1051 w 1385"/>
                  <a:gd name="T11" fmla="*/ 1363 h 1545"/>
                  <a:gd name="T12" fmla="*/ 1385 w 1385"/>
                  <a:gd name="T13" fmla="*/ 1363 h 1545"/>
                  <a:gd name="T14" fmla="*/ 934 w 1385"/>
                  <a:gd name="T15" fmla="*/ 56 h 1545"/>
                  <a:gd name="T16" fmla="*/ 465 w 1385"/>
                  <a:gd name="T17" fmla="*/ 0 h 1545"/>
                  <a:gd name="T18" fmla="*/ 97 w 1385"/>
                  <a:gd name="T19" fmla="*/ 1192 h 1545"/>
                  <a:gd name="T20" fmla="*/ 0 w 1385"/>
                  <a:gd name="T21" fmla="*/ 1176 h 1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85"/>
                  <a:gd name="T34" fmla="*/ 0 h 1545"/>
                  <a:gd name="T35" fmla="*/ 1385 w 1385"/>
                  <a:gd name="T36" fmla="*/ 1545 h 1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85" h="1545">
                    <a:moveTo>
                      <a:pt x="0" y="1176"/>
                    </a:moveTo>
                    <a:lnTo>
                      <a:pt x="0" y="1545"/>
                    </a:lnTo>
                    <a:lnTo>
                      <a:pt x="181" y="1545"/>
                    </a:lnTo>
                    <a:lnTo>
                      <a:pt x="307" y="1192"/>
                    </a:lnTo>
                    <a:lnTo>
                      <a:pt x="1051" y="1192"/>
                    </a:lnTo>
                    <a:lnTo>
                      <a:pt x="1051" y="1363"/>
                    </a:lnTo>
                    <a:lnTo>
                      <a:pt x="1385" y="1363"/>
                    </a:lnTo>
                    <a:lnTo>
                      <a:pt x="934" y="56"/>
                    </a:lnTo>
                    <a:lnTo>
                      <a:pt x="465" y="0"/>
                    </a:lnTo>
                    <a:lnTo>
                      <a:pt x="97" y="1192"/>
                    </a:lnTo>
                    <a:lnTo>
                      <a:pt x="0" y="1176"/>
                    </a:lnTo>
                    <a:close/>
                  </a:path>
                </a:pathLst>
              </a:custGeom>
              <a:solidFill>
                <a:srgbClr val="FF9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2" name="Freeform 20"/>
              <p:cNvSpPr>
                <a:spLocks/>
              </p:cNvSpPr>
              <p:nvPr/>
            </p:nvSpPr>
            <p:spPr bwMode="auto">
              <a:xfrm>
                <a:off x="2812" y="0"/>
                <a:ext cx="451" cy="505"/>
              </a:xfrm>
              <a:custGeom>
                <a:avLst/>
                <a:gdLst>
                  <a:gd name="T0" fmla="*/ 89 w 451"/>
                  <a:gd name="T1" fmla="*/ 0 h 505"/>
                  <a:gd name="T2" fmla="*/ 0 w 451"/>
                  <a:gd name="T3" fmla="*/ 408 h 505"/>
                  <a:gd name="T4" fmla="*/ 451 w 451"/>
                  <a:gd name="T5" fmla="*/ 505 h 505"/>
                  <a:gd name="T6" fmla="*/ 89 w 451"/>
                  <a:gd name="T7" fmla="*/ 0 h 5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1"/>
                  <a:gd name="T13" fmla="*/ 0 h 505"/>
                  <a:gd name="T14" fmla="*/ 451 w 451"/>
                  <a:gd name="T15" fmla="*/ 505 h 5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1" h="505">
                    <a:moveTo>
                      <a:pt x="89" y="0"/>
                    </a:moveTo>
                    <a:lnTo>
                      <a:pt x="0" y="408"/>
                    </a:lnTo>
                    <a:lnTo>
                      <a:pt x="451" y="50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7F5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3" name="Freeform 21"/>
              <p:cNvSpPr>
                <a:spLocks/>
              </p:cNvSpPr>
              <p:nvPr/>
            </p:nvSpPr>
            <p:spPr bwMode="auto">
              <a:xfrm>
                <a:off x="2161" y="0"/>
                <a:ext cx="740" cy="1518"/>
              </a:xfrm>
              <a:custGeom>
                <a:avLst/>
                <a:gdLst>
                  <a:gd name="T0" fmla="*/ 740 w 740"/>
                  <a:gd name="T1" fmla="*/ 0 h 1518"/>
                  <a:gd name="T2" fmla="*/ 657 w 740"/>
                  <a:gd name="T3" fmla="*/ 400 h 1518"/>
                  <a:gd name="T4" fmla="*/ 210 w 740"/>
                  <a:gd name="T5" fmla="*/ 1518 h 1518"/>
                  <a:gd name="T6" fmla="*/ 0 w 740"/>
                  <a:gd name="T7" fmla="*/ 459 h 1518"/>
                  <a:gd name="T8" fmla="*/ 740 w 740"/>
                  <a:gd name="T9" fmla="*/ 0 h 15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0"/>
                  <a:gd name="T16" fmla="*/ 0 h 1518"/>
                  <a:gd name="T17" fmla="*/ 740 w 740"/>
                  <a:gd name="T18" fmla="*/ 1518 h 15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0" h="1518">
                    <a:moveTo>
                      <a:pt x="740" y="0"/>
                    </a:moveTo>
                    <a:lnTo>
                      <a:pt x="657" y="400"/>
                    </a:lnTo>
                    <a:lnTo>
                      <a:pt x="210" y="1518"/>
                    </a:lnTo>
                    <a:lnTo>
                      <a:pt x="0" y="459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5F3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4" name="Freeform 22"/>
              <p:cNvSpPr>
                <a:spLocks/>
              </p:cNvSpPr>
              <p:nvPr/>
            </p:nvSpPr>
            <p:spPr bwMode="auto">
              <a:xfrm>
                <a:off x="3118" y="582"/>
                <a:ext cx="531" cy="1113"/>
              </a:xfrm>
              <a:custGeom>
                <a:avLst/>
                <a:gdLst>
                  <a:gd name="T0" fmla="*/ 142 w 531"/>
                  <a:gd name="T1" fmla="*/ 0 h 1113"/>
                  <a:gd name="T2" fmla="*/ 0 w 531"/>
                  <a:gd name="T3" fmla="*/ 95 h 1113"/>
                  <a:gd name="T4" fmla="*/ 346 w 531"/>
                  <a:gd name="T5" fmla="*/ 1113 h 1113"/>
                  <a:gd name="T6" fmla="*/ 531 w 531"/>
                  <a:gd name="T7" fmla="*/ 1113 h 1113"/>
                  <a:gd name="T8" fmla="*/ 142 w 531"/>
                  <a:gd name="T9" fmla="*/ 0 h 1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1"/>
                  <a:gd name="T16" fmla="*/ 0 h 1113"/>
                  <a:gd name="T17" fmla="*/ 531 w 531"/>
                  <a:gd name="T18" fmla="*/ 1113 h 1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1" h="1113">
                    <a:moveTo>
                      <a:pt x="142" y="0"/>
                    </a:moveTo>
                    <a:lnTo>
                      <a:pt x="0" y="95"/>
                    </a:lnTo>
                    <a:lnTo>
                      <a:pt x="346" y="1113"/>
                    </a:lnTo>
                    <a:lnTo>
                      <a:pt x="531" y="1113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BF7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5" name="Freeform 23"/>
              <p:cNvSpPr>
                <a:spLocks/>
              </p:cNvSpPr>
              <p:nvPr/>
            </p:nvSpPr>
            <p:spPr bwMode="auto">
              <a:xfrm>
                <a:off x="2779" y="477"/>
                <a:ext cx="474" cy="200"/>
              </a:xfrm>
              <a:custGeom>
                <a:avLst/>
                <a:gdLst>
                  <a:gd name="T0" fmla="*/ 474 w 474"/>
                  <a:gd name="T1" fmla="*/ 113 h 200"/>
                  <a:gd name="T2" fmla="*/ 339 w 474"/>
                  <a:gd name="T3" fmla="*/ 200 h 200"/>
                  <a:gd name="T4" fmla="*/ 0 w 474"/>
                  <a:gd name="T5" fmla="*/ 151 h 200"/>
                  <a:gd name="T6" fmla="*/ 68 w 474"/>
                  <a:gd name="T7" fmla="*/ 0 h 200"/>
                  <a:gd name="T8" fmla="*/ 474 w 474"/>
                  <a:gd name="T9" fmla="*/ 113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4"/>
                  <a:gd name="T16" fmla="*/ 0 h 200"/>
                  <a:gd name="T17" fmla="*/ 474 w 474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4" h="200">
                    <a:moveTo>
                      <a:pt x="474" y="113"/>
                    </a:moveTo>
                    <a:lnTo>
                      <a:pt x="339" y="200"/>
                    </a:lnTo>
                    <a:lnTo>
                      <a:pt x="0" y="151"/>
                    </a:lnTo>
                    <a:lnTo>
                      <a:pt x="68" y="0"/>
                    </a:lnTo>
                    <a:lnTo>
                      <a:pt x="474" y="113"/>
                    </a:lnTo>
                    <a:close/>
                  </a:path>
                </a:pathLst>
              </a:custGeom>
              <a:solidFill>
                <a:srgbClr val="7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8816" name="Freeform 24"/>
              <p:cNvSpPr>
                <a:spLocks/>
              </p:cNvSpPr>
              <p:nvPr/>
            </p:nvSpPr>
            <p:spPr bwMode="auto">
              <a:xfrm>
                <a:off x="1871" y="405"/>
                <a:ext cx="3364" cy="1359"/>
              </a:xfrm>
              <a:custGeom>
                <a:avLst/>
                <a:gdLst>
                  <a:gd name="T0" fmla="*/ 0 w 3364"/>
                  <a:gd name="T1" fmla="*/ 1108 h 1359"/>
                  <a:gd name="T2" fmla="*/ 22 w 3364"/>
                  <a:gd name="T3" fmla="*/ 1233 h 1359"/>
                  <a:gd name="T4" fmla="*/ 522 w 3364"/>
                  <a:gd name="T5" fmla="*/ 1236 h 1359"/>
                  <a:gd name="T6" fmla="*/ 972 w 3364"/>
                  <a:gd name="T7" fmla="*/ 108 h 1359"/>
                  <a:gd name="T8" fmla="*/ 1355 w 3364"/>
                  <a:gd name="T9" fmla="*/ 200 h 1359"/>
                  <a:gd name="T10" fmla="*/ 1747 w 3364"/>
                  <a:gd name="T11" fmla="*/ 1297 h 1359"/>
                  <a:gd name="T12" fmla="*/ 3343 w 3364"/>
                  <a:gd name="T13" fmla="*/ 1359 h 1359"/>
                  <a:gd name="T14" fmla="*/ 3364 w 3364"/>
                  <a:gd name="T15" fmla="*/ 1279 h 1359"/>
                  <a:gd name="T16" fmla="*/ 1774 w 3364"/>
                  <a:gd name="T17" fmla="*/ 1187 h 1359"/>
                  <a:gd name="T18" fmla="*/ 1394 w 3364"/>
                  <a:gd name="T19" fmla="*/ 100 h 1359"/>
                  <a:gd name="T20" fmla="*/ 945 w 3364"/>
                  <a:gd name="T21" fmla="*/ 0 h 1359"/>
                  <a:gd name="T22" fmla="*/ 502 w 3364"/>
                  <a:gd name="T23" fmla="*/ 1108 h 1359"/>
                  <a:gd name="T24" fmla="*/ 0 w 3364"/>
                  <a:gd name="T25" fmla="*/ 1108 h 13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64"/>
                  <a:gd name="T40" fmla="*/ 0 h 1359"/>
                  <a:gd name="T41" fmla="*/ 3364 w 3364"/>
                  <a:gd name="T42" fmla="*/ 1359 h 13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64" h="1359">
                    <a:moveTo>
                      <a:pt x="0" y="1108"/>
                    </a:moveTo>
                    <a:lnTo>
                      <a:pt x="22" y="1233"/>
                    </a:lnTo>
                    <a:lnTo>
                      <a:pt x="522" y="1236"/>
                    </a:lnTo>
                    <a:lnTo>
                      <a:pt x="972" y="108"/>
                    </a:lnTo>
                    <a:lnTo>
                      <a:pt x="1355" y="200"/>
                    </a:lnTo>
                    <a:lnTo>
                      <a:pt x="1747" y="1297"/>
                    </a:lnTo>
                    <a:lnTo>
                      <a:pt x="3343" y="1359"/>
                    </a:lnTo>
                    <a:lnTo>
                      <a:pt x="3364" y="1279"/>
                    </a:lnTo>
                    <a:lnTo>
                      <a:pt x="1774" y="1187"/>
                    </a:lnTo>
                    <a:lnTo>
                      <a:pt x="1394" y="100"/>
                    </a:lnTo>
                    <a:lnTo>
                      <a:pt x="945" y="0"/>
                    </a:lnTo>
                    <a:lnTo>
                      <a:pt x="502" y="1108"/>
                    </a:lnTo>
                    <a:lnTo>
                      <a:pt x="0" y="1108"/>
                    </a:lnTo>
                    <a:close/>
                  </a:path>
                </a:pathLst>
              </a:custGeom>
              <a:solidFill>
                <a:srgbClr val="9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8679" name="Group 25"/>
            <p:cNvGrpSpPr>
              <a:grpSpLocks/>
            </p:cNvGrpSpPr>
            <p:nvPr/>
          </p:nvGrpSpPr>
          <p:grpSpPr bwMode="auto">
            <a:xfrm>
              <a:off x="760" y="1528"/>
              <a:ext cx="817" cy="1118"/>
              <a:chOff x="760" y="1528"/>
              <a:chExt cx="817" cy="1118"/>
            </a:xfrm>
          </p:grpSpPr>
          <p:grpSp>
            <p:nvGrpSpPr>
              <p:cNvPr id="28772" name="Group 26"/>
              <p:cNvGrpSpPr>
                <a:grpSpLocks/>
              </p:cNvGrpSpPr>
              <p:nvPr/>
            </p:nvGrpSpPr>
            <p:grpSpPr bwMode="auto">
              <a:xfrm>
                <a:off x="987" y="1528"/>
                <a:ext cx="400" cy="1118"/>
                <a:chOff x="987" y="1528"/>
                <a:chExt cx="400" cy="1118"/>
              </a:xfrm>
            </p:grpSpPr>
            <p:grpSp>
              <p:nvGrpSpPr>
                <p:cNvPr id="28784" name="Group 27"/>
                <p:cNvGrpSpPr>
                  <a:grpSpLocks/>
                </p:cNvGrpSpPr>
                <p:nvPr/>
              </p:nvGrpSpPr>
              <p:grpSpPr bwMode="auto">
                <a:xfrm>
                  <a:off x="987" y="1528"/>
                  <a:ext cx="400" cy="574"/>
                  <a:chOff x="987" y="1528"/>
                  <a:chExt cx="400" cy="574"/>
                </a:xfrm>
              </p:grpSpPr>
              <p:sp>
                <p:nvSpPr>
                  <p:cNvPr id="28805" name="Freeform 28"/>
                  <p:cNvSpPr>
                    <a:spLocks/>
                  </p:cNvSpPr>
                  <p:nvPr/>
                </p:nvSpPr>
                <p:spPr bwMode="auto">
                  <a:xfrm>
                    <a:off x="987" y="1528"/>
                    <a:ext cx="390" cy="277"/>
                  </a:xfrm>
                  <a:custGeom>
                    <a:avLst/>
                    <a:gdLst>
                      <a:gd name="T0" fmla="*/ 0 w 390"/>
                      <a:gd name="T1" fmla="*/ 277 h 277"/>
                      <a:gd name="T2" fmla="*/ 232 w 390"/>
                      <a:gd name="T3" fmla="*/ 0 h 277"/>
                      <a:gd name="T4" fmla="*/ 390 w 390"/>
                      <a:gd name="T5" fmla="*/ 277 h 277"/>
                      <a:gd name="T6" fmla="*/ 0 w 390"/>
                      <a:gd name="T7" fmla="*/ 277 h 2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390"/>
                      <a:gd name="T13" fmla="*/ 0 h 277"/>
                      <a:gd name="T14" fmla="*/ 390 w 390"/>
                      <a:gd name="T15" fmla="*/ 277 h 27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390" h="277">
                        <a:moveTo>
                          <a:pt x="0" y="277"/>
                        </a:moveTo>
                        <a:lnTo>
                          <a:pt x="232" y="0"/>
                        </a:lnTo>
                        <a:lnTo>
                          <a:pt x="390" y="277"/>
                        </a:lnTo>
                        <a:lnTo>
                          <a:pt x="0" y="277"/>
                        </a:lnTo>
                        <a:close/>
                      </a:path>
                    </a:pathLst>
                  </a:custGeom>
                  <a:solidFill>
                    <a:srgbClr val="9F3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06" name="Freeform 29"/>
                  <p:cNvSpPr>
                    <a:spLocks/>
                  </p:cNvSpPr>
                  <p:nvPr/>
                </p:nvSpPr>
                <p:spPr bwMode="auto">
                  <a:xfrm>
                    <a:off x="1231" y="1825"/>
                    <a:ext cx="153" cy="277"/>
                  </a:xfrm>
                  <a:custGeom>
                    <a:avLst/>
                    <a:gdLst>
                      <a:gd name="T0" fmla="*/ 0 w 153"/>
                      <a:gd name="T1" fmla="*/ 0 h 277"/>
                      <a:gd name="T2" fmla="*/ 0 w 153"/>
                      <a:gd name="T3" fmla="*/ 277 h 277"/>
                      <a:gd name="T4" fmla="*/ 153 w 153"/>
                      <a:gd name="T5" fmla="*/ 26 h 277"/>
                      <a:gd name="T6" fmla="*/ 0 w 153"/>
                      <a:gd name="T7" fmla="*/ 0 h 2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53"/>
                      <a:gd name="T13" fmla="*/ 0 h 277"/>
                      <a:gd name="T14" fmla="*/ 153 w 153"/>
                      <a:gd name="T15" fmla="*/ 277 h 27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53" h="277">
                        <a:moveTo>
                          <a:pt x="0" y="0"/>
                        </a:moveTo>
                        <a:lnTo>
                          <a:pt x="0" y="277"/>
                        </a:lnTo>
                        <a:lnTo>
                          <a:pt x="153" y="2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807" name="Freeform 30"/>
                  <p:cNvSpPr>
                    <a:spLocks/>
                  </p:cNvSpPr>
                  <p:nvPr/>
                </p:nvSpPr>
                <p:spPr bwMode="auto">
                  <a:xfrm>
                    <a:off x="988" y="1800"/>
                    <a:ext cx="399" cy="48"/>
                  </a:xfrm>
                  <a:custGeom>
                    <a:avLst/>
                    <a:gdLst>
                      <a:gd name="T0" fmla="*/ 0 w 399"/>
                      <a:gd name="T1" fmla="*/ 0 h 48"/>
                      <a:gd name="T2" fmla="*/ 388 w 399"/>
                      <a:gd name="T3" fmla="*/ 0 h 48"/>
                      <a:gd name="T4" fmla="*/ 399 w 399"/>
                      <a:gd name="T5" fmla="*/ 48 h 48"/>
                      <a:gd name="T6" fmla="*/ 19 w 399"/>
                      <a:gd name="T7" fmla="*/ 48 h 48"/>
                      <a:gd name="T8" fmla="*/ 0 w 399"/>
                      <a:gd name="T9" fmla="*/ 0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99"/>
                      <a:gd name="T16" fmla="*/ 0 h 48"/>
                      <a:gd name="T17" fmla="*/ 399 w 399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99" h="48">
                        <a:moveTo>
                          <a:pt x="0" y="0"/>
                        </a:moveTo>
                        <a:lnTo>
                          <a:pt x="388" y="0"/>
                        </a:lnTo>
                        <a:lnTo>
                          <a:pt x="399" y="48"/>
                        </a:lnTo>
                        <a:lnTo>
                          <a:pt x="19" y="4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28785" name="Group 31"/>
                <p:cNvGrpSpPr>
                  <a:grpSpLocks/>
                </p:cNvGrpSpPr>
                <p:nvPr/>
              </p:nvGrpSpPr>
              <p:grpSpPr bwMode="auto">
                <a:xfrm>
                  <a:off x="1007" y="1843"/>
                  <a:ext cx="225" cy="803"/>
                  <a:chOff x="1007" y="1843"/>
                  <a:chExt cx="225" cy="803"/>
                </a:xfrm>
              </p:grpSpPr>
              <p:grpSp>
                <p:nvGrpSpPr>
                  <p:cNvPr id="28786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1007" y="1843"/>
                    <a:ext cx="225" cy="803"/>
                    <a:chOff x="1007" y="1843"/>
                    <a:chExt cx="225" cy="803"/>
                  </a:xfrm>
                </p:grpSpPr>
                <p:sp>
                  <p:nvSpPr>
                    <p:cNvPr id="28802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1007" y="1843"/>
                      <a:ext cx="225" cy="803"/>
                    </a:xfrm>
                    <a:custGeom>
                      <a:avLst/>
                      <a:gdLst>
                        <a:gd name="T0" fmla="*/ 0 w 225"/>
                        <a:gd name="T1" fmla="*/ 0 h 803"/>
                        <a:gd name="T2" fmla="*/ 225 w 225"/>
                        <a:gd name="T3" fmla="*/ 0 h 803"/>
                        <a:gd name="T4" fmla="*/ 225 w 225"/>
                        <a:gd name="T5" fmla="*/ 803 h 803"/>
                        <a:gd name="T6" fmla="*/ 0 w 225"/>
                        <a:gd name="T7" fmla="*/ 744 h 803"/>
                        <a:gd name="T8" fmla="*/ 0 w 225"/>
                        <a:gd name="T9" fmla="*/ 0 h 8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5"/>
                        <a:gd name="T16" fmla="*/ 0 h 803"/>
                        <a:gd name="T17" fmla="*/ 225 w 225"/>
                        <a:gd name="T18" fmla="*/ 803 h 8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5" h="803">
                          <a:moveTo>
                            <a:pt x="0" y="0"/>
                          </a:moveTo>
                          <a:lnTo>
                            <a:pt x="225" y="0"/>
                          </a:lnTo>
                          <a:lnTo>
                            <a:pt x="225" y="803"/>
                          </a:lnTo>
                          <a:lnTo>
                            <a:pt x="0" y="74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28803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1007" y="1851"/>
                      <a:ext cx="225" cy="246"/>
                    </a:xfrm>
                    <a:custGeom>
                      <a:avLst/>
                      <a:gdLst>
                        <a:gd name="T0" fmla="*/ 0 w 225"/>
                        <a:gd name="T1" fmla="*/ 0 h 246"/>
                        <a:gd name="T2" fmla="*/ 225 w 225"/>
                        <a:gd name="T3" fmla="*/ 0 h 246"/>
                        <a:gd name="T4" fmla="*/ 225 w 225"/>
                        <a:gd name="T5" fmla="*/ 246 h 246"/>
                        <a:gd name="T6" fmla="*/ 0 w 225"/>
                        <a:gd name="T7" fmla="*/ 244 h 246"/>
                        <a:gd name="T8" fmla="*/ 0 w 225"/>
                        <a:gd name="T9" fmla="*/ 0 h 24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5"/>
                        <a:gd name="T16" fmla="*/ 0 h 246"/>
                        <a:gd name="T17" fmla="*/ 225 w 225"/>
                        <a:gd name="T18" fmla="*/ 246 h 24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5" h="246">
                          <a:moveTo>
                            <a:pt x="0" y="0"/>
                          </a:moveTo>
                          <a:lnTo>
                            <a:pt x="225" y="0"/>
                          </a:lnTo>
                          <a:lnTo>
                            <a:pt x="225" y="246"/>
                          </a:lnTo>
                          <a:lnTo>
                            <a:pt x="0" y="24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28804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1025" y="1882"/>
                      <a:ext cx="192" cy="759"/>
                    </a:xfrm>
                    <a:custGeom>
                      <a:avLst/>
                      <a:gdLst>
                        <a:gd name="T0" fmla="*/ 0 w 192"/>
                        <a:gd name="T1" fmla="*/ 707 h 759"/>
                        <a:gd name="T2" fmla="*/ 0 w 192"/>
                        <a:gd name="T3" fmla="*/ 0 h 759"/>
                        <a:gd name="T4" fmla="*/ 192 w 192"/>
                        <a:gd name="T5" fmla="*/ 0 h 759"/>
                        <a:gd name="T6" fmla="*/ 192 w 192"/>
                        <a:gd name="T7" fmla="*/ 759 h 7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2"/>
                        <a:gd name="T13" fmla="*/ 0 h 759"/>
                        <a:gd name="T14" fmla="*/ 192 w 192"/>
                        <a:gd name="T15" fmla="*/ 759 h 7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2" h="759">
                          <a:moveTo>
                            <a:pt x="0" y="707"/>
                          </a:moveTo>
                          <a:lnTo>
                            <a:pt x="0" y="0"/>
                          </a:lnTo>
                          <a:lnTo>
                            <a:pt x="192" y="0"/>
                          </a:lnTo>
                          <a:lnTo>
                            <a:pt x="192" y="759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28787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1043" y="1931"/>
                    <a:ext cx="158" cy="417"/>
                    <a:chOff x="1043" y="1931"/>
                    <a:chExt cx="158" cy="417"/>
                  </a:xfrm>
                </p:grpSpPr>
                <p:grpSp>
                  <p:nvGrpSpPr>
                    <p:cNvPr id="28788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43" y="1931"/>
                      <a:ext cx="158" cy="192"/>
                      <a:chOff x="1043" y="1931"/>
                      <a:chExt cx="158" cy="192"/>
                    </a:xfrm>
                  </p:grpSpPr>
                  <p:grpSp>
                    <p:nvGrpSpPr>
                      <p:cNvPr id="28796" name="Group 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43" y="1931"/>
                        <a:ext cx="71" cy="192"/>
                        <a:chOff x="1043" y="1931"/>
                        <a:chExt cx="71" cy="192"/>
                      </a:xfrm>
                    </p:grpSpPr>
                    <p:sp>
                      <p:nvSpPr>
                        <p:cNvPr id="28800" name="Freeform 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3" y="1931"/>
                          <a:ext cx="66" cy="187"/>
                        </a:xfrm>
                        <a:custGeom>
                          <a:avLst/>
                          <a:gdLst>
                            <a:gd name="T0" fmla="*/ 0 w 66"/>
                            <a:gd name="T1" fmla="*/ 0 h 187"/>
                            <a:gd name="T2" fmla="*/ 0 w 66"/>
                            <a:gd name="T3" fmla="*/ 187 h 187"/>
                            <a:gd name="T4" fmla="*/ 66 w 66"/>
                            <a:gd name="T5" fmla="*/ 187 h 187"/>
                            <a:gd name="T6" fmla="*/ 0 60000 65536"/>
                            <a:gd name="T7" fmla="*/ 0 60000 65536"/>
                            <a:gd name="T8" fmla="*/ 0 60000 65536"/>
                            <a:gd name="T9" fmla="*/ 0 w 66"/>
                            <a:gd name="T10" fmla="*/ 0 h 187"/>
                            <a:gd name="T11" fmla="*/ 66 w 66"/>
                            <a:gd name="T12" fmla="*/ 187 h 187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6" h="187">
                              <a:moveTo>
                                <a:pt x="0" y="0"/>
                              </a:moveTo>
                              <a:lnTo>
                                <a:pt x="0" y="187"/>
                              </a:lnTo>
                              <a:lnTo>
                                <a:pt x="66" y="18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  <p:sp>
                      <p:nvSpPr>
                        <p:cNvPr id="28801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7" y="1933"/>
                          <a:ext cx="67" cy="190"/>
                        </a:xfrm>
                        <a:custGeom>
                          <a:avLst/>
                          <a:gdLst>
                            <a:gd name="T0" fmla="*/ 0 w 67"/>
                            <a:gd name="T1" fmla="*/ 0 h 190"/>
                            <a:gd name="T2" fmla="*/ 0 w 67"/>
                            <a:gd name="T3" fmla="*/ 190 h 190"/>
                            <a:gd name="T4" fmla="*/ 67 w 67"/>
                            <a:gd name="T5" fmla="*/ 190 h 190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90"/>
                            <a:gd name="T11" fmla="*/ 67 w 67"/>
                            <a:gd name="T12" fmla="*/ 190 h 190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90">
                              <a:moveTo>
                                <a:pt x="0" y="0"/>
                              </a:moveTo>
                              <a:lnTo>
                                <a:pt x="0" y="190"/>
                              </a:lnTo>
                              <a:lnTo>
                                <a:pt x="67" y="19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</p:grpSp>
                  <p:grpSp>
                    <p:nvGrpSpPr>
                      <p:cNvPr id="28797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0" y="1931"/>
                        <a:ext cx="71" cy="192"/>
                        <a:chOff x="1130" y="1931"/>
                        <a:chExt cx="71" cy="192"/>
                      </a:xfrm>
                    </p:grpSpPr>
                    <p:sp>
                      <p:nvSpPr>
                        <p:cNvPr id="28798" name="Freeform 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0" y="1931"/>
                          <a:ext cx="67" cy="187"/>
                        </a:xfrm>
                        <a:custGeom>
                          <a:avLst/>
                          <a:gdLst>
                            <a:gd name="T0" fmla="*/ 0 w 67"/>
                            <a:gd name="T1" fmla="*/ 0 h 187"/>
                            <a:gd name="T2" fmla="*/ 0 w 67"/>
                            <a:gd name="T3" fmla="*/ 187 h 187"/>
                            <a:gd name="T4" fmla="*/ 67 w 67"/>
                            <a:gd name="T5" fmla="*/ 187 h 187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7"/>
                            <a:gd name="T11" fmla="*/ 67 w 67"/>
                            <a:gd name="T12" fmla="*/ 187 h 187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7">
                              <a:moveTo>
                                <a:pt x="0" y="0"/>
                              </a:moveTo>
                              <a:lnTo>
                                <a:pt x="0" y="187"/>
                              </a:lnTo>
                              <a:lnTo>
                                <a:pt x="67" y="18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  <p:sp>
                      <p:nvSpPr>
                        <p:cNvPr id="28799" name="Freeform 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3" y="1933"/>
                          <a:ext cx="68" cy="190"/>
                        </a:xfrm>
                        <a:custGeom>
                          <a:avLst/>
                          <a:gdLst>
                            <a:gd name="T0" fmla="*/ 0 w 68"/>
                            <a:gd name="T1" fmla="*/ 0 h 190"/>
                            <a:gd name="T2" fmla="*/ 0 w 68"/>
                            <a:gd name="T3" fmla="*/ 190 h 190"/>
                            <a:gd name="T4" fmla="*/ 68 w 68"/>
                            <a:gd name="T5" fmla="*/ 190 h 190"/>
                            <a:gd name="T6" fmla="*/ 0 60000 65536"/>
                            <a:gd name="T7" fmla="*/ 0 60000 65536"/>
                            <a:gd name="T8" fmla="*/ 0 60000 65536"/>
                            <a:gd name="T9" fmla="*/ 0 w 68"/>
                            <a:gd name="T10" fmla="*/ 0 h 190"/>
                            <a:gd name="T11" fmla="*/ 68 w 68"/>
                            <a:gd name="T12" fmla="*/ 190 h 190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8" h="190">
                              <a:moveTo>
                                <a:pt x="0" y="0"/>
                              </a:moveTo>
                              <a:lnTo>
                                <a:pt x="0" y="190"/>
                              </a:lnTo>
                              <a:lnTo>
                                <a:pt x="68" y="19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</p:grpSp>
                </p:grpSp>
                <p:grpSp>
                  <p:nvGrpSpPr>
                    <p:cNvPr id="28789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43" y="2154"/>
                      <a:ext cx="158" cy="194"/>
                      <a:chOff x="1043" y="2154"/>
                      <a:chExt cx="158" cy="194"/>
                    </a:xfrm>
                  </p:grpSpPr>
                  <p:grpSp>
                    <p:nvGrpSpPr>
                      <p:cNvPr id="28790" name="Group 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43" y="2154"/>
                        <a:ext cx="71" cy="194"/>
                        <a:chOff x="1043" y="2154"/>
                        <a:chExt cx="71" cy="194"/>
                      </a:xfrm>
                    </p:grpSpPr>
                    <p:sp>
                      <p:nvSpPr>
                        <p:cNvPr id="28794" name="Freeform 4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3" y="2154"/>
                          <a:ext cx="66" cy="189"/>
                        </a:xfrm>
                        <a:custGeom>
                          <a:avLst/>
                          <a:gdLst>
                            <a:gd name="T0" fmla="*/ 0 w 66"/>
                            <a:gd name="T1" fmla="*/ 0 h 189"/>
                            <a:gd name="T2" fmla="*/ 0 w 66"/>
                            <a:gd name="T3" fmla="*/ 189 h 189"/>
                            <a:gd name="T4" fmla="*/ 66 w 66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6"/>
                            <a:gd name="T10" fmla="*/ 0 h 189"/>
                            <a:gd name="T11" fmla="*/ 66 w 66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6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6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  <p:sp>
                      <p:nvSpPr>
                        <p:cNvPr id="28795" name="Freeform 4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47" y="2159"/>
                          <a:ext cx="67" cy="189"/>
                        </a:xfrm>
                        <a:custGeom>
                          <a:avLst/>
                          <a:gdLst>
                            <a:gd name="T0" fmla="*/ 0 w 67"/>
                            <a:gd name="T1" fmla="*/ 0 h 189"/>
                            <a:gd name="T2" fmla="*/ 0 w 67"/>
                            <a:gd name="T3" fmla="*/ 189 h 189"/>
                            <a:gd name="T4" fmla="*/ 67 w 67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9"/>
                            <a:gd name="T11" fmla="*/ 67 w 67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7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</p:grpSp>
                  <p:grpSp>
                    <p:nvGrpSpPr>
                      <p:cNvPr id="28791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0" y="2154"/>
                        <a:ext cx="71" cy="194"/>
                        <a:chOff x="1130" y="2154"/>
                        <a:chExt cx="71" cy="194"/>
                      </a:xfrm>
                    </p:grpSpPr>
                    <p:sp>
                      <p:nvSpPr>
                        <p:cNvPr id="28792" name="Freeform 4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0" y="2154"/>
                          <a:ext cx="67" cy="189"/>
                        </a:xfrm>
                        <a:custGeom>
                          <a:avLst/>
                          <a:gdLst>
                            <a:gd name="T0" fmla="*/ 0 w 67"/>
                            <a:gd name="T1" fmla="*/ 0 h 189"/>
                            <a:gd name="T2" fmla="*/ 0 w 67"/>
                            <a:gd name="T3" fmla="*/ 189 h 189"/>
                            <a:gd name="T4" fmla="*/ 67 w 67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7"/>
                            <a:gd name="T10" fmla="*/ 0 h 189"/>
                            <a:gd name="T11" fmla="*/ 67 w 67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7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7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BF7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  <p:sp>
                      <p:nvSpPr>
                        <p:cNvPr id="28793" name="Freeform 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3" y="2159"/>
                          <a:ext cx="68" cy="189"/>
                        </a:xfrm>
                        <a:custGeom>
                          <a:avLst/>
                          <a:gdLst>
                            <a:gd name="T0" fmla="*/ 0 w 68"/>
                            <a:gd name="T1" fmla="*/ 0 h 189"/>
                            <a:gd name="T2" fmla="*/ 0 w 68"/>
                            <a:gd name="T3" fmla="*/ 189 h 189"/>
                            <a:gd name="T4" fmla="*/ 68 w 68"/>
                            <a:gd name="T5" fmla="*/ 189 h 189"/>
                            <a:gd name="T6" fmla="*/ 0 60000 65536"/>
                            <a:gd name="T7" fmla="*/ 0 60000 65536"/>
                            <a:gd name="T8" fmla="*/ 0 60000 65536"/>
                            <a:gd name="T9" fmla="*/ 0 w 68"/>
                            <a:gd name="T10" fmla="*/ 0 h 189"/>
                            <a:gd name="T11" fmla="*/ 68 w 68"/>
                            <a:gd name="T12" fmla="*/ 189 h 189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8" h="189">
                              <a:moveTo>
                                <a:pt x="0" y="0"/>
                              </a:moveTo>
                              <a:lnTo>
                                <a:pt x="0" y="189"/>
                              </a:lnTo>
                              <a:lnTo>
                                <a:pt x="68" y="189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vi-VN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773" name="Group 51"/>
              <p:cNvGrpSpPr>
                <a:grpSpLocks/>
              </p:cNvGrpSpPr>
              <p:nvPr/>
            </p:nvGrpSpPr>
            <p:grpSpPr bwMode="auto">
              <a:xfrm>
                <a:off x="760" y="2013"/>
                <a:ext cx="817" cy="489"/>
                <a:chOff x="760" y="2013"/>
                <a:chExt cx="817" cy="489"/>
              </a:xfrm>
            </p:grpSpPr>
            <p:grpSp>
              <p:nvGrpSpPr>
                <p:cNvPr id="28774" name="Group 52"/>
                <p:cNvGrpSpPr>
                  <a:grpSpLocks/>
                </p:cNvGrpSpPr>
                <p:nvPr/>
              </p:nvGrpSpPr>
              <p:grpSpPr bwMode="auto">
                <a:xfrm>
                  <a:off x="760" y="2013"/>
                  <a:ext cx="108" cy="428"/>
                  <a:chOff x="760" y="2013"/>
                  <a:chExt cx="108" cy="428"/>
                </a:xfrm>
              </p:grpSpPr>
              <p:sp>
                <p:nvSpPr>
                  <p:cNvPr id="28781" name="Freeform 53"/>
                  <p:cNvSpPr>
                    <a:spLocks/>
                  </p:cNvSpPr>
                  <p:nvPr/>
                </p:nvSpPr>
                <p:spPr bwMode="auto">
                  <a:xfrm>
                    <a:off x="760" y="2013"/>
                    <a:ext cx="108" cy="428"/>
                  </a:xfrm>
                  <a:custGeom>
                    <a:avLst/>
                    <a:gdLst>
                      <a:gd name="T0" fmla="*/ 0 w 108"/>
                      <a:gd name="T1" fmla="*/ 12 h 428"/>
                      <a:gd name="T2" fmla="*/ 108 w 108"/>
                      <a:gd name="T3" fmla="*/ 0 h 428"/>
                      <a:gd name="T4" fmla="*/ 108 w 108"/>
                      <a:gd name="T5" fmla="*/ 428 h 428"/>
                      <a:gd name="T6" fmla="*/ 0 w 108"/>
                      <a:gd name="T7" fmla="*/ 405 h 428"/>
                      <a:gd name="T8" fmla="*/ 0 w 108"/>
                      <a:gd name="T9" fmla="*/ 12 h 4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8"/>
                      <a:gd name="T16" fmla="*/ 0 h 428"/>
                      <a:gd name="T17" fmla="*/ 108 w 108"/>
                      <a:gd name="T18" fmla="*/ 428 h 4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8" h="428">
                        <a:moveTo>
                          <a:pt x="0" y="12"/>
                        </a:moveTo>
                        <a:lnTo>
                          <a:pt x="108" y="0"/>
                        </a:lnTo>
                        <a:lnTo>
                          <a:pt x="108" y="428"/>
                        </a:lnTo>
                        <a:lnTo>
                          <a:pt x="0" y="405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82" name="Freeform 54"/>
                  <p:cNvSpPr>
                    <a:spLocks/>
                  </p:cNvSpPr>
                  <p:nvPr/>
                </p:nvSpPr>
                <p:spPr bwMode="auto">
                  <a:xfrm>
                    <a:off x="768" y="2031"/>
                    <a:ext cx="93" cy="189"/>
                  </a:xfrm>
                  <a:custGeom>
                    <a:avLst/>
                    <a:gdLst>
                      <a:gd name="T0" fmla="*/ 0 w 93"/>
                      <a:gd name="T1" fmla="*/ 12 h 189"/>
                      <a:gd name="T2" fmla="*/ 0 w 93"/>
                      <a:gd name="T3" fmla="*/ 189 h 189"/>
                      <a:gd name="T4" fmla="*/ 93 w 93"/>
                      <a:gd name="T5" fmla="*/ 189 h 189"/>
                      <a:gd name="T6" fmla="*/ 93 w 93"/>
                      <a:gd name="T7" fmla="*/ 0 h 189"/>
                      <a:gd name="T8" fmla="*/ 0 w 93"/>
                      <a:gd name="T9" fmla="*/ 12 h 1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9"/>
                      <a:gd name="T17" fmla="*/ 93 w 93"/>
                      <a:gd name="T18" fmla="*/ 189 h 1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9">
                        <a:moveTo>
                          <a:pt x="0" y="12"/>
                        </a:moveTo>
                        <a:lnTo>
                          <a:pt x="0" y="189"/>
                        </a:lnTo>
                        <a:lnTo>
                          <a:pt x="93" y="189"/>
                        </a:lnTo>
                        <a:lnTo>
                          <a:pt x="93" y="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83" name="Freeform 55"/>
                  <p:cNvSpPr>
                    <a:spLocks/>
                  </p:cNvSpPr>
                  <p:nvPr/>
                </p:nvSpPr>
                <p:spPr bwMode="auto">
                  <a:xfrm>
                    <a:off x="768" y="2231"/>
                    <a:ext cx="93" cy="187"/>
                  </a:xfrm>
                  <a:custGeom>
                    <a:avLst/>
                    <a:gdLst>
                      <a:gd name="T0" fmla="*/ 0 w 93"/>
                      <a:gd name="T1" fmla="*/ 0 h 187"/>
                      <a:gd name="T2" fmla="*/ 93 w 93"/>
                      <a:gd name="T3" fmla="*/ 0 h 187"/>
                      <a:gd name="T4" fmla="*/ 93 w 93"/>
                      <a:gd name="T5" fmla="*/ 187 h 187"/>
                      <a:gd name="T6" fmla="*/ 0 w 93"/>
                      <a:gd name="T7" fmla="*/ 166 h 187"/>
                      <a:gd name="T8" fmla="*/ 0 w 93"/>
                      <a:gd name="T9" fmla="*/ 0 h 1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7"/>
                      <a:gd name="T17" fmla="*/ 93 w 93"/>
                      <a:gd name="T18" fmla="*/ 187 h 1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7">
                        <a:moveTo>
                          <a:pt x="0" y="0"/>
                        </a:moveTo>
                        <a:lnTo>
                          <a:pt x="93" y="0"/>
                        </a:lnTo>
                        <a:lnTo>
                          <a:pt x="93" y="187"/>
                        </a:lnTo>
                        <a:lnTo>
                          <a:pt x="0" y="1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28775" name="Group 56"/>
                <p:cNvGrpSpPr>
                  <a:grpSpLocks/>
                </p:cNvGrpSpPr>
                <p:nvPr/>
              </p:nvGrpSpPr>
              <p:grpSpPr bwMode="auto">
                <a:xfrm>
                  <a:off x="1343" y="2064"/>
                  <a:ext cx="234" cy="438"/>
                  <a:chOff x="1343" y="2064"/>
                  <a:chExt cx="234" cy="438"/>
                </a:xfrm>
              </p:grpSpPr>
              <p:sp>
                <p:nvSpPr>
                  <p:cNvPr id="28776" name="Freeform 57"/>
                  <p:cNvSpPr>
                    <a:spLocks/>
                  </p:cNvSpPr>
                  <p:nvPr/>
                </p:nvSpPr>
                <p:spPr bwMode="auto">
                  <a:xfrm>
                    <a:off x="1343" y="2064"/>
                    <a:ext cx="234" cy="438"/>
                  </a:xfrm>
                  <a:custGeom>
                    <a:avLst/>
                    <a:gdLst>
                      <a:gd name="T0" fmla="*/ 0 w 234"/>
                      <a:gd name="T1" fmla="*/ 0 h 438"/>
                      <a:gd name="T2" fmla="*/ 234 w 234"/>
                      <a:gd name="T3" fmla="*/ 0 h 438"/>
                      <a:gd name="T4" fmla="*/ 234 w 234"/>
                      <a:gd name="T5" fmla="*/ 438 h 438"/>
                      <a:gd name="T6" fmla="*/ 0 w 234"/>
                      <a:gd name="T7" fmla="*/ 408 h 438"/>
                      <a:gd name="T8" fmla="*/ 0 w 234"/>
                      <a:gd name="T9" fmla="*/ 0 h 4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4"/>
                      <a:gd name="T16" fmla="*/ 0 h 438"/>
                      <a:gd name="T17" fmla="*/ 234 w 234"/>
                      <a:gd name="T18" fmla="*/ 438 h 4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4" h="438">
                        <a:moveTo>
                          <a:pt x="0" y="0"/>
                        </a:moveTo>
                        <a:lnTo>
                          <a:pt x="234" y="0"/>
                        </a:lnTo>
                        <a:lnTo>
                          <a:pt x="234" y="43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77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359" y="2089"/>
                    <a:ext cx="94" cy="177"/>
                  </a:xfrm>
                  <a:prstGeom prst="rect">
                    <a:avLst/>
                  </a:pr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78" name="Freeform 59"/>
                  <p:cNvSpPr>
                    <a:spLocks/>
                  </p:cNvSpPr>
                  <p:nvPr/>
                </p:nvSpPr>
                <p:spPr bwMode="auto">
                  <a:xfrm>
                    <a:off x="1359" y="2287"/>
                    <a:ext cx="92" cy="174"/>
                  </a:xfrm>
                  <a:custGeom>
                    <a:avLst/>
                    <a:gdLst>
                      <a:gd name="T0" fmla="*/ 0 w 92"/>
                      <a:gd name="T1" fmla="*/ 0 h 174"/>
                      <a:gd name="T2" fmla="*/ 92 w 92"/>
                      <a:gd name="T3" fmla="*/ 0 h 174"/>
                      <a:gd name="T4" fmla="*/ 92 w 92"/>
                      <a:gd name="T5" fmla="*/ 174 h 174"/>
                      <a:gd name="T6" fmla="*/ 0 w 92"/>
                      <a:gd name="T7" fmla="*/ 161 h 174"/>
                      <a:gd name="T8" fmla="*/ 0 w 92"/>
                      <a:gd name="T9" fmla="*/ 0 h 17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2"/>
                      <a:gd name="T16" fmla="*/ 0 h 174"/>
                      <a:gd name="T17" fmla="*/ 92 w 92"/>
                      <a:gd name="T18" fmla="*/ 174 h 17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2" h="174">
                        <a:moveTo>
                          <a:pt x="0" y="0"/>
                        </a:moveTo>
                        <a:lnTo>
                          <a:pt x="92" y="0"/>
                        </a:lnTo>
                        <a:lnTo>
                          <a:pt x="92" y="174"/>
                        </a:lnTo>
                        <a:lnTo>
                          <a:pt x="0" y="16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79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67" y="2089"/>
                    <a:ext cx="95" cy="177"/>
                  </a:xfrm>
                  <a:prstGeom prst="rect">
                    <a:avLst/>
                  </a:pr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28780" name="Freeform 61"/>
                  <p:cNvSpPr>
                    <a:spLocks/>
                  </p:cNvSpPr>
                  <p:nvPr/>
                </p:nvSpPr>
                <p:spPr bwMode="auto">
                  <a:xfrm>
                    <a:off x="1467" y="2289"/>
                    <a:ext cx="93" cy="188"/>
                  </a:xfrm>
                  <a:custGeom>
                    <a:avLst/>
                    <a:gdLst>
                      <a:gd name="T0" fmla="*/ 0 w 93"/>
                      <a:gd name="T1" fmla="*/ 0 h 188"/>
                      <a:gd name="T2" fmla="*/ 93 w 93"/>
                      <a:gd name="T3" fmla="*/ 0 h 188"/>
                      <a:gd name="T4" fmla="*/ 93 w 93"/>
                      <a:gd name="T5" fmla="*/ 188 h 188"/>
                      <a:gd name="T6" fmla="*/ 0 w 93"/>
                      <a:gd name="T7" fmla="*/ 175 h 188"/>
                      <a:gd name="T8" fmla="*/ 0 w 93"/>
                      <a:gd name="T9" fmla="*/ 0 h 1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3"/>
                      <a:gd name="T16" fmla="*/ 0 h 188"/>
                      <a:gd name="T17" fmla="*/ 93 w 93"/>
                      <a:gd name="T18" fmla="*/ 188 h 1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3" h="188">
                        <a:moveTo>
                          <a:pt x="0" y="0"/>
                        </a:moveTo>
                        <a:lnTo>
                          <a:pt x="93" y="0"/>
                        </a:lnTo>
                        <a:lnTo>
                          <a:pt x="93" y="188"/>
                        </a:lnTo>
                        <a:lnTo>
                          <a:pt x="0" y="1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</p:grpSp>
        <p:grpSp>
          <p:nvGrpSpPr>
            <p:cNvPr id="28680" name="Group 62"/>
            <p:cNvGrpSpPr>
              <a:grpSpLocks/>
            </p:cNvGrpSpPr>
            <p:nvPr/>
          </p:nvGrpSpPr>
          <p:grpSpPr bwMode="auto">
            <a:xfrm>
              <a:off x="3606" y="1628"/>
              <a:ext cx="1295" cy="1064"/>
              <a:chOff x="3606" y="1628"/>
              <a:chExt cx="1295" cy="1064"/>
            </a:xfrm>
          </p:grpSpPr>
          <p:grpSp>
            <p:nvGrpSpPr>
              <p:cNvPr id="28748" name="Group 63"/>
              <p:cNvGrpSpPr>
                <a:grpSpLocks/>
              </p:cNvGrpSpPr>
              <p:nvPr/>
            </p:nvGrpSpPr>
            <p:grpSpPr bwMode="auto">
              <a:xfrm>
                <a:off x="3606" y="1628"/>
                <a:ext cx="1295" cy="1064"/>
                <a:chOff x="3606" y="1628"/>
                <a:chExt cx="1295" cy="1064"/>
              </a:xfrm>
            </p:grpSpPr>
            <p:sp>
              <p:nvSpPr>
                <p:cNvPr id="28753" name="Freeform 64"/>
                <p:cNvSpPr>
                  <a:spLocks/>
                </p:cNvSpPr>
                <p:nvPr/>
              </p:nvSpPr>
              <p:spPr bwMode="auto">
                <a:xfrm>
                  <a:off x="3620" y="1672"/>
                  <a:ext cx="1168" cy="999"/>
                </a:xfrm>
                <a:custGeom>
                  <a:avLst/>
                  <a:gdLst>
                    <a:gd name="T0" fmla="*/ 0 w 1168"/>
                    <a:gd name="T1" fmla="*/ 0 h 999"/>
                    <a:gd name="T2" fmla="*/ 0 w 1168"/>
                    <a:gd name="T3" fmla="*/ 999 h 999"/>
                    <a:gd name="T4" fmla="*/ 1168 w 1168"/>
                    <a:gd name="T5" fmla="*/ 841 h 999"/>
                    <a:gd name="T6" fmla="*/ 1168 w 1168"/>
                    <a:gd name="T7" fmla="*/ 28 h 999"/>
                    <a:gd name="T8" fmla="*/ 0 w 1168"/>
                    <a:gd name="T9" fmla="*/ 0 h 9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8"/>
                    <a:gd name="T16" fmla="*/ 0 h 999"/>
                    <a:gd name="T17" fmla="*/ 1168 w 1168"/>
                    <a:gd name="T18" fmla="*/ 999 h 9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8" h="999">
                      <a:moveTo>
                        <a:pt x="0" y="0"/>
                      </a:moveTo>
                      <a:lnTo>
                        <a:pt x="0" y="999"/>
                      </a:lnTo>
                      <a:lnTo>
                        <a:pt x="1168" y="841"/>
                      </a:lnTo>
                      <a:lnTo>
                        <a:pt x="116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54" name="Rectangle 65"/>
                <p:cNvSpPr>
                  <a:spLocks noChangeArrowheads="1"/>
                </p:cNvSpPr>
                <p:nvPr/>
              </p:nvSpPr>
              <p:spPr bwMode="auto">
                <a:xfrm>
                  <a:off x="4785" y="1695"/>
                  <a:ext cx="116" cy="143"/>
                </a:xfrm>
                <a:prstGeom prst="rect">
                  <a:avLst/>
                </a:prstGeom>
                <a:solidFill>
                  <a:srgbClr val="FF9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55" name="Freeform 66"/>
                <p:cNvSpPr>
                  <a:spLocks/>
                </p:cNvSpPr>
                <p:nvPr/>
              </p:nvSpPr>
              <p:spPr bwMode="auto">
                <a:xfrm>
                  <a:off x="3620" y="1628"/>
                  <a:ext cx="1168" cy="254"/>
                </a:xfrm>
                <a:custGeom>
                  <a:avLst/>
                  <a:gdLst>
                    <a:gd name="T0" fmla="*/ 0 w 1168"/>
                    <a:gd name="T1" fmla="*/ 0 h 254"/>
                    <a:gd name="T2" fmla="*/ 1168 w 1168"/>
                    <a:gd name="T3" fmla="*/ 54 h 254"/>
                    <a:gd name="T4" fmla="*/ 1168 w 1168"/>
                    <a:gd name="T5" fmla="*/ 208 h 254"/>
                    <a:gd name="T6" fmla="*/ 0 w 1168"/>
                    <a:gd name="T7" fmla="*/ 254 h 254"/>
                    <a:gd name="T8" fmla="*/ 0 w 1168"/>
                    <a:gd name="T9" fmla="*/ 0 h 2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8"/>
                    <a:gd name="T16" fmla="*/ 0 h 254"/>
                    <a:gd name="T17" fmla="*/ 1168 w 1168"/>
                    <a:gd name="T18" fmla="*/ 254 h 2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8" h="254">
                      <a:moveTo>
                        <a:pt x="0" y="0"/>
                      </a:moveTo>
                      <a:lnTo>
                        <a:pt x="1168" y="54"/>
                      </a:lnTo>
                      <a:lnTo>
                        <a:pt x="1168" y="208"/>
                      </a:lnTo>
                      <a:lnTo>
                        <a:pt x="0" y="2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grpSp>
              <p:nvGrpSpPr>
                <p:cNvPr id="28756" name="Group 67"/>
                <p:cNvGrpSpPr>
                  <a:grpSpLocks/>
                </p:cNvGrpSpPr>
                <p:nvPr/>
              </p:nvGrpSpPr>
              <p:grpSpPr bwMode="auto">
                <a:xfrm>
                  <a:off x="3618" y="1866"/>
                  <a:ext cx="1175" cy="531"/>
                  <a:chOff x="3618" y="1866"/>
                  <a:chExt cx="1175" cy="531"/>
                </a:xfrm>
              </p:grpSpPr>
              <p:grpSp>
                <p:nvGrpSpPr>
                  <p:cNvPr id="28760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3618" y="1884"/>
                    <a:ext cx="1173" cy="513"/>
                    <a:chOff x="3618" y="1884"/>
                    <a:chExt cx="1173" cy="513"/>
                  </a:xfrm>
                </p:grpSpPr>
                <p:sp>
                  <p:nvSpPr>
                    <p:cNvPr id="28769" name="Line 6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1884"/>
                      <a:ext cx="1167" cy="4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70" name="Line 7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8" y="2072"/>
                      <a:ext cx="1173" cy="7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71" name="Line 7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272"/>
                      <a:ext cx="1164" cy="125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761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618" y="1866"/>
                    <a:ext cx="1173" cy="516"/>
                    <a:chOff x="3618" y="1866"/>
                    <a:chExt cx="1173" cy="516"/>
                  </a:xfrm>
                </p:grpSpPr>
                <p:sp>
                  <p:nvSpPr>
                    <p:cNvPr id="28766" name="Line 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1866"/>
                      <a:ext cx="1167" cy="5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67" name="Line 7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8" y="2056"/>
                      <a:ext cx="1173" cy="80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68" name="Line 7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254"/>
                      <a:ext cx="1164" cy="12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FFBF7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762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3620" y="1874"/>
                    <a:ext cx="1173" cy="515"/>
                    <a:chOff x="3620" y="1874"/>
                    <a:chExt cx="1173" cy="515"/>
                  </a:xfrm>
                </p:grpSpPr>
                <p:sp>
                  <p:nvSpPr>
                    <p:cNvPr id="28763" name="Line 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1" y="1874"/>
                      <a:ext cx="1167" cy="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64" name="Line 7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0" y="2061"/>
                      <a:ext cx="1173" cy="8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65" name="Line 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1" y="2261"/>
                      <a:ext cx="1164" cy="12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1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8757" name="Freeform 80"/>
                <p:cNvSpPr>
                  <a:spLocks/>
                </p:cNvSpPr>
                <p:nvPr/>
              </p:nvSpPr>
              <p:spPr bwMode="auto">
                <a:xfrm>
                  <a:off x="3606" y="1656"/>
                  <a:ext cx="15" cy="1036"/>
                </a:xfrm>
                <a:custGeom>
                  <a:avLst/>
                  <a:gdLst>
                    <a:gd name="T0" fmla="*/ 15 w 15"/>
                    <a:gd name="T1" fmla="*/ 34 h 1036"/>
                    <a:gd name="T2" fmla="*/ 15 w 15"/>
                    <a:gd name="T3" fmla="*/ 1015 h 1036"/>
                    <a:gd name="T4" fmla="*/ 0 w 15"/>
                    <a:gd name="T5" fmla="*/ 1036 h 1036"/>
                    <a:gd name="T6" fmla="*/ 0 w 15"/>
                    <a:gd name="T7" fmla="*/ 0 h 1036"/>
                    <a:gd name="T8" fmla="*/ 15 w 15"/>
                    <a:gd name="T9" fmla="*/ 34 h 10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036"/>
                    <a:gd name="T17" fmla="*/ 15 w 15"/>
                    <a:gd name="T18" fmla="*/ 1036 h 10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036">
                      <a:moveTo>
                        <a:pt x="15" y="34"/>
                      </a:moveTo>
                      <a:lnTo>
                        <a:pt x="15" y="1015"/>
                      </a:lnTo>
                      <a:lnTo>
                        <a:pt x="0" y="1036"/>
                      </a:lnTo>
                      <a:lnTo>
                        <a:pt x="0" y="0"/>
                      </a:lnTo>
                      <a:lnTo>
                        <a:pt x="15" y="34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58" name="Freeform 81"/>
                <p:cNvSpPr>
                  <a:spLocks/>
                </p:cNvSpPr>
                <p:nvPr/>
              </p:nvSpPr>
              <p:spPr bwMode="auto">
                <a:xfrm>
                  <a:off x="4787" y="1836"/>
                  <a:ext cx="12" cy="692"/>
                </a:xfrm>
                <a:custGeom>
                  <a:avLst/>
                  <a:gdLst>
                    <a:gd name="T0" fmla="*/ 0 w 12"/>
                    <a:gd name="T1" fmla="*/ 679 h 692"/>
                    <a:gd name="T2" fmla="*/ 12 w 12"/>
                    <a:gd name="T3" fmla="*/ 692 h 692"/>
                    <a:gd name="T4" fmla="*/ 12 w 12"/>
                    <a:gd name="T5" fmla="*/ 0 h 692"/>
                    <a:gd name="T6" fmla="*/ 0 w 12"/>
                    <a:gd name="T7" fmla="*/ 0 h 692"/>
                    <a:gd name="T8" fmla="*/ 0 w 12"/>
                    <a:gd name="T9" fmla="*/ 679 h 6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692"/>
                    <a:gd name="T17" fmla="*/ 12 w 12"/>
                    <a:gd name="T18" fmla="*/ 692 h 6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692">
                      <a:moveTo>
                        <a:pt x="0" y="679"/>
                      </a:moveTo>
                      <a:lnTo>
                        <a:pt x="12" y="692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679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59" name="Rectangle 82"/>
                <p:cNvSpPr>
                  <a:spLocks noChangeArrowheads="1"/>
                </p:cNvSpPr>
                <p:nvPr/>
              </p:nvSpPr>
              <p:spPr bwMode="auto">
                <a:xfrm>
                  <a:off x="4787" y="1733"/>
                  <a:ext cx="12" cy="105"/>
                </a:xfrm>
                <a:prstGeom prst="rect">
                  <a:avLst/>
                </a:prstGeom>
                <a:solidFill>
                  <a:srgbClr val="BF7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28749" name="Group 83"/>
              <p:cNvGrpSpPr>
                <a:grpSpLocks/>
              </p:cNvGrpSpPr>
              <p:nvPr/>
            </p:nvGrpSpPr>
            <p:grpSpPr bwMode="auto">
              <a:xfrm>
                <a:off x="4161" y="2520"/>
                <a:ext cx="93" cy="44"/>
                <a:chOff x="4161" y="2520"/>
                <a:chExt cx="93" cy="44"/>
              </a:xfrm>
            </p:grpSpPr>
            <p:sp>
              <p:nvSpPr>
                <p:cNvPr id="28751" name="Freeform 84"/>
                <p:cNvSpPr>
                  <a:spLocks/>
                </p:cNvSpPr>
                <p:nvPr/>
              </p:nvSpPr>
              <p:spPr bwMode="auto">
                <a:xfrm>
                  <a:off x="4162" y="2525"/>
                  <a:ext cx="92" cy="39"/>
                </a:xfrm>
                <a:custGeom>
                  <a:avLst/>
                  <a:gdLst>
                    <a:gd name="T0" fmla="*/ 0 w 92"/>
                    <a:gd name="T1" fmla="*/ 11 h 39"/>
                    <a:gd name="T2" fmla="*/ 23 w 92"/>
                    <a:gd name="T3" fmla="*/ 39 h 39"/>
                    <a:gd name="T4" fmla="*/ 77 w 92"/>
                    <a:gd name="T5" fmla="*/ 31 h 39"/>
                    <a:gd name="T6" fmla="*/ 92 w 92"/>
                    <a:gd name="T7" fmla="*/ 0 h 39"/>
                    <a:gd name="T8" fmla="*/ 77 w 92"/>
                    <a:gd name="T9" fmla="*/ 0 h 39"/>
                    <a:gd name="T10" fmla="*/ 71 w 92"/>
                    <a:gd name="T11" fmla="*/ 16 h 39"/>
                    <a:gd name="T12" fmla="*/ 32 w 92"/>
                    <a:gd name="T13" fmla="*/ 23 h 39"/>
                    <a:gd name="T14" fmla="*/ 17 w 92"/>
                    <a:gd name="T15" fmla="*/ 8 h 39"/>
                    <a:gd name="T16" fmla="*/ 0 w 92"/>
                    <a:gd name="T17" fmla="*/ 11 h 3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"/>
                    <a:gd name="T28" fmla="*/ 0 h 39"/>
                    <a:gd name="T29" fmla="*/ 92 w 92"/>
                    <a:gd name="T30" fmla="*/ 39 h 3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" h="39">
                      <a:moveTo>
                        <a:pt x="0" y="11"/>
                      </a:moveTo>
                      <a:lnTo>
                        <a:pt x="23" y="39"/>
                      </a:lnTo>
                      <a:lnTo>
                        <a:pt x="77" y="31"/>
                      </a:lnTo>
                      <a:lnTo>
                        <a:pt x="92" y="0"/>
                      </a:lnTo>
                      <a:lnTo>
                        <a:pt x="77" y="0"/>
                      </a:lnTo>
                      <a:lnTo>
                        <a:pt x="71" y="16"/>
                      </a:lnTo>
                      <a:lnTo>
                        <a:pt x="32" y="23"/>
                      </a:lnTo>
                      <a:lnTo>
                        <a:pt x="17" y="8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52" name="Freeform 85"/>
                <p:cNvSpPr>
                  <a:spLocks/>
                </p:cNvSpPr>
                <p:nvPr/>
              </p:nvSpPr>
              <p:spPr bwMode="auto">
                <a:xfrm>
                  <a:off x="4161" y="2520"/>
                  <a:ext cx="92" cy="36"/>
                </a:xfrm>
                <a:custGeom>
                  <a:avLst/>
                  <a:gdLst>
                    <a:gd name="T0" fmla="*/ 0 w 92"/>
                    <a:gd name="T1" fmla="*/ 8 h 36"/>
                    <a:gd name="T2" fmla="*/ 24 w 92"/>
                    <a:gd name="T3" fmla="*/ 36 h 36"/>
                    <a:gd name="T4" fmla="*/ 77 w 92"/>
                    <a:gd name="T5" fmla="*/ 28 h 36"/>
                    <a:gd name="T6" fmla="*/ 92 w 92"/>
                    <a:gd name="T7" fmla="*/ 0 h 36"/>
                    <a:gd name="T8" fmla="*/ 77 w 92"/>
                    <a:gd name="T9" fmla="*/ 0 h 36"/>
                    <a:gd name="T10" fmla="*/ 71 w 92"/>
                    <a:gd name="T11" fmla="*/ 13 h 36"/>
                    <a:gd name="T12" fmla="*/ 31 w 92"/>
                    <a:gd name="T13" fmla="*/ 21 h 36"/>
                    <a:gd name="T14" fmla="*/ 16 w 92"/>
                    <a:gd name="T15" fmla="*/ 5 h 36"/>
                    <a:gd name="T16" fmla="*/ 0 w 92"/>
                    <a:gd name="T17" fmla="*/ 8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"/>
                    <a:gd name="T28" fmla="*/ 0 h 36"/>
                    <a:gd name="T29" fmla="*/ 92 w 92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" h="36">
                      <a:moveTo>
                        <a:pt x="0" y="8"/>
                      </a:moveTo>
                      <a:lnTo>
                        <a:pt x="24" y="36"/>
                      </a:lnTo>
                      <a:lnTo>
                        <a:pt x="77" y="28"/>
                      </a:lnTo>
                      <a:lnTo>
                        <a:pt x="92" y="0"/>
                      </a:lnTo>
                      <a:lnTo>
                        <a:pt x="77" y="0"/>
                      </a:lnTo>
                      <a:lnTo>
                        <a:pt x="71" y="13"/>
                      </a:lnTo>
                      <a:lnTo>
                        <a:pt x="31" y="21"/>
                      </a:lnTo>
                      <a:lnTo>
                        <a:pt x="16" y="5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28750" name="Freeform 86"/>
              <p:cNvSpPr>
                <a:spLocks/>
              </p:cNvSpPr>
              <p:nvPr/>
            </p:nvSpPr>
            <p:spPr bwMode="auto">
              <a:xfrm>
                <a:off x="3606" y="2513"/>
                <a:ext cx="1194" cy="176"/>
              </a:xfrm>
              <a:custGeom>
                <a:avLst/>
                <a:gdLst>
                  <a:gd name="T0" fmla="*/ 14 w 1194"/>
                  <a:gd name="T1" fmla="*/ 153 h 176"/>
                  <a:gd name="T2" fmla="*/ 1182 w 1194"/>
                  <a:gd name="T3" fmla="*/ 0 h 176"/>
                  <a:gd name="T4" fmla="*/ 1194 w 1194"/>
                  <a:gd name="T5" fmla="*/ 15 h 176"/>
                  <a:gd name="T6" fmla="*/ 0 w 1194"/>
                  <a:gd name="T7" fmla="*/ 176 h 176"/>
                  <a:gd name="T8" fmla="*/ 14 w 1194"/>
                  <a:gd name="T9" fmla="*/ 153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4"/>
                  <a:gd name="T16" fmla="*/ 0 h 176"/>
                  <a:gd name="T17" fmla="*/ 1194 w 1194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4" h="176">
                    <a:moveTo>
                      <a:pt x="14" y="153"/>
                    </a:moveTo>
                    <a:lnTo>
                      <a:pt x="1182" y="0"/>
                    </a:lnTo>
                    <a:lnTo>
                      <a:pt x="1194" y="15"/>
                    </a:lnTo>
                    <a:lnTo>
                      <a:pt x="0" y="176"/>
                    </a:lnTo>
                    <a:lnTo>
                      <a:pt x="14" y="153"/>
                    </a:lnTo>
                    <a:close/>
                  </a:path>
                </a:pathLst>
              </a:custGeom>
              <a:solidFill>
                <a:srgbClr val="3F1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8681" name="Group 87"/>
            <p:cNvGrpSpPr>
              <a:grpSpLocks/>
            </p:cNvGrpSpPr>
            <p:nvPr/>
          </p:nvGrpSpPr>
          <p:grpSpPr bwMode="auto">
            <a:xfrm>
              <a:off x="2486" y="892"/>
              <a:ext cx="873" cy="1656"/>
              <a:chOff x="2486" y="892"/>
              <a:chExt cx="873" cy="1656"/>
            </a:xfrm>
          </p:grpSpPr>
          <p:grpSp>
            <p:nvGrpSpPr>
              <p:cNvPr id="28682" name="Group 88"/>
              <p:cNvGrpSpPr>
                <a:grpSpLocks/>
              </p:cNvGrpSpPr>
              <p:nvPr/>
            </p:nvGrpSpPr>
            <p:grpSpPr bwMode="auto">
              <a:xfrm>
                <a:off x="2577" y="892"/>
                <a:ext cx="689" cy="1218"/>
                <a:chOff x="2577" y="892"/>
                <a:chExt cx="689" cy="1218"/>
              </a:xfrm>
            </p:grpSpPr>
            <p:sp>
              <p:nvSpPr>
                <p:cNvPr id="28732" name="Oval 89"/>
                <p:cNvSpPr>
                  <a:spLocks noChangeArrowheads="1"/>
                </p:cNvSpPr>
                <p:nvPr/>
              </p:nvSpPr>
              <p:spPr bwMode="auto">
                <a:xfrm>
                  <a:off x="2577" y="892"/>
                  <a:ext cx="668" cy="1208"/>
                </a:xfrm>
                <a:prstGeom prst="ellipse">
                  <a:avLst/>
                </a:prstGeom>
                <a:solidFill>
                  <a:srgbClr val="5F3F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33" name="Oval 90"/>
                <p:cNvSpPr>
                  <a:spLocks noChangeArrowheads="1"/>
                </p:cNvSpPr>
                <p:nvPr/>
              </p:nvSpPr>
              <p:spPr bwMode="auto">
                <a:xfrm>
                  <a:off x="2597" y="905"/>
                  <a:ext cx="669" cy="1205"/>
                </a:xfrm>
                <a:prstGeom prst="ellipse">
                  <a:avLst/>
                </a:prstGeom>
                <a:solidFill>
                  <a:srgbClr val="FFB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34" name="Oval 91"/>
                <p:cNvSpPr>
                  <a:spLocks noChangeArrowheads="1"/>
                </p:cNvSpPr>
                <p:nvPr/>
              </p:nvSpPr>
              <p:spPr bwMode="auto">
                <a:xfrm>
                  <a:off x="2660" y="997"/>
                  <a:ext cx="560" cy="1013"/>
                </a:xfrm>
                <a:prstGeom prst="ellipse">
                  <a:avLst/>
                </a:prstGeom>
                <a:solidFill>
                  <a:srgbClr val="BF7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28735" name="Oval 92"/>
                <p:cNvSpPr>
                  <a:spLocks noChangeArrowheads="1"/>
                </p:cNvSpPr>
                <p:nvPr/>
              </p:nvSpPr>
              <p:spPr bwMode="auto">
                <a:xfrm>
                  <a:off x="2639" y="997"/>
                  <a:ext cx="560" cy="1013"/>
                </a:xfrm>
                <a:prstGeom prst="ellipse">
                  <a:avLst/>
                </a:prstGeom>
                <a:solidFill>
                  <a:srgbClr val="7F3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grpSp>
              <p:nvGrpSpPr>
                <p:cNvPr id="28736" name="Group 93"/>
                <p:cNvGrpSpPr>
                  <a:grpSpLocks/>
                </p:cNvGrpSpPr>
                <p:nvPr/>
              </p:nvGrpSpPr>
              <p:grpSpPr bwMode="auto">
                <a:xfrm>
                  <a:off x="2691" y="1002"/>
                  <a:ext cx="458" cy="690"/>
                  <a:chOff x="2691" y="1002"/>
                  <a:chExt cx="458" cy="690"/>
                </a:xfrm>
              </p:grpSpPr>
              <p:sp>
                <p:nvSpPr>
                  <p:cNvPr id="28738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2918" y="1002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8739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2691" y="1008"/>
                    <a:ext cx="174" cy="684"/>
                    <a:chOff x="2691" y="1008"/>
                    <a:chExt cx="174" cy="684"/>
                  </a:xfrm>
                </p:grpSpPr>
                <p:sp>
                  <p:nvSpPr>
                    <p:cNvPr id="28744" name="Line 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65" y="1008"/>
                      <a:ext cx="0" cy="57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45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05" y="1041"/>
                      <a:ext cx="0" cy="574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46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50" y="1105"/>
                      <a:ext cx="0" cy="574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47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1" y="1220"/>
                      <a:ext cx="0" cy="47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BF7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8740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975" y="1005"/>
                    <a:ext cx="0" cy="577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8741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035" y="1033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8742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3091" y="1097"/>
                    <a:ext cx="0" cy="575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8743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3149" y="1184"/>
                    <a:ext cx="0" cy="472"/>
                  </a:xfrm>
                  <a:prstGeom prst="line">
                    <a:avLst/>
                  </a:prstGeom>
                  <a:noFill/>
                  <a:ln w="14288">
                    <a:solidFill>
                      <a:srgbClr val="BF7F3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8737" name="Arc 104"/>
                <p:cNvSpPr>
                  <a:spLocks/>
                </p:cNvSpPr>
                <p:nvPr/>
              </p:nvSpPr>
              <p:spPr bwMode="auto">
                <a:xfrm>
                  <a:off x="2641" y="981"/>
                  <a:ext cx="571" cy="529"/>
                </a:xfrm>
                <a:custGeom>
                  <a:avLst/>
                  <a:gdLst>
                    <a:gd name="T0" fmla="*/ 0 w 43200"/>
                    <a:gd name="T1" fmla="*/ 13 h 21891"/>
                    <a:gd name="T2" fmla="*/ 8 w 43200"/>
                    <a:gd name="T3" fmla="*/ 13 h 21891"/>
                    <a:gd name="T4" fmla="*/ 4 w 43200"/>
                    <a:gd name="T5" fmla="*/ 13 h 21891"/>
                    <a:gd name="T6" fmla="*/ 0 60000 65536"/>
                    <a:gd name="T7" fmla="*/ 0 60000 65536"/>
                    <a:gd name="T8" fmla="*/ 0 60000 65536"/>
                    <a:gd name="T9" fmla="*/ 0 w 43200"/>
                    <a:gd name="T10" fmla="*/ 0 h 21891"/>
                    <a:gd name="T11" fmla="*/ 43200 w 43200"/>
                    <a:gd name="T12" fmla="*/ 21891 h 2189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3200" h="21891" fill="none" extrusionOk="0">
                      <a:moveTo>
                        <a:pt x="1" y="21891"/>
                      </a:moveTo>
                      <a:cubicBezTo>
                        <a:pt x="0" y="21794"/>
                        <a:pt x="0" y="2169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12" y="-1"/>
                        <a:pt x="43176" y="9645"/>
                        <a:pt x="43199" y="21558"/>
                      </a:cubicBezTo>
                    </a:path>
                    <a:path w="43200" h="21891" stroke="0" extrusionOk="0">
                      <a:moveTo>
                        <a:pt x="1" y="21891"/>
                      </a:moveTo>
                      <a:cubicBezTo>
                        <a:pt x="0" y="21794"/>
                        <a:pt x="0" y="2169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12" y="-1"/>
                        <a:pt x="43176" y="9645"/>
                        <a:pt x="43199" y="21558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4288">
                  <a:solidFill>
                    <a:srgbClr val="BF7F3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28683" name="Group 105"/>
              <p:cNvGrpSpPr>
                <a:grpSpLocks/>
              </p:cNvGrpSpPr>
              <p:nvPr/>
            </p:nvGrpSpPr>
            <p:grpSpPr bwMode="auto">
              <a:xfrm>
                <a:off x="2486" y="1513"/>
                <a:ext cx="873" cy="1035"/>
                <a:chOff x="2486" y="1513"/>
                <a:chExt cx="873" cy="1035"/>
              </a:xfrm>
            </p:grpSpPr>
            <p:grpSp>
              <p:nvGrpSpPr>
                <p:cNvPr id="28684" name="Group 106"/>
                <p:cNvGrpSpPr>
                  <a:grpSpLocks/>
                </p:cNvGrpSpPr>
                <p:nvPr/>
              </p:nvGrpSpPr>
              <p:grpSpPr bwMode="auto">
                <a:xfrm>
                  <a:off x="2486" y="1513"/>
                  <a:ext cx="873" cy="1035"/>
                  <a:chOff x="2486" y="1513"/>
                  <a:chExt cx="873" cy="1035"/>
                </a:xfrm>
              </p:grpSpPr>
              <p:grpSp>
                <p:nvGrpSpPr>
                  <p:cNvPr id="28705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486" y="1513"/>
                    <a:ext cx="873" cy="1035"/>
                    <a:chOff x="2486" y="1513"/>
                    <a:chExt cx="873" cy="1035"/>
                  </a:xfrm>
                </p:grpSpPr>
                <p:sp>
                  <p:nvSpPr>
                    <p:cNvPr id="28730" name="Freeform 108"/>
                    <p:cNvSpPr>
                      <a:spLocks/>
                    </p:cNvSpPr>
                    <p:nvPr/>
                  </p:nvSpPr>
                  <p:spPr bwMode="auto">
                    <a:xfrm>
                      <a:off x="2486" y="1536"/>
                      <a:ext cx="857" cy="1012"/>
                    </a:xfrm>
                    <a:custGeom>
                      <a:avLst/>
                      <a:gdLst>
                        <a:gd name="T0" fmla="*/ 0 w 857"/>
                        <a:gd name="T1" fmla="*/ 5 h 1012"/>
                        <a:gd name="T2" fmla="*/ 857 w 857"/>
                        <a:gd name="T3" fmla="*/ 0 h 1012"/>
                        <a:gd name="T4" fmla="*/ 857 w 857"/>
                        <a:gd name="T5" fmla="*/ 84 h 1012"/>
                        <a:gd name="T6" fmla="*/ 807 w 857"/>
                        <a:gd name="T7" fmla="*/ 84 h 1012"/>
                        <a:gd name="T8" fmla="*/ 807 w 857"/>
                        <a:gd name="T9" fmla="*/ 882 h 1012"/>
                        <a:gd name="T10" fmla="*/ 857 w 857"/>
                        <a:gd name="T11" fmla="*/ 882 h 1012"/>
                        <a:gd name="T12" fmla="*/ 857 w 857"/>
                        <a:gd name="T13" fmla="*/ 964 h 1012"/>
                        <a:gd name="T14" fmla="*/ 0 w 857"/>
                        <a:gd name="T15" fmla="*/ 1012 h 1012"/>
                        <a:gd name="T16" fmla="*/ 0 w 857"/>
                        <a:gd name="T17" fmla="*/ 933 h 1012"/>
                        <a:gd name="T18" fmla="*/ 51 w 857"/>
                        <a:gd name="T19" fmla="*/ 933 h 1012"/>
                        <a:gd name="T20" fmla="*/ 51 w 857"/>
                        <a:gd name="T21" fmla="*/ 100 h 1012"/>
                        <a:gd name="T22" fmla="*/ 0 w 857"/>
                        <a:gd name="T23" fmla="*/ 100 h 1012"/>
                        <a:gd name="T24" fmla="*/ 0 w 857"/>
                        <a:gd name="T25" fmla="*/ 5 h 101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857"/>
                        <a:gd name="T40" fmla="*/ 0 h 1012"/>
                        <a:gd name="T41" fmla="*/ 857 w 857"/>
                        <a:gd name="T42" fmla="*/ 1012 h 101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857" h="1012">
                          <a:moveTo>
                            <a:pt x="0" y="5"/>
                          </a:moveTo>
                          <a:lnTo>
                            <a:pt x="857" y="0"/>
                          </a:lnTo>
                          <a:lnTo>
                            <a:pt x="857" y="84"/>
                          </a:lnTo>
                          <a:lnTo>
                            <a:pt x="807" y="84"/>
                          </a:lnTo>
                          <a:lnTo>
                            <a:pt x="807" y="882"/>
                          </a:lnTo>
                          <a:lnTo>
                            <a:pt x="857" y="882"/>
                          </a:lnTo>
                          <a:lnTo>
                            <a:pt x="857" y="964"/>
                          </a:lnTo>
                          <a:lnTo>
                            <a:pt x="0" y="1012"/>
                          </a:lnTo>
                          <a:lnTo>
                            <a:pt x="0" y="933"/>
                          </a:lnTo>
                          <a:lnTo>
                            <a:pt x="51" y="933"/>
                          </a:lnTo>
                          <a:lnTo>
                            <a:pt x="51" y="100"/>
                          </a:lnTo>
                          <a:lnTo>
                            <a:pt x="0" y="100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3F1F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28731" name="Freeform 109"/>
                    <p:cNvSpPr>
                      <a:spLocks/>
                    </p:cNvSpPr>
                    <p:nvPr/>
                  </p:nvSpPr>
                  <p:spPr bwMode="auto">
                    <a:xfrm>
                      <a:off x="2504" y="1513"/>
                      <a:ext cx="855" cy="1012"/>
                    </a:xfrm>
                    <a:custGeom>
                      <a:avLst/>
                      <a:gdLst>
                        <a:gd name="T0" fmla="*/ 0 w 855"/>
                        <a:gd name="T1" fmla="*/ 5 h 1012"/>
                        <a:gd name="T2" fmla="*/ 855 w 855"/>
                        <a:gd name="T3" fmla="*/ 0 h 1012"/>
                        <a:gd name="T4" fmla="*/ 855 w 855"/>
                        <a:gd name="T5" fmla="*/ 84 h 1012"/>
                        <a:gd name="T6" fmla="*/ 806 w 855"/>
                        <a:gd name="T7" fmla="*/ 84 h 1012"/>
                        <a:gd name="T8" fmla="*/ 806 w 855"/>
                        <a:gd name="T9" fmla="*/ 884 h 1012"/>
                        <a:gd name="T10" fmla="*/ 855 w 855"/>
                        <a:gd name="T11" fmla="*/ 884 h 1012"/>
                        <a:gd name="T12" fmla="*/ 855 w 855"/>
                        <a:gd name="T13" fmla="*/ 966 h 1012"/>
                        <a:gd name="T14" fmla="*/ 0 w 855"/>
                        <a:gd name="T15" fmla="*/ 1012 h 1012"/>
                        <a:gd name="T16" fmla="*/ 0 w 855"/>
                        <a:gd name="T17" fmla="*/ 933 h 1012"/>
                        <a:gd name="T18" fmla="*/ 51 w 855"/>
                        <a:gd name="T19" fmla="*/ 933 h 1012"/>
                        <a:gd name="T20" fmla="*/ 51 w 855"/>
                        <a:gd name="T21" fmla="*/ 100 h 1012"/>
                        <a:gd name="T22" fmla="*/ 0 w 855"/>
                        <a:gd name="T23" fmla="*/ 100 h 1012"/>
                        <a:gd name="T24" fmla="*/ 0 w 855"/>
                        <a:gd name="T25" fmla="*/ 5 h 101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855"/>
                        <a:gd name="T40" fmla="*/ 0 h 1012"/>
                        <a:gd name="T41" fmla="*/ 855 w 855"/>
                        <a:gd name="T42" fmla="*/ 1012 h 101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855" h="1012">
                          <a:moveTo>
                            <a:pt x="0" y="5"/>
                          </a:moveTo>
                          <a:lnTo>
                            <a:pt x="855" y="0"/>
                          </a:lnTo>
                          <a:lnTo>
                            <a:pt x="855" y="84"/>
                          </a:lnTo>
                          <a:lnTo>
                            <a:pt x="806" y="84"/>
                          </a:lnTo>
                          <a:lnTo>
                            <a:pt x="806" y="884"/>
                          </a:lnTo>
                          <a:lnTo>
                            <a:pt x="855" y="884"/>
                          </a:lnTo>
                          <a:lnTo>
                            <a:pt x="855" y="966"/>
                          </a:lnTo>
                          <a:lnTo>
                            <a:pt x="0" y="1012"/>
                          </a:lnTo>
                          <a:lnTo>
                            <a:pt x="0" y="933"/>
                          </a:lnTo>
                          <a:lnTo>
                            <a:pt x="51" y="933"/>
                          </a:lnTo>
                          <a:lnTo>
                            <a:pt x="51" y="100"/>
                          </a:lnTo>
                          <a:lnTo>
                            <a:pt x="0" y="100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FFBF7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28706" name="Group 110"/>
                  <p:cNvGrpSpPr>
                    <a:grpSpLocks/>
                  </p:cNvGrpSpPr>
                  <p:nvPr/>
                </p:nvGrpSpPr>
                <p:grpSpPr bwMode="auto">
                  <a:xfrm>
                    <a:off x="2655" y="1613"/>
                    <a:ext cx="587" cy="812"/>
                    <a:chOff x="2655" y="1613"/>
                    <a:chExt cx="587" cy="812"/>
                  </a:xfrm>
                </p:grpSpPr>
                <p:grpSp>
                  <p:nvGrpSpPr>
                    <p:cNvPr id="28707" name="Group 1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55" y="1613"/>
                      <a:ext cx="565" cy="805"/>
                      <a:chOff x="2655" y="1613"/>
                      <a:chExt cx="565" cy="805"/>
                    </a:xfrm>
                  </p:grpSpPr>
                  <p:sp>
                    <p:nvSpPr>
                      <p:cNvPr id="28726" name="Freeform 1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68" y="1623"/>
                        <a:ext cx="256" cy="795"/>
                      </a:xfrm>
                      <a:custGeom>
                        <a:avLst/>
                        <a:gdLst>
                          <a:gd name="T0" fmla="*/ 0 w 256"/>
                          <a:gd name="T1" fmla="*/ 8 h 795"/>
                          <a:gd name="T2" fmla="*/ 256 w 256"/>
                          <a:gd name="T3" fmla="*/ 0 h 795"/>
                          <a:gd name="T4" fmla="*/ 256 w 256"/>
                          <a:gd name="T5" fmla="*/ 787 h 795"/>
                          <a:gd name="T6" fmla="*/ 0 w 256"/>
                          <a:gd name="T7" fmla="*/ 795 h 795"/>
                          <a:gd name="T8" fmla="*/ 0 w 256"/>
                          <a:gd name="T9" fmla="*/ 8 h 79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6"/>
                          <a:gd name="T16" fmla="*/ 0 h 795"/>
                          <a:gd name="T17" fmla="*/ 256 w 256"/>
                          <a:gd name="T18" fmla="*/ 795 h 79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6" h="795">
                            <a:moveTo>
                              <a:pt x="0" y="8"/>
                            </a:moveTo>
                            <a:lnTo>
                              <a:pt x="256" y="0"/>
                            </a:lnTo>
                            <a:lnTo>
                              <a:pt x="256" y="787"/>
                            </a:lnTo>
                            <a:lnTo>
                              <a:pt x="0" y="795"/>
                            </a:lnTo>
                            <a:lnTo>
                              <a:pt x="0" y="8"/>
                            </a:lnTo>
                            <a:close/>
                          </a:path>
                        </a:pathLst>
                      </a:custGeom>
                      <a:solidFill>
                        <a:srgbClr val="5F3F1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28727" name="Freeform 1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55" y="1674"/>
                        <a:ext cx="240" cy="731"/>
                      </a:xfrm>
                      <a:custGeom>
                        <a:avLst/>
                        <a:gdLst>
                          <a:gd name="T0" fmla="*/ 2 w 240"/>
                          <a:gd name="T1" fmla="*/ 5 h 731"/>
                          <a:gd name="T2" fmla="*/ 240 w 240"/>
                          <a:gd name="T3" fmla="*/ 0 h 731"/>
                          <a:gd name="T4" fmla="*/ 240 w 240"/>
                          <a:gd name="T5" fmla="*/ 723 h 731"/>
                          <a:gd name="T6" fmla="*/ 0 w 240"/>
                          <a:gd name="T7" fmla="*/ 731 h 731"/>
                          <a:gd name="T8" fmla="*/ 2 w 240"/>
                          <a:gd name="T9" fmla="*/ 5 h 73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0"/>
                          <a:gd name="T16" fmla="*/ 0 h 731"/>
                          <a:gd name="T17" fmla="*/ 240 w 240"/>
                          <a:gd name="T18" fmla="*/ 731 h 73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0" h="731">
                            <a:moveTo>
                              <a:pt x="2" y="5"/>
                            </a:moveTo>
                            <a:lnTo>
                              <a:pt x="240" y="0"/>
                            </a:lnTo>
                            <a:lnTo>
                              <a:pt x="240" y="723"/>
                            </a:lnTo>
                            <a:lnTo>
                              <a:pt x="0" y="731"/>
                            </a:lnTo>
                            <a:lnTo>
                              <a:pt x="2" y="5"/>
                            </a:lnTo>
                            <a:close/>
                          </a:path>
                        </a:pathLst>
                      </a:custGeom>
                      <a:solidFill>
                        <a:srgbClr val="BFBFD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28728" name="Freeform 1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64" y="1613"/>
                        <a:ext cx="256" cy="794"/>
                      </a:xfrm>
                      <a:custGeom>
                        <a:avLst/>
                        <a:gdLst>
                          <a:gd name="T0" fmla="*/ 0 w 256"/>
                          <a:gd name="T1" fmla="*/ 7 h 794"/>
                          <a:gd name="T2" fmla="*/ 256 w 256"/>
                          <a:gd name="T3" fmla="*/ 0 h 794"/>
                          <a:gd name="T4" fmla="*/ 256 w 256"/>
                          <a:gd name="T5" fmla="*/ 787 h 794"/>
                          <a:gd name="T6" fmla="*/ 0 w 256"/>
                          <a:gd name="T7" fmla="*/ 794 h 794"/>
                          <a:gd name="T8" fmla="*/ 0 w 256"/>
                          <a:gd name="T9" fmla="*/ 7 h 79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6"/>
                          <a:gd name="T16" fmla="*/ 0 h 794"/>
                          <a:gd name="T17" fmla="*/ 256 w 256"/>
                          <a:gd name="T18" fmla="*/ 794 h 79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6" h="794">
                            <a:moveTo>
                              <a:pt x="0" y="7"/>
                            </a:moveTo>
                            <a:lnTo>
                              <a:pt x="256" y="0"/>
                            </a:lnTo>
                            <a:lnTo>
                              <a:pt x="256" y="787"/>
                            </a:lnTo>
                            <a:lnTo>
                              <a:pt x="0" y="794"/>
                            </a:lnTo>
                            <a:lnTo>
                              <a:pt x="0" y="7"/>
                            </a:lnTo>
                            <a:close/>
                          </a:path>
                        </a:pathLst>
                      </a:custGeom>
                      <a:solidFill>
                        <a:srgbClr val="5F3F1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28729" name="Freeform 1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49" y="1664"/>
                        <a:ext cx="242" cy="733"/>
                      </a:xfrm>
                      <a:custGeom>
                        <a:avLst/>
                        <a:gdLst>
                          <a:gd name="T0" fmla="*/ 2 w 242"/>
                          <a:gd name="T1" fmla="*/ 5 h 733"/>
                          <a:gd name="T2" fmla="*/ 242 w 242"/>
                          <a:gd name="T3" fmla="*/ 0 h 733"/>
                          <a:gd name="T4" fmla="*/ 242 w 242"/>
                          <a:gd name="T5" fmla="*/ 725 h 733"/>
                          <a:gd name="T6" fmla="*/ 0 w 242"/>
                          <a:gd name="T7" fmla="*/ 733 h 733"/>
                          <a:gd name="T8" fmla="*/ 2 w 242"/>
                          <a:gd name="T9" fmla="*/ 5 h 73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2"/>
                          <a:gd name="T16" fmla="*/ 0 h 733"/>
                          <a:gd name="T17" fmla="*/ 242 w 242"/>
                          <a:gd name="T18" fmla="*/ 733 h 73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2" h="733">
                            <a:moveTo>
                              <a:pt x="2" y="5"/>
                            </a:moveTo>
                            <a:lnTo>
                              <a:pt x="242" y="0"/>
                            </a:lnTo>
                            <a:lnTo>
                              <a:pt x="242" y="725"/>
                            </a:lnTo>
                            <a:lnTo>
                              <a:pt x="0" y="733"/>
                            </a:lnTo>
                            <a:lnTo>
                              <a:pt x="2" y="5"/>
                            </a:lnTo>
                            <a:close/>
                          </a:path>
                        </a:pathLst>
                      </a:custGeom>
                      <a:solidFill>
                        <a:srgbClr val="BFBFD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28708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58" y="1623"/>
                      <a:ext cx="584" cy="802"/>
                      <a:chOff x="2658" y="1623"/>
                      <a:chExt cx="584" cy="802"/>
                    </a:xfrm>
                  </p:grpSpPr>
                  <p:grpSp>
                    <p:nvGrpSpPr>
                      <p:cNvPr id="28709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58" y="1625"/>
                        <a:ext cx="581" cy="800"/>
                        <a:chOff x="2658" y="1625"/>
                        <a:chExt cx="581" cy="800"/>
                      </a:xfrm>
                    </p:grpSpPr>
                    <p:sp>
                      <p:nvSpPr>
                        <p:cNvPr id="28718" name="Line 1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58" y="2200"/>
                          <a:ext cx="581" cy="1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719" name="Group 1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661" y="1625"/>
                          <a:ext cx="570" cy="800"/>
                          <a:chOff x="2661" y="1625"/>
                          <a:chExt cx="570" cy="800"/>
                        </a:xfrm>
                      </p:grpSpPr>
                      <p:sp>
                        <p:nvSpPr>
                          <p:cNvPr id="28720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661" y="1779"/>
                            <a:ext cx="567" cy="0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28721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663" y="1990"/>
                            <a:ext cx="568" cy="2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28722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745" y="1636"/>
                            <a:ext cx="0" cy="789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28723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837" y="1633"/>
                            <a:ext cx="0" cy="792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28724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038" y="1625"/>
                            <a:ext cx="0" cy="793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28725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130" y="1628"/>
                            <a:ext cx="0" cy="787"/>
                          </a:xfrm>
                          <a:prstGeom prst="line">
                            <a:avLst/>
                          </a:prstGeom>
                          <a:noFill/>
                          <a:ln w="1428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  <p:grpSp>
                    <p:nvGrpSpPr>
                      <p:cNvPr id="28710" name="Group 1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61" y="1623"/>
                        <a:ext cx="581" cy="795"/>
                        <a:chOff x="2661" y="1623"/>
                        <a:chExt cx="581" cy="795"/>
                      </a:xfrm>
                    </p:grpSpPr>
                    <p:sp>
                      <p:nvSpPr>
                        <p:cNvPr id="28711" name="Line 1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664" y="1772"/>
                          <a:ext cx="567" cy="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2" name="Line 1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65" y="1982"/>
                          <a:ext cx="568" cy="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3" name="Line 1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661" y="2192"/>
                          <a:ext cx="581" cy="10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4" name="Line 1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748" y="1633"/>
                          <a:ext cx="0" cy="785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5" name="Line 1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840" y="1633"/>
                          <a:ext cx="0" cy="78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6" name="Line 1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041" y="1623"/>
                          <a:ext cx="0" cy="787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8717" name="Line 1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133" y="1628"/>
                          <a:ext cx="0" cy="782"/>
                        </a:xfrm>
                        <a:prstGeom prst="line">
                          <a:avLst/>
                        </a:prstGeom>
                        <a:noFill/>
                        <a:ln w="14288">
                          <a:solidFill>
                            <a:srgbClr val="BF7F3F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28685" name="Group 134"/>
                <p:cNvGrpSpPr>
                  <a:grpSpLocks/>
                </p:cNvGrpSpPr>
                <p:nvPr/>
              </p:nvGrpSpPr>
              <p:grpSpPr bwMode="auto">
                <a:xfrm>
                  <a:off x="2543" y="1597"/>
                  <a:ext cx="794" cy="844"/>
                  <a:chOff x="2543" y="1597"/>
                  <a:chExt cx="794" cy="844"/>
                </a:xfrm>
              </p:grpSpPr>
              <p:grpSp>
                <p:nvGrpSpPr>
                  <p:cNvPr id="28686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2543" y="1597"/>
                    <a:ext cx="794" cy="844"/>
                    <a:chOff x="2543" y="1597"/>
                    <a:chExt cx="794" cy="844"/>
                  </a:xfrm>
                </p:grpSpPr>
                <p:sp>
                  <p:nvSpPr>
                    <p:cNvPr id="28703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2543" y="1600"/>
                      <a:ext cx="787" cy="841"/>
                    </a:xfrm>
                    <a:custGeom>
                      <a:avLst/>
                      <a:gdLst>
                        <a:gd name="T0" fmla="*/ 0 w 787"/>
                        <a:gd name="T1" fmla="*/ 10 h 841"/>
                        <a:gd name="T2" fmla="*/ 115 w 787"/>
                        <a:gd name="T3" fmla="*/ 10 h 841"/>
                        <a:gd name="T4" fmla="*/ 117 w 787"/>
                        <a:gd name="T5" fmla="*/ 820 h 841"/>
                        <a:gd name="T6" fmla="*/ 372 w 787"/>
                        <a:gd name="T7" fmla="*/ 813 h 841"/>
                        <a:gd name="T8" fmla="*/ 372 w 787"/>
                        <a:gd name="T9" fmla="*/ 0 h 841"/>
                        <a:gd name="T10" fmla="*/ 424 w 787"/>
                        <a:gd name="T11" fmla="*/ 0 h 841"/>
                        <a:gd name="T12" fmla="*/ 424 w 787"/>
                        <a:gd name="T13" fmla="*/ 807 h 841"/>
                        <a:gd name="T14" fmla="*/ 665 w 787"/>
                        <a:gd name="T15" fmla="*/ 802 h 841"/>
                        <a:gd name="T16" fmla="*/ 665 w 787"/>
                        <a:gd name="T17" fmla="*/ 0 h 841"/>
                        <a:gd name="T18" fmla="*/ 787 w 787"/>
                        <a:gd name="T19" fmla="*/ 0 h 841"/>
                        <a:gd name="T20" fmla="*/ 787 w 787"/>
                        <a:gd name="T21" fmla="*/ 820 h 841"/>
                        <a:gd name="T22" fmla="*/ 0 w 787"/>
                        <a:gd name="T23" fmla="*/ 841 h 841"/>
                        <a:gd name="T24" fmla="*/ 0 w 787"/>
                        <a:gd name="T25" fmla="*/ 10 h 841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787"/>
                        <a:gd name="T40" fmla="*/ 0 h 841"/>
                        <a:gd name="T41" fmla="*/ 787 w 787"/>
                        <a:gd name="T42" fmla="*/ 841 h 841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787" h="841">
                          <a:moveTo>
                            <a:pt x="0" y="10"/>
                          </a:moveTo>
                          <a:lnTo>
                            <a:pt x="115" y="10"/>
                          </a:lnTo>
                          <a:lnTo>
                            <a:pt x="117" y="820"/>
                          </a:lnTo>
                          <a:lnTo>
                            <a:pt x="372" y="813"/>
                          </a:lnTo>
                          <a:lnTo>
                            <a:pt x="372" y="0"/>
                          </a:lnTo>
                          <a:lnTo>
                            <a:pt x="424" y="0"/>
                          </a:lnTo>
                          <a:lnTo>
                            <a:pt x="424" y="807"/>
                          </a:lnTo>
                          <a:lnTo>
                            <a:pt x="665" y="802"/>
                          </a:lnTo>
                          <a:lnTo>
                            <a:pt x="665" y="0"/>
                          </a:lnTo>
                          <a:lnTo>
                            <a:pt x="787" y="0"/>
                          </a:lnTo>
                          <a:lnTo>
                            <a:pt x="787" y="820"/>
                          </a:lnTo>
                          <a:lnTo>
                            <a:pt x="0" y="841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28704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2552" y="1597"/>
                      <a:ext cx="785" cy="841"/>
                    </a:xfrm>
                    <a:custGeom>
                      <a:avLst/>
                      <a:gdLst>
                        <a:gd name="T0" fmla="*/ 0 w 785"/>
                        <a:gd name="T1" fmla="*/ 11 h 841"/>
                        <a:gd name="T2" fmla="*/ 115 w 785"/>
                        <a:gd name="T3" fmla="*/ 11 h 841"/>
                        <a:gd name="T4" fmla="*/ 116 w 785"/>
                        <a:gd name="T5" fmla="*/ 821 h 841"/>
                        <a:gd name="T6" fmla="*/ 371 w 785"/>
                        <a:gd name="T7" fmla="*/ 813 h 841"/>
                        <a:gd name="T8" fmla="*/ 371 w 785"/>
                        <a:gd name="T9" fmla="*/ 0 h 841"/>
                        <a:gd name="T10" fmla="*/ 423 w 785"/>
                        <a:gd name="T11" fmla="*/ 0 h 841"/>
                        <a:gd name="T12" fmla="*/ 423 w 785"/>
                        <a:gd name="T13" fmla="*/ 808 h 841"/>
                        <a:gd name="T14" fmla="*/ 664 w 785"/>
                        <a:gd name="T15" fmla="*/ 803 h 841"/>
                        <a:gd name="T16" fmla="*/ 664 w 785"/>
                        <a:gd name="T17" fmla="*/ 0 h 841"/>
                        <a:gd name="T18" fmla="*/ 785 w 785"/>
                        <a:gd name="T19" fmla="*/ 0 h 841"/>
                        <a:gd name="T20" fmla="*/ 785 w 785"/>
                        <a:gd name="T21" fmla="*/ 821 h 841"/>
                        <a:gd name="T22" fmla="*/ 0 w 785"/>
                        <a:gd name="T23" fmla="*/ 841 h 841"/>
                        <a:gd name="T24" fmla="*/ 0 w 785"/>
                        <a:gd name="T25" fmla="*/ 11 h 841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785"/>
                        <a:gd name="T40" fmla="*/ 0 h 841"/>
                        <a:gd name="T41" fmla="*/ 785 w 785"/>
                        <a:gd name="T42" fmla="*/ 841 h 841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785" h="841">
                          <a:moveTo>
                            <a:pt x="0" y="11"/>
                          </a:moveTo>
                          <a:lnTo>
                            <a:pt x="115" y="11"/>
                          </a:lnTo>
                          <a:lnTo>
                            <a:pt x="116" y="821"/>
                          </a:lnTo>
                          <a:lnTo>
                            <a:pt x="371" y="813"/>
                          </a:lnTo>
                          <a:lnTo>
                            <a:pt x="371" y="0"/>
                          </a:lnTo>
                          <a:lnTo>
                            <a:pt x="423" y="0"/>
                          </a:lnTo>
                          <a:lnTo>
                            <a:pt x="423" y="808"/>
                          </a:lnTo>
                          <a:lnTo>
                            <a:pt x="664" y="803"/>
                          </a:lnTo>
                          <a:lnTo>
                            <a:pt x="664" y="0"/>
                          </a:lnTo>
                          <a:lnTo>
                            <a:pt x="785" y="0"/>
                          </a:lnTo>
                          <a:lnTo>
                            <a:pt x="785" y="821"/>
                          </a:lnTo>
                          <a:lnTo>
                            <a:pt x="0" y="84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28687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581" y="1654"/>
                    <a:ext cx="58" cy="748"/>
                    <a:chOff x="2581" y="1654"/>
                    <a:chExt cx="58" cy="748"/>
                  </a:xfrm>
                </p:grpSpPr>
                <p:sp>
                  <p:nvSpPr>
                    <p:cNvPr id="28698" name="Line 1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6" y="1654"/>
                      <a:ext cx="0" cy="26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9" name="Line 1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31" y="1846"/>
                      <a:ext cx="0" cy="1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00" name="Line 1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02" y="2089"/>
                      <a:ext cx="0" cy="11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01" name="Line 1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39" y="2197"/>
                      <a:ext cx="0" cy="19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02" name="Line 1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1" y="2346"/>
                      <a:ext cx="0" cy="56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688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3247" y="1633"/>
                    <a:ext cx="59" cy="749"/>
                    <a:chOff x="3247" y="1633"/>
                    <a:chExt cx="59" cy="749"/>
                  </a:xfrm>
                </p:grpSpPr>
                <p:sp>
                  <p:nvSpPr>
                    <p:cNvPr id="28693" name="Line 14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53" y="2113"/>
                      <a:ext cx="0" cy="269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4" name="Line 1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97" y="2038"/>
                      <a:ext cx="0" cy="151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5" name="Line 1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8" y="1831"/>
                      <a:ext cx="0" cy="115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6" name="Line 1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06" y="1646"/>
                      <a:ext cx="0" cy="192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7" name="Line 14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47" y="1633"/>
                      <a:ext cx="0" cy="57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689" name="Group 150"/>
                  <p:cNvGrpSpPr>
                    <a:grpSpLocks/>
                  </p:cNvGrpSpPr>
                  <p:nvPr/>
                </p:nvGrpSpPr>
                <p:grpSpPr bwMode="auto">
                  <a:xfrm>
                    <a:off x="2944" y="1669"/>
                    <a:ext cx="17" cy="603"/>
                    <a:chOff x="2944" y="1669"/>
                    <a:chExt cx="17" cy="603"/>
                  </a:xfrm>
                </p:grpSpPr>
                <p:sp>
                  <p:nvSpPr>
                    <p:cNvPr id="28690" name="Line 1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44" y="1669"/>
                      <a:ext cx="0" cy="21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1" name="Line 1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61" y="2025"/>
                      <a:ext cx="0" cy="11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92" name="Line 1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44" y="2215"/>
                      <a:ext cx="0" cy="57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7F5F3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sp>
        <p:nvSpPr>
          <p:cNvPr id="51355" name="Text Box 155"/>
          <p:cNvSpPr txBox="1">
            <a:spLocks noChangeArrowheads="1"/>
          </p:cNvSpPr>
          <p:nvPr/>
        </p:nvSpPr>
        <p:spPr bwMode="auto">
          <a:xfrm>
            <a:off x="539750" y="4941888"/>
            <a:ext cx="88566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&amp;"/>
            </a:pPr>
            <a:r>
              <a:rPr lang="en-US" sz="3200">
                <a:solidFill>
                  <a:srgbClr val="0000FF"/>
                </a:solidFill>
                <a:latin typeface="VNI-Times" pitchFamily="2" charset="0"/>
              </a:rPr>
              <a:t> </a:t>
            </a:r>
            <a:r>
              <a:rPr lang="en-US" sz="3200">
                <a:solidFill>
                  <a:srgbClr val="0033CC"/>
                </a:solidFill>
              </a:rPr>
              <a:t>Về nhà học bài.</a:t>
            </a:r>
            <a:endParaRPr lang="en-US" sz="3200">
              <a:solidFill>
                <a:srgbClr val="0033CC"/>
              </a:solidFill>
              <a:latin typeface="VNI-Revue" pitchFamily="2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&amp;"/>
            </a:pPr>
            <a:r>
              <a:rPr lang="en-US" sz="3200">
                <a:solidFill>
                  <a:srgbClr val="0033CC"/>
                </a:solidFill>
                <a:latin typeface="VNI-Revue" pitchFamily="2" charset="0"/>
              </a:rPr>
              <a:t> </a:t>
            </a:r>
            <a:r>
              <a:rPr lang="en-US" sz="3200">
                <a:solidFill>
                  <a:srgbClr val="0033CC"/>
                </a:solidFill>
              </a:rPr>
              <a:t>Chuẩn bị bài sau: Phòng bệnh viêm não.</a:t>
            </a:r>
            <a:endParaRPr lang="en-US" sz="3200">
              <a:solidFill>
                <a:srgbClr val="0033CC"/>
              </a:solidFill>
              <a:latin typeface="VNI-Revu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8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499403" y="-19050"/>
            <a:ext cx="603883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err="1">
                <a:latin typeface="Times New Roman" pitchFamily="18" charset="0"/>
              </a:rPr>
              <a:t>Thứ</a:t>
            </a:r>
            <a:r>
              <a:rPr lang="en-US" sz="3200">
                <a:latin typeface="Times New Roman" pitchFamily="18" charset="0"/>
              </a:rPr>
              <a:t> </a:t>
            </a:r>
            <a:r>
              <a:rPr lang="en-US" sz="3200" err="1">
                <a:latin typeface="Times New Roman" pitchFamily="18" charset="0"/>
              </a:rPr>
              <a:t>hai</a:t>
            </a:r>
            <a:r>
              <a:rPr lang="en-US" sz="3200">
                <a:latin typeface="Times New Roman" pitchFamily="18" charset="0"/>
              </a:rPr>
              <a:t>, </a:t>
            </a:r>
            <a:r>
              <a:rPr lang="en-US" sz="3200" err="1">
                <a:latin typeface="Times New Roman" pitchFamily="18" charset="0"/>
              </a:rPr>
              <a:t>ngày</a:t>
            </a:r>
            <a:r>
              <a:rPr lang="en-US" sz="3200">
                <a:latin typeface="Times New Roman" pitchFamily="18" charset="0"/>
              </a:rPr>
              <a:t> </a:t>
            </a:r>
            <a:r>
              <a:rPr lang="en-US" sz="3200" smtClean="0">
                <a:latin typeface="Times New Roman" pitchFamily="18" charset="0"/>
              </a:rPr>
              <a:t>29 </a:t>
            </a:r>
            <a:r>
              <a:rPr lang="en-US" sz="3200" err="1">
                <a:latin typeface="Times New Roman" pitchFamily="18" charset="0"/>
              </a:rPr>
              <a:t>tháng</a:t>
            </a:r>
            <a:r>
              <a:rPr lang="en-US" sz="3200">
                <a:latin typeface="Times New Roman" pitchFamily="18" charset="0"/>
              </a:rPr>
              <a:t> 9 </a:t>
            </a:r>
            <a:r>
              <a:rPr lang="en-US" sz="3200" err="1">
                <a:latin typeface="Times New Roman" pitchFamily="18" charset="0"/>
              </a:rPr>
              <a:t>năm</a:t>
            </a:r>
            <a:r>
              <a:rPr lang="en-US" sz="3200">
                <a:latin typeface="Times New Roman" pitchFamily="18" charset="0"/>
              </a:rPr>
              <a:t> 2014</a:t>
            </a:r>
          </a:p>
          <a:p>
            <a:pPr algn="ctr"/>
            <a:r>
              <a:rPr lang="en-US" sz="3200" u="sng" err="1" smtClean="0">
                <a:latin typeface="Times New Roman" pitchFamily="18" charset="0"/>
              </a:rPr>
              <a:t>Khoa</a:t>
            </a:r>
            <a:r>
              <a:rPr lang="en-US" sz="3200" u="sng" smtClean="0">
                <a:latin typeface="Times New Roman" pitchFamily="18" charset="0"/>
              </a:rPr>
              <a:t> </a:t>
            </a:r>
            <a:r>
              <a:rPr lang="en-US" sz="3200" u="sng" err="1" smtClean="0">
                <a:latin typeface="Times New Roman" pitchFamily="18" charset="0"/>
              </a:rPr>
              <a:t>học</a:t>
            </a:r>
            <a:endParaRPr lang="en-US" sz="3200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1905000" y="909260"/>
            <a:ext cx="54052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52400" y="1583892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1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868094" y="-19050"/>
            <a:ext cx="530145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err="1">
                <a:latin typeface="Times New Roman" pitchFamily="18" charset="0"/>
              </a:rPr>
              <a:t>Thứ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</a:rPr>
              <a:t>hai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err="1">
                <a:latin typeface="Times New Roman" pitchFamily="18" charset="0"/>
              </a:rPr>
              <a:t>ngày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</a:rPr>
              <a:t>29 </a:t>
            </a:r>
            <a:r>
              <a:rPr lang="en-US" sz="2800" err="1">
                <a:latin typeface="Times New Roman" pitchFamily="18" charset="0"/>
              </a:rPr>
              <a:t>tháng</a:t>
            </a:r>
            <a:r>
              <a:rPr lang="en-US" sz="2800">
                <a:latin typeface="Times New Roman" pitchFamily="18" charset="0"/>
              </a:rPr>
              <a:t> 9 </a:t>
            </a:r>
            <a:r>
              <a:rPr lang="en-US" sz="2800" err="1">
                <a:latin typeface="Times New Roman" pitchFamily="18" charset="0"/>
              </a:rPr>
              <a:t>năm</a:t>
            </a:r>
            <a:r>
              <a:rPr lang="en-US" sz="2800">
                <a:latin typeface="Times New Roman" pitchFamily="18" charset="0"/>
              </a:rPr>
              <a:t> 2014</a:t>
            </a:r>
          </a:p>
          <a:p>
            <a:pPr algn="ctr"/>
            <a:r>
              <a:rPr lang="en-US" sz="2800" u="sng" err="1" smtClean="0">
                <a:latin typeface="Times New Roman" pitchFamily="18" charset="0"/>
              </a:rPr>
              <a:t>Khoa</a:t>
            </a:r>
            <a:r>
              <a:rPr lang="en-US" sz="2800" u="sng" smtClean="0">
                <a:latin typeface="Times New Roman" pitchFamily="18" charset="0"/>
              </a:rPr>
              <a:t> </a:t>
            </a:r>
            <a:r>
              <a:rPr lang="en-US" sz="2800" u="sng" err="1" smtClean="0">
                <a:latin typeface="Times New Roman" pitchFamily="18" charset="0"/>
              </a:rPr>
              <a:t>học</a:t>
            </a:r>
            <a:endParaRPr lang="en-US" sz="2800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285999" y="904280"/>
            <a:ext cx="54052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426401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SSH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8067"/>
            <a:ext cx="9144000" cy="496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07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868094" y="-19050"/>
            <a:ext cx="530145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err="1">
                <a:latin typeface="Times New Roman" pitchFamily="18" charset="0"/>
              </a:rPr>
              <a:t>Thứ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</a:rPr>
              <a:t>hai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err="1">
                <a:latin typeface="Times New Roman" pitchFamily="18" charset="0"/>
              </a:rPr>
              <a:t>ngày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</a:rPr>
              <a:t>29 </a:t>
            </a:r>
            <a:r>
              <a:rPr lang="en-US" sz="2800" err="1">
                <a:latin typeface="Times New Roman" pitchFamily="18" charset="0"/>
              </a:rPr>
              <a:t>tháng</a:t>
            </a:r>
            <a:r>
              <a:rPr lang="en-US" sz="2800">
                <a:latin typeface="Times New Roman" pitchFamily="18" charset="0"/>
              </a:rPr>
              <a:t> 9 </a:t>
            </a:r>
            <a:r>
              <a:rPr lang="en-US" sz="2800" err="1">
                <a:latin typeface="Times New Roman" pitchFamily="18" charset="0"/>
              </a:rPr>
              <a:t>năm</a:t>
            </a:r>
            <a:r>
              <a:rPr lang="en-US" sz="2800">
                <a:latin typeface="Times New Roman" pitchFamily="18" charset="0"/>
              </a:rPr>
              <a:t> 2014</a:t>
            </a:r>
          </a:p>
          <a:p>
            <a:pPr algn="ctr"/>
            <a:r>
              <a:rPr lang="en-US" sz="2800" u="sng" err="1" smtClean="0">
                <a:latin typeface="Times New Roman" pitchFamily="18" charset="0"/>
              </a:rPr>
              <a:t>Khoa</a:t>
            </a:r>
            <a:r>
              <a:rPr lang="en-US" sz="2800" u="sng" smtClean="0">
                <a:latin typeface="Times New Roman" pitchFamily="18" charset="0"/>
              </a:rPr>
              <a:t> </a:t>
            </a:r>
            <a:r>
              <a:rPr lang="en-US" sz="2800" u="sng" err="1" smtClean="0">
                <a:latin typeface="Times New Roman" pitchFamily="18" charset="0"/>
              </a:rPr>
              <a:t>học</a:t>
            </a:r>
            <a:endParaRPr lang="en-US" sz="2800" u="sng">
              <a:latin typeface="Times New Roman" pitchFamily="18" charset="0"/>
            </a:endParaRPr>
          </a:p>
          <a:p>
            <a:pPr algn="ctr"/>
            <a:endParaRPr lang="en-US" sz="320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279070" y="886970"/>
            <a:ext cx="54052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video1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1410190"/>
            <a:ext cx="8305800" cy="521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688557" y="-19050"/>
            <a:ext cx="56605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</a:rPr>
              <a:t>Thứ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</a:rPr>
              <a:t>ngày</a:t>
            </a:r>
            <a:r>
              <a:rPr lang="en-US" sz="2800" dirty="0">
                <a:latin typeface="Times New Roman" pitchFamily="18" charset="0"/>
              </a:rPr>
              <a:t> 1</a:t>
            </a:r>
            <a:r>
              <a:rPr lang="en-US" sz="2800" dirty="0" smtClean="0">
                <a:latin typeface="Times New Roman" pitchFamily="18" charset="0"/>
              </a:rPr>
              <a:t>9 </a:t>
            </a:r>
            <a:r>
              <a:rPr lang="en-US" sz="2800" dirty="0" err="1">
                <a:latin typeface="Times New Roman" pitchFamily="18" charset="0"/>
              </a:rPr>
              <a:t>tháng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</a:rPr>
              <a:t>10 </a:t>
            </a:r>
            <a:r>
              <a:rPr lang="en-US" sz="2800" dirty="0" err="1">
                <a:latin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</a:rPr>
              <a:t>2017</a:t>
            </a:r>
            <a:endParaRPr lang="en-US" sz="2800" dirty="0">
              <a:latin typeface="Times New Roman" pitchFamily="18" charset="0"/>
            </a:endParaRPr>
          </a:p>
          <a:p>
            <a:pPr algn="ctr"/>
            <a:r>
              <a:rPr lang="en-US" sz="2800" u="sng" dirty="0" err="1" smtClean="0">
                <a:latin typeface="Times New Roman" pitchFamily="18" charset="0"/>
              </a:rPr>
              <a:t>Khoa</a:t>
            </a:r>
            <a:r>
              <a:rPr lang="en-US" sz="2800" u="sng" dirty="0" smtClean="0">
                <a:latin typeface="Times New Roman" pitchFamily="18" charset="0"/>
              </a:rPr>
              <a:t> </a:t>
            </a:r>
            <a:r>
              <a:rPr lang="en-US" sz="2800" u="sng" dirty="0" err="1" smtClean="0">
                <a:latin typeface="Times New Roman" pitchFamily="18" charset="0"/>
              </a:rPr>
              <a:t>học</a:t>
            </a:r>
            <a:endParaRPr lang="en-US" sz="2800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285999" y="904280"/>
            <a:ext cx="54052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426401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09600" y="1745672"/>
            <a:ext cx="82296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</a:t>
            </a:r>
            <a:r>
              <a:rPr lang="en-US" sz="2000" b="1" err="1" smtClean="0">
                <a:solidFill>
                  <a:srgbClr val="FF0000"/>
                </a:solidFill>
              </a:rPr>
              <a:t>Chọn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câu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trả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lời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đúng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cho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các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câu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hỏi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sau</a:t>
            </a:r>
            <a:r>
              <a:rPr lang="en-US" sz="2000" b="1" smtClean="0">
                <a:solidFill>
                  <a:srgbClr val="FF0000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1.Tác </a:t>
            </a:r>
            <a:r>
              <a:rPr lang="en-US" sz="2000" b="1" err="1">
                <a:solidFill>
                  <a:srgbClr val="0070C0"/>
                </a:solidFill>
              </a:rPr>
              <a:t>nhân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gây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ra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bệnh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sốt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xuất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huyết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là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gì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 a) Vi </a:t>
            </a:r>
            <a:r>
              <a:rPr lang="en-US" sz="2000" b="1" err="1" smtClean="0">
                <a:solidFill>
                  <a:srgbClr val="0070C0"/>
                </a:solidFill>
              </a:rPr>
              <a:t>khuẩn</a:t>
            </a:r>
            <a:r>
              <a:rPr lang="en-US" sz="2000" b="1" smtClean="0">
                <a:solidFill>
                  <a:srgbClr val="0070C0"/>
                </a:solidFill>
              </a:rPr>
              <a:t>.                       </a:t>
            </a:r>
            <a:r>
              <a:rPr lang="en-US" sz="2000" b="1">
                <a:solidFill>
                  <a:srgbClr val="0070C0"/>
                </a:solidFill>
              </a:rPr>
              <a:t>b) </a:t>
            </a:r>
            <a:r>
              <a:rPr lang="en-US" sz="2000" b="1" smtClean="0">
                <a:solidFill>
                  <a:srgbClr val="0070C0"/>
                </a:solidFill>
              </a:rPr>
              <a:t>Vi-</a:t>
            </a:r>
            <a:r>
              <a:rPr lang="en-US" sz="2000" b="1" err="1" smtClean="0">
                <a:solidFill>
                  <a:srgbClr val="0070C0"/>
                </a:solidFill>
              </a:rPr>
              <a:t>rút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  <a:endParaRPr lang="en-US" sz="2000" b="1">
              <a:solidFill>
                <a:srgbClr val="0070C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70C0"/>
                </a:solidFill>
              </a:rPr>
              <a:t>2. </a:t>
            </a:r>
            <a:r>
              <a:rPr lang="en-US" sz="2000" b="1" err="1">
                <a:solidFill>
                  <a:srgbClr val="0070C0"/>
                </a:solidFill>
              </a:rPr>
              <a:t>Muỗi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truyền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bệnh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sốt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xuất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huyết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có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tên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là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gì</a:t>
            </a:r>
            <a:r>
              <a:rPr lang="en-US" sz="2000" b="1">
                <a:solidFill>
                  <a:srgbClr val="0070C0"/>
                </a:solidFill>
              </a:rPr>
              <a:t>?</a:t>
            </a:r>
          </a:p>
          <a:p>
            <a:pPr marL="0" indent="0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 a)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a-</a:t>
            </a:r>
            <a:r>
              <a:rPr lang="en-US" sz="2000" b="1" err="1" smtClean="0">
                <a:solidFill>
                  <a:srgbClr val="0070C0"/>
                </a:solidFill>
              </a:rPr>
              <a:t>nô</a:t>
            </a:r>
            <a:r>
              <a:rPr lang="en-US" sz="2000" b="1" smtClean="0">
                <a:solidFill>
                  <a:srgbClr val="0070C0"/>
                </a:solidFill>
              </a:rPr>
              <a:t>-</a:t>
            </a:r>
            <a:r>
              <a:rPr lang="en-US" sz="2000" b="1" err="1" smtClean="0">
                <a:solidFill>
                  <a:srgbClr val="0070C0"/>
                </a:solidFill>
              </a:rPr>
              <a:t>phen</a:t>
            </a:r>
            <a:r>
              <a:rPr lang="en-US" sz="2000" b="1" smtClean="0">
                <a:solidFill>
                  <a:srgbClr val="0070C0"/>
                </a:solidFill>
              </a:rPr>
              <a:t>.           </a:t>
            </a:r>
            <a:r>
              <a:rPr lang="en-US" sz="2000" b="1">
                <a:solidFill>
                  <a:srgbClr val="0070C0"/>
                </a:solidFill>
              </a:rPr>
              <a:t>b) </a:t>
            </a:r>
            <a:r>
              <a:rPr lang="en-US" sz="2000" b="1" err="1">
                <a:solidFill>
                  <a:srgbClr val="0070C0"/>
                </a:solidFill>
              </a:rPr>
              <a:t>Muỗi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vằn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  <a:endParaRPr lang="en-US" sz="2000" b="1">
              <a:solidFill>
                <a:srgbClr val="0070C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70C0"/>
                </a:solidFill>
              </a:rPr>
              <a:t>3. </a:t>
            </a:r>
            <a:r>
              <a:rPr lang="en-US" sz="2000" b="1" err="1">
                <a:solidFill>
                  <a:srgbClr val="0070C0"/>
                </a:solidFill>
              </a:rPr>
              <a:t>Muỗi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vằn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sống</a:t>
            </a:r>
            <a:r>
              <a:rPr lang="en-US" sz="2000" b="1">
                <a:solidFill>
                  <a:srgbClr val="0070C0"/>
                </a:solidFill>
              </a:rPr>
              <a:t> ở </a:t>
            </a:r>
            <a:r>
              <a:rPr lang="en-US" sz="2000" b="1" err="1" smtClean="0">
                <a:solidFill>
                  <a:srgbClr val="0070C0"/>
                </a:solidFill>
              </a:rPr>
              <a:t>đâu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smtClean="0">
                <a:solidFill>
                  <a:srgbClr val="0070C0"/>
                </a:solidFill>
              </a:rPr>
              <a:t>   a) </a:t>
            </a:r>
            <a:r>
              <a:rPr lang="en-US" sz="2000" b="1" err="1" smtClean="0">
                <a:solidFill>
                  <a:srgbClr val="0070C0"/>
                </a:solidFill>
              </a:rPr>
              <a:t>Trong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nhà</a:t>
            </a:r>
            <a:r>
              <a:rPr lang="en-US" sz="2000" b="1" smtClean="0">
                <a:solidFill>
                  <a:srgbClr val="0070C0"/>
                </a:solidFill>
              </a:rPr>
              <a:t>.                     </a:t>
            </a:r>
            <a:r>
              <a:rPr lang="en-US" sz="2000" b="1">
                <a:solidFill>
                  <a:srgbClr val="0070C0"/>
                </a:solidFill>
              </a:rPr>
              <a:t>b) </a:t>
            </a:r>
            <a:r>
              <a:rPr lang="en-US" sz="2000" b="1" err="1">
                <a:solidFill>
                  <a:srgbClr val="0070C0"/>
                </a:solidFill>
              </a:rPr>
              <a:t>Ngoài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bụi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rậm</a:t>
            </a:r>
            <a:r>
              <a:rPr lang="en-US" sz="2000" b="1">
                <a:solidFill>
                  <a:srgbClr val="0070C0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70C0"/>
                </a:solidFill>
              </a:rPr>
              <a:t>4. </a:t>
            </a:r>
            <a:r>
              <a:rPr lang="en-US" sz="2000" b="1" err="1">
                <a:solidFill>
                  <a:srgbClr val="0070C0"/>
                </a:solidFill>
              </a:rPr>
              <a:t>Bọ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gậy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muỗi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vằn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thường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sống</a:t>
            </a:r>
            <a:r>
              <a:rPr lang="en-US" sz="2000" b="1">
                <a:solidFill>
                  <a:srgbClr val="0070C0"/>
                </a:solidFill>
              </a:rPr>
              <a:t> ở </a:t>
            </a:r>
            <a:r>
              <a:rPr lang="en-US" sz="2000" b="1" err="1">
                <a:solidFill>
                  <a:srgbClr val="0070C0"/>
                </a:solidFill>
              </a:rPr>
              <a:t>đâu</a:t>
            </a:r>
            <a:r>
              <a:rPr lang="en-US" sz="2000" b="1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FF0000"/>
                </a:solidFill>
              </a:rPr>
              <a:t>    </a:t>
            </a:r>
            <a:r>
              <a:rPr lang="en-US" sz="2000" b="1" smtClean="0">
                <a:solidFill>
                  <a:srgbClr val="0070C0"/>
                </a:solidFill>
              </a:rPr>
              <a:t>a</a:t>
            </a:r>
            <a:r>
              <a:rPr lang="en-US" sz="2000" b="1">
                <a:solidFill>
                  <a:srgbClr val="0070C0"/>
                </a:solidFill>
              </a:rPr>
              <a:t>) </a:t>
            </a:r>
            <a:r>
              <a:rPr lang="en-US" sz="2000" b="1" err="1">
                <a:solidFill>
                  <a:srgbClr val="0070C0"/>
                </a:solidFill>
              </a:rPr>
              <a:t>Ao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tù</a:t>
            </a:r>
            <a:r>
              <a:rPr lang="en-US" sz="2000" b="1">
                <a:solidFill>
                  <a:srgbClr val="0070C0"/>
                </a:solidFill>
              </a:rPr>
              <a:t>, </a:t>
            </a:r>
            <a:r>
              <a:rPr lang="en-US" sz="2000" b="1" err="1">
                <a:solidFill>
                  <a:srgbClr val="0070C0"/>
                </a:solidFill>
              </a:rPr>
              <a:t>nước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đọng</a:t>
            </a:r>
            <a:r>
              <a:rPr lang="en-US" sz="2000" b="1">
                <a:solidFill>
                  <a:srgbClr val="0070C0"/>
                </a:solidFill>
              </a:rPr>
              <a:t>.      </a:t>
            </a:r>
            <a:r>
              <a:rPr lang="en-US" sz="2000" b="1" smtClean="0">
                <a:solidFill>
                  <a:srgbClr val="0070C0"/>
                </a:solidFill>
              </a:rPr>
              <a:t>  </a:t>
            </a:r>
            <a:r>
              <a:rPr lang="en-US" sz="2000" b="1">
                <a:solidFill>
                  <a:srgbClr val="0070C0"/>
                </a:solidFill>
              </a:rPr>
              <a:t>b</a:t>
            </a:r>
            <a:r>
              <a:rPr lang="en-US" sz="2000" b="1" smtClean="0">
                <a:solidFill>
                  <a:srgbClr val="0070C0"/>
                </a:solidFill>
              </a:rPr>
              <a:t>) </a:t>
            </a:r>
            <a:r>
              <a:rPr lang="en-US" sz="2000" b="1" err="1" smtClean="0">
                <a:solidFill>
                  <a:srgbClr val="0070C0"/>
                </a:solidFill>
              </a:rPr>
              <a:t>Các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>
                <a:solidFill>
                  <a:srgbClr val="0070C0"/>
                </a:solidFill>
              </a:rPr>
              <a:t>chum </a:t>
            </a:r>
            <a:r>
              <a:rPr lang="en-US" sz="2000" b="1" err="1">
                <a:solidFill>
                  <a:srgbClr val="0070C0"/>
                </a:solidFill>
              </a:rPr>
              <a:t>vại</a:t>
            </a:r>
            <a:r>
              <a:rPr lang="en-US" sz="2000" b="1" smtClean="0">
                <a:solidFill>
                  <a:srgbClr val="0070C0"/>
                </a:solidFill>
              </a:rPr>
              <a:t>, </a:t>
            </a:r>
            <a:r>
              <a:rPr lang="en-US" sz="2000" b="1" err="1" smtClean="0">
                <a:solidFill>
                  <a:srgbClr val="0070C0"/>
                </a:solidFill>
              </a:rPr>
              <a:t>bể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nước</a:t>
            </a:r>
            <a:r>
              <a:rPr lang="en-US" sz="2000" b="1">
                <a:solidFill>
                  <a:srgbClr val="0070C0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70C0"/>
                </a:solidFill>
              </a:rPr>
              <a:t>5. </a:t>
            </a:r>
            <a:r>
              <a:rPr lang="en-US" sz="2000" b="1" err="1">
                <a:solidFill>
                  <a:srgbClr val="0070C0"/>
                </a:solidFill>
              </a:rPr>
              <a:t>Tại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sao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bệnh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nhân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sốt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xuất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huyết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phải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nằm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màn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cả</a:t>
            </a:r>
            <a:r>
              <a:rPr lang="en-US" sz="2000" b="1">
                <a:solidFill>
                  <a:srgbClr val="0070C0"/>
                </a:solidFill>
              </a:rPr>
              <a:t> ban </a:t>
            </a:r>
            <a:r>
              <a:rPr lang="en-US" sz="2000" b="1" err="1">
                <a:solidFill>
                  <a:srgbClr val="0070C0"/>
                </a:solidFill>
              </a:rPr>
              <a:t>ngày</a:t>
            </a:r>
            <a:r>
              <a:rPr lang="en-US" sz="2000" b="1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FF0000"/>
                </a:solidFill>
              </a:rPr>
              <a:t>    </a:t>
            </a:r>
            <a:r>
              <a:rPr lang="en-US" sz="2000" b="1" smtClean="0">
                <a:solidFill>
                  <a:srgbClr val="0070C0"/>
                </a:solidFill>
              </a:rPr>
              <a:t>a</a:t>
            </a:r>
            <a:r>
              <a:rPr lang="en-US" sz="2000" b="1">
                <a:solidFill>
                  <a:srgbClr val="0070C0"/>
                </a:solidFill>
              </a:rPr>
              <a:t>) </a:t>
            </a:r>
            <a:r>
              <a:rPr lang="en-US" sz="2000" b="1" err="1">
                <a:solidFill>
                  <a:srgbClr val="0070C0"/>
                </a:solidFill>
              </a:rPr>
              <a:t>Để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tránh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bị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gió</a:t>
            </a:r>
            <a:r>
              <a:rPr lang="en-US" sz="2000" b="1">
                <a:solidFill>
                  <a:srgbClr val="0070C0"/>
                </a:solidFill>
              </a:rPr>
              <a:t>.         </a:t>
            </a:r>
            <a:r>
              <a:rPr lang="en-US" sz="2000" b="1" smtClean="0">
                <a:solidFill>
                  <a:srgbClr val="0070C0"/>
                </a:solidFill>
              </a:rPr>
              <a:t>    </a:t>
            </a:r>
            <a:r>
              <a:rPr lang="en-US" sz="2000" b="1">
                <a:solidFill>
                  <a:srgbClr val="0070C0"/>
                </a:solidFill>
              </a:rPr>
              <a:t>b) </a:t>
            </a:r>
            <a:r>
              <a:rPr lang="en-US" sz="2000" b="1" err="1">
                <a:solidFill>
                  <a:srgbClr val="0070C0"/>
                </a:solidFill>
              </a:rPr>
              <a:t>Để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tránh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bị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muỗi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vằn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đốt</a:t>
            </a:r>
            <a:r>
              <a:rPr lang="en-US" sz="2000" b="1">
                <a:solidFill>
                  <a:srgbClr val="0070C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1673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947442" y="-19050"/>
            <a:ext cx="51427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Thứ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</a:rPr>
              <a:t>ngày</a:t>
            </a:r>
            <a:r>
              <a:rPr lang="en-US" sz="2400" b="1" dirty="0">
                <a:latin typeface="Times New Roman" pitchFamily="18" charset="0"/>
              </a:rPr>
              <a:t> 1</a:t>
            </a:r>
            <a:r>
              <a:rPr lang="en-US" sz="2400" b="1" dirty="0" smtClean="0">
                <a:latin typeface="Times New Roman" pitchFamily="18" charset="0"/>
              </a:rPr>
              <a:t>9 </a:t>
            </a:r>
            <a:r>
              <a:rPr lang="en-US" sz="2400" b="1" dirty="0" err="1">
                <a:latin typeface="Times New Roman" pitchFamily="18" charset="0"/>
              </a:rPr>
              <a:t>tháng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</a:rPr>
              <a:t>năm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2017</a:t>
            </a:r>
            <a:endParaRPr lang="en-US" sz="2400" b="1" dirty="0">
              <a:latin typeface="Times New Roman" pitchFamily="18" charset="0"/>
            </a:endParaRPr>
          </a:p>
          <a:p>
            <a:pPr algn="ctr"/>
            <a:r>
              <a:rPr lang="en-US" sz="2400" b="1" u="sng" dirty="0" err="1" smtClean="0">
                <a:latin typeface="Times New Roman" pitchFamily="18" charset="0"/>
              </a:rPr>
              <a:t>Khoa</a:t>
            </a:r>
            <a:r>
              <a:rPr lang="en-US" sz="2400" b="1" u="sng" dirty="0" smtClean="0">
                <a:latin typeface="Times New Roman" pitchFamily="18" charset="0"/>
              </a:rPr>
              <a:t> </a:t>
            </a:r>
            <a:r>
              <a:rPr lang="en-US" sz="2400" b="1" u="sng" dirty="0" err="1" smtClean="0">
                <a:latin typeface="Times New Roman" pitchFamily="18" charset="0"/>
              </a:rPr>
              <a:t>học</a:t>
            </a:r>
            <a:endParaRPr lang="en-US" sz="2400" b="1" u="sng" dirty="0">
              <a:latin typeface="Times New Roman" pitchFamily="18" charset="0"/>
            </a:endParaRPr>
          </a:p>
          <a:p>
            <a:pPr algn="ctr"/>
            <a:endParaRPr lang="en-US" sz="3200" dirty="0">
              <a:latin typeface="Times New Roman" pitchFamily="18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438400" y="758774"/>
            <a:ext cx="5405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Phòng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bệnh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sốt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xuất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</a:rPr>
              <a:t>huyết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0110" y="1220439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lây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err="1" smtClean="0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09600" y="1745672"/>
            <a:ext cx="8229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</a:t>
            </a:r>
            <a:r>
              <a:rPr lang="en-US" sz="2000" b="1" err="1" smtClean="0">
                <a:solidFill>
                  <a:srgbClr val="FF0000"/>
                </a:solidFill>
              </a:rPr>
              <a:t>Chọn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câu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trả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lời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đúng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cho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các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câu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hỏi</a:t>
            </a:r>
            <a:r>
              <a:rPr lang="en-US" sz="2000" b="1" smtClean="0">
                <a:solidFill>
                  <a:srgbClr val="FF0000"/>
                </a:solidFill>
              </a:rPr>
              <a:t> </a:t>
            </a:r>
            <a:r>
              <a:rPr lang="en-US" sz="2000" b="1" err="1" smtClean="0">
                <a:solidFill>
                  <a:srgbClr val="FF0000"/>
                </a:solidFill>
              </a:rPr>
              <a:t>sau</a:t>
            </a:r>
            <a:r>
              <a:rPr lang="en-US" sz="2000" b="1" smtClean="0">
                <a:solidFill>
                  <a:srgbClr val="FF0000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1.Tác </a:t>
            </a:r>
            <a:r>
              <a:rPr lang="en-US" sz="2000" b="1" err="1" smtClean="0">
                <a:solidFill>
                  <a:srgbClr val="0070C0"/>
                </a:solidFill>
              </a:rPr>
              <a:t>nhân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gây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ra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bệnh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sốt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xuất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huyết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là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gì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 a) Vi </a:t>
            </a:r>
            <a:r>
              <a:rPr lang="en-US" sz="2000" b="1" err="1" smtClean="0">
                <a:solidFill>
                  <a:srgbClr val="0070C0"/>
                </a:solidFill>
              </a:rPr>
              <a:t>khuẩn</a:t>
            </a:r>
            <a:r>
              <a:rPr lang="en-US" sz="2000" b="1" smtClean="0">
                <a:solidFill>
                  <a:srgbClr val="0070C0"/>
                </a:solidFill>
              </a:rPr>
              <a:t>.                       b)  Vi-</a:t>
            </a:r>
            <a:r>
              <a:rPr lang="en-US" sz="2000" b="1" err="1" smtClean="0">
                <a:solidFill>
                  <a:srgbClr val="0070C0"/>
                </a:solidFill>
              </a:rPr>
              <a:t>rút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782291" y="2628900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7255" y="3162300"/>
            <a:ext cx="822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2.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truyền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bệnh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sốt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xuất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huyết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có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tên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là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gì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 marL="0" indent="0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 a)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a-</a:t>
            </a:r>
            <a:r>
              <a:rPr lang="en-US" sz="2000" b="1" err="1" smtClean="0">
                <a:solidFill>
                  <a:srgbClr val="0070C0"/>
                </a:solidFill>
              </a:rPr>
              <a:t>nô</a:t>
            </a:r>
            <a:r>
              <a:rPr lang="en-US" sz="2000" b="1" smtClean="0">
                <a:solidFill>
                  <a:srgbClr val="0070C0"/>
                </a:solidFill>
              </a:rPr>
              <a:t>-</a:t>
            </a:r>
            <a:r>
              <a:rPr lang="en-US" sz="2000" b="1" err="1" smtClean="0">
                <a:solidFill>
                  <a:srgbClr val="0070C0"/>
                </a:solidFill>
              </a:rPr>
              <a:t>phen</a:t>
            </a:r>
            <a:r>
              <a:rPr lang="en-US" sz="2000" b="1" smtClean="0">
                <a:solidFill>
                  <a:srgbClr val="0070C0"/>
                </a:solidFill>
              </a:rPr>
              <a:t>.            b) 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vằn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792681" y="3593187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47255" y="4124518"/>
            <a:ext cx="822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3.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vằn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sống</a:t>
            </a:r>
            <a:r>
              <a:rPr lang="en-US" sz="2000" b="1" smtClean="0">
                <a:solidFill>
                  <a:srgbClr val="0070C0"/>
                </a:solidFill>
              </a:rPr>
              <a:t> ở </a:t>
            </a:r>
            <a:r>
              <a:rPr lang="en-US" sz="2000" b="1" err="1" smtClean="0">
                <a:solidFill>
                  <a:srgbClr val="0070C0"/>
                </a:solidFill>
              </a:rPr>
              <a:t>đâu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    a)  </a:t>
            </a:r>
            <a:r>
              <a:rPr lang="en-US" sz="2000" b="1" err="1" smtClean="0">
                <a:solidFill>
                  <a:srgbClr val="0070C0"/>
                </a:solidFill>
              </a:rPr>
              <a:t>Trong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nhà</a:t>
            </a:r>
            <a:r>
              <a:rPr lang="en-US" sz="2000" b="1" smtClean="0">
                <a:solidFill>
                  <a:srgbClr val="0070C0"/>
                </a:solidFill>
              </a:rPr>
              <a:t>.                    b) </a:t>
            </a:r>
            <a:r>
              <a:rPr lang="en-US" sz="2000" b="1" err="1" smtClean="0">
                <a:solidFill>
                  <a:srgbClr val="0070C0"/>
                </a:solidFill>
              </a:rPr>
              <a:t>Ngoài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bụi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rậm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685800" y="4541550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4964" y="5045897"/>
            <a:ext cx="822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4. </a:t>
            </a:r>
            <a:r>
              <a:rPr lang="en-US" sz="2000" b="1" err="1" smtClean="0">
                <a:solidFill>
                  <a:srgbClr val="0070C0"/>
                </a:solidFill>
              </a:rPr>
              <a:t>Bọ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gậy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vằn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thường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sống</a:t>
            </a:r>
            <a:r>
              <a:rPr lang="en-US" sz="2000" b="1" smtClean="0">
                <a:solidFill>
                  <a:srgbClr val="0070C0"/>
                </a:solidFill>
              </a:rPr>
              <a:t> ở </a:t>
            </a:r>
            <a:r>
              <a:rPr lang="en-US" sz="2000" b="1" err="1" smtClean="0">
                <a:solidFill>
                  <a:srgbClr val="0070C0"/>
                </a:solidFill>
              </a:rPr>
              <a:t>đâu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FF0000"/>
                </a:solidFill>
              </a:rPr>
              <a:t>    </a:t>
            </a:r>
            <a:r>
              <a:rPr lang="en-US" sz="2000" b="1" smtClean="0">
                <a:solidFill>
                  <a:srgbClr val="0070C0"/>
                </a:solidFill>
              </a:rPr>
              <a:t>a) </a:t>
            </a:r>
            <a:r>
              <a:rPr lang="en-US" sz="2000" b="1" err="1" smtClean="0">
                <a:solidFill>
                  <a:srgbClr val="0070C0"/>
                </a:solidFill>
              </a:rPr>
              <a:t>Ao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tù</a:t>
            </a:r>
            <a:r>
              <a:rPr lang="en-US" sz="2000" b="1" smtClean="0">
                <a:solidFill>
                  <a:srgbClr val="0070C0"/>
                </a:solidFill>
              </a:rPr>
              <a:t>, </a:t>
            </a:r>
            <a:r>
              <a:rPr lang="en-US" sz="2000" b="1" err="1" smtClean="0">
                <a:solidFill>
                  <a:srgbClr val="0070C0"/>
                </a:solidFill>
              </a:rPr>
              <a:t>nước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đọng</a:t>
            </a:r>
            <a:r>
              <a:rPr lang="en-US" sz="2000" b="1" smtClean="0">
                <a:solidFill>
                  <a:srgbClr val="0070C0"/>
                </a:solidFill>
              </a:rPr>
              <a:t>.        b)  </a:t>
            </a:r>
            <a:r>
              <a:rPr lang="en-US" sz="2000" b="1" err="1" smtClean="0">
                <a:solidFill>
                  <a:srgbClr val="0070C0"/>
                </a:solidFill>
              </a:rPr>
              <a:t>Các</a:t>
            </a:r>
            <a:r>
              <a:rPr lang="en-US" sz="2000" b="1" smtClean="0">
                <a:solidFill>
                  <a:srgbClr val="0070C0"/>
                </a:solidFill>
              </a:rPr>
              <a:t> chum </a:t>
            </a:r>
            <a:r>
              <a:rPr lang="en-US" sz="2000" b="1" err="1" smtClean="0">
                <a:solidFill>
                  <a:srgbClr val="0070C0"/>
                </a:solidFill>
              </a:rPr>
              <a:t>vại</a:t>
            </a:r>
            <a:r>
              <a:rPr lang="en-US" sz="2000" b="1" smtClean="0">
                <a:solidFill>
                  <a:srgbClr val="0070C0"/>
                </a:solidFill>
              </a:rPr>
              <a:t>, </a:t>
            </a:r>
            <a:r>
              <a:rPr lang="en-US" sz="2000" b="1" err="1" smtClean="0">
                <a:solidFill>
                  <a:srgbClr val="0070C0"/>
                </a:solidFill>
              </a:rPr>
              <a:t>bể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nước</a:t>
            </a:r>
            <a:r>
              <a:rPr lang="en-US" sz="2000" b="1" smtClean="0">
                <a:solidFill>
                  <a:srgbClr val="0070C0"/>
                </a:solidFill>
              </a:rPr>
              <a:t>.</a:t>
            </a:r>
            <a:endParaRPr lang="en-US" sz="2000" b="1">
              <a:solidFill>
                <a:srgbClr val="0070C0"/>
              </a:solidFill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796145" y="5414024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09600" y="5927160"/>
            <a:ext cx="822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</a:rPr>
              <a:t>5. </a:t>
            </a:r>
            <a:r>
              <a:rPr lang="en-US" sz="2000" b="1" err="1" smtClean="0">
                <a:solidFill>
                  <a:srgbClr val="0070C0"/>
                </a:solidFill>
              </a:rPr>
              <a:t>Tại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sao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bệnh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nhân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sốt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xuất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huyết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phải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nằm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màn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cả</a:t>
            </a:r>
            <a:r>
              <a:rPr lang="en-US" sz="2000" b="1" smtClean="0">
                <a:solidFill>
                  <a:srgbClr val="0070C0"/>
                </a:solidFill>
              </a:rPr>
              <a:t> ban </a:t>
            </a:r>
            <a:r>
              <a:rPr lang="en-US" sz="2000" b="1" err="1" smtClean="0">
                <a:solidFill>
                  <a:srgbClr val="0070C0"/>
                </a:solidFill>
              </a:rPr>
              <a:t>ngày</a:t>
            </a:r>
            <a:r>
              <a:rPr lang="en-US" sz="2000" b="1" smtClean="0">
                <a:solidFill>
                  <a:srgbClr val="0070C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sz="2000" b="1" smtClean="0">
                <a:solidFill>
                  <a:srgbClr val="FF0000"/>
                </a:solidFill>
              </a:rPr>
              <a:t>    </a:t>
            </a:r>
            <a:r>
              <a:rPr lang="en-US" sz="2000" b="1" smtClean="0">
                <a:solidFill>
                  <a:srgbClr val="0070C0"/>
                </a:solidFill>
              </a:rPr>
              <a:t>a) </a:t>
            </a:r>
            <a:r>
              <a:rPr lang="en-US" sz="2000" b="1" err="1" smtClean="0">
                <a:solidFill>
                  <a:srgbClr val="0070C0"/>
                </a:solidFill>
              </a:rPr>
              <a:t>Để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tránh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bị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gió</a:t>
            </a:r>
            <a:r>
              <a:rPr lang="en-US" sz="2000" b="1" smtClean="0">
                <a:solidFill>
                  <a:srgbClr val="0070C0"/>
                </a:solidFill>
              </a:rPr>
              <a:t>.             b)  </a:t>
            </a:r>
            <a:r>
              <a:rPr lang="en-US" sz="2000" b="1" err="1" smtClean="0">
                <a:solidFill>
                  <a:srgbClr val="0070C0"/>
                </a:solidFill>
              </a:rPr>
              <a:t>Để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tránh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bị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muỗi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vằn</a:t>
            </a:r>
            <a:r>
              <a:rPr lang="en-US" sz="2000" b="1" smtClean="0">
                <a:solidFill>
                  <a:srgbClr val="0070C0"/>
                </a:solidFill>
              </a:rPr>
              <a:t> </a:t>
            </a:r>
            <a:r>
              <a:rPr lang="en-US" sz="2000" b="1" err="1" smtClean="0">
                <a:solidFill>
                  <a:srgbClr val="0070C0"/>
                </a:solidFill>
              </a:rPr>
              <a:t>đốt</a:t>
            </a:r>
            <a:r>
              <a:rPr lang="en-US" sz="2000" b="1" smtClean="0">
                <a:solidFill>
                  <a:srgbClr val="0070C0"/>
                </a:solidFill>
              </a:rPr>
              <a:t>. </a:t>
            </a:r>
            <a:endParaRPr lang="en-US" sz="2000" b="1">
              <a:solidFill>
                <a:srgbClr val="0070C0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782291" y="6281847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abiaH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8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9" grpId="0" animBg="1"/>
      <p:bldP spid="11" grpId="0"/>
      <p:bldP spid="12" grpId="0" animBg="1"/>
      <p:bldP spid="13" grpId="0"/>
      <p:bldP spid="15" grpId="0" animBg="1"/>
      <p:bldP spid="16" grpId="0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1890</Words>
  <Application>Microsoft Office PowerPoint</Application>
  <PresentationFormat>On-screen Show (4:3)</PresentationFormat>
  <Paragraphs>180</Paragraphs>
  <Slides>33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69</cp:revision>
  <dcterms:created xsi:type="dcterms:W3CDTF">2014-09-28T07:12:00Z</dcterms:created>
  <dcterms:modified xsi:type="dcterms:W3CDTF">2017-10-17T14:26:29Z</dcterms:modified>
</cp:coreProperties>
</file>