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tags/tag29.xml" ContentType="application/vnd.openxmlformats-officedocument.presentationml.tags+xml"/>
  <Override PartName="/ppt/notesSlides/notesSlide1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3.xml" ContentType="application/vnd.openxmlformats-officedocument.presentationml.notesSlide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notesSlides/notesSlide1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8.xml" ContentType="application/vnd.openxmlformats-officedocument.presentationml.notesSlide+xml"/>
  <Override PartName="/ppt/tags/tag49.xml" ContentType="application/vnd.openxmlformats-officedocument.presentationml.tags+xml"/>
  <Override PartName="/ppt/notesSlides/notesSlide19.xml" ContentType="application/vnd.openxmlformats-officedocument.presentationml.notesSlide+xml"/>
  <Override PartName="/ppt/tags/tag50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2"/>
  </p:notesMasterIdLst>
  <p:sldIdLst>
    <p:sldId id="270" r:id="rId2"/>
    <p:sldId id="256" r:id="rId3"/>
    <p:sldId id="309" r:id="rId4"/>
    <p:sldId id="310" r:id="rId5"/>
    <p:sldId id="272" r:id="rId6"/>
    <p:sldId id="262" r:id="rId7"/>
    <p:sldId id="296" r:id="rId8"/>
    <p:sldId id="282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03" r:id="rId17"/>
    <p:sldId id="318" r:id="rId18"/>
    <p:sldId id="266" r:id="rId19"/>
    <p:sldId id="307" r:id="rId20"/>
    <p:sldId id="308" r:id="rId21"/>
  </p:sldIdLst>
  <p:sldSz cx="12192000" cy="6858000"/>
  <p:notesSz cx="9283700" cy="69469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A657"/>
    <a:srgbClr val="F9D729"/>
    <a:srgbClr val="CC9900"/>
    <a:srgbClr val="FF5050"/>
    <a:srgbClr val="79689E"/>
    <a:srgbClr val="60C3E5"/>
    <a:srgbClr val="B72730"/>
    <a:srgbClr val="EB9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46" autoAdjust="0"/>
  </p:normalViewPr>
  <p:slideViewPr>
    <p:cSldViewPr>
      <p:cViewPr varScale="1">
        <p:scale>
          <a:sx n="72" d="100"/>
          <a:sy n="72" d="100"/>
        </p:scale>
        <p:origin x="6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2725" cy="347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59388" y="0"/>
            <a:ext cx="4022725" cy="347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95B51-394F-4BD1-BB20-288DF5BF6968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868363"/>
            <a:ext cx="4165600" cy="2344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8688" y="3343275"/>
            <a:ext cx="7426325" cy="27352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99238"/>
            <a:ext cx="4022725" cy="3476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59388" y="6599238"/>
            <a:ext cx="4022725" cy="3476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02B25-CE6C-4D6C-B34D-899833105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3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149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36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879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33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12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68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786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77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55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92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559050" y="868363"/>
            <a:ext cx="4165600" cy="2344737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178D3D-6354-4B07-905C-BAB761BBB4FB}" type="slidenum">
              <a:rPr lang="en-US">
                <a:latin typeface=".VnSouthern" pitchFamily="34" charset="0"/>
              </a:rPr>
              <a:pPr eaLnBrk="1" hangingPunct="1"/>
              <a:t>19</a:t>
            </a:fld>
            <a:endParaRPr lang="en-US">
              <a:latin typeface=".VnSouth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986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03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559050" y="868363"/>
            <a:ext cx="4165600" cy="2344737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F51501-901F-475E-9D0B-6933B563C001}" type="slidenum">
              <a:rPr lang="en-US">
                <a:latin typeface=".VnSouthern" pitchFamily="34" charset="0"/>
              </a:rPr>
              <a:pPr eaLnBrk="1" hangingPunct="1"/>
              <a:t>20</a:t>
            </a:fld>
            <a:endParaRPr lang="en-US">
              <a:latin typeface=".VnSouth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17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559050" y="868363"/>
            <a:ext cx="4165600" cy="2344737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7D18881-66CA-41BA-9AE0-B1E307F0C66C}" type="slidenum">
              <a:rPr lang="en-US">
                <a:latin typeface=".VnSouthern" pitchFamily="34" charset="0"/>
              </a:rPr>
              <a:pPr eaLnBrk="1" hangingPunct="1"/>
              <a:t>3</a:t>
            </a:fld>
            <a:endParaRPr lang="en-US">
              <a:latin typeface=".VnSouth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644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58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606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03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80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610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59050" y="868363"/>
            <a:ext cx="4165600" cy="2344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7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6" descr="foodpyramid_cover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20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96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0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521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728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792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799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831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1330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032000" y="914400"/>
            <a:ext cx="8128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  <p:custDataLst>
              <p:tags r:id="rId2"/>
            </p:custDataLst>
          </p:nvPr>
        </p:nvSpPr>
        <p:spPr>
          <a:xfrm>
            <a:off x="2032000" y="1752600"/>
            <a:ext cx="8128000" cy="3886200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92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579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90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79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031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566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124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60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86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05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tags" Target="../tags/tag6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10" Type="http://schemas.openxmlformats.org/officeDocument/2006/relationships/hyperlink" Target="mailto:th.bd.nthuyen@dongtrieu.edu.vn" TargetMode="External"/><Relationship Id="rId4" Type="http://schemas.openxmlformats.org/officeDocument/2006/relationships/tags" Target="../tags/tag7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44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22.jp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4" Type="http://schemas.openxmlformats.org/officeDocument/2006/relationships/hyperlink" Target="https://www.sachmem.vn/books/259/exercises/4544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6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64280" y="6193998"/>
            <a:ext cx="46577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 err="1">
                <a:solidFill>
                  <a:srgbClr val="0000CC"/>
                </a:solidFill>
              </a:rPr>
              <a:t>Đông</a:t>
            </a:r>
            <a:r>
              <a:rPr lang="en-US" altLang="en-US" sz="2000" b="1" i="1" dirty="0">
                <a:solidFill>
                  <a:srgbClr val="0000CC"/>
                </a:solidFill>
              </a:rPr>
              <a:t> </a:t>
            </a:r>
            <a:r>
              <a:rPr lang="en-US" altLang="en-US" sz="2000" b="1" i="1" dirty="0" err="1">
                <a:solidFill>
                  <a:srgbClr val="0000CC"/>
                </a:solidFill>
              </a:rPr>
              <a:t>Triều</a:t>
            </a:r>
            <a:r>
              <a:rPr lang="en-US" altLang="en-US" sz="2000" b="1" i="1" dirty="0">
                <a:solidFill>
                  <a:srgbClr val="0000CC"/>
                </a:solidFill>
              </a:rPr>
              <a:t>, </a:t>
            </a:r>
            <a:r>
              <a:rPr lang="en-US" altLang="en-US" sz="2000" b="1" i="1" dirty="0" err="1">
                <a:solidFill>
                  <a:srgbClr val="0000CC"/>
                </a:solidFill>
              </a:rPr>
              <a:t>tháng</a:t>
            </a:r>
            <a:r>
              <a:rPr lang="en-US" altLang="en-US" sz="2000" b="1" i="1" dirty="0">
                <a:solidFill>
                  <a:srgbClr val="0000CC"/>
                </a:solidFill>
              </a:rPr>
              <a:t> 1 </a:t>
            </a:r>
            <a:r>
              <a:rPr lang="en-US" altLang="en-US" sz="2000" b="1" i="1" dirty="0" err="1">
                <a:solidFill>
                  <a:srgbClr val="0000CC"/>
                </a:solidFill>
              </a:rPr>
              <a:t>năm</a:t>
            </a:r>
            <a:r>
              <a:rPr lang="en-US" altLang="en-US" sz="2000" b="1" i="1" dirty="0">
                <a:solidFill>
                  <a:srgbClr val="0000CC"/>
                </a:solidFill>
              </a:rPr>
              <a:t> 2021 </a:t>
            </a:r>
          </a:p>
        </p:txBody>
      </p:sp>
      <p:pic>
        <p:nvPicPr>
          <p:cNvPr id="6" name="Picture 2" descr="D:\Việt Dân\Tai nạn thương tích\logo pg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54857" cy="1221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>
            <p:custDataLst>
              <p:tags r:id="rId3"/>
            </p:custDataLst>
          </p:nvPr>
        </p:nvSpPr>
        <p:spPr>
          <a:xfrm>
            <a:off x="152401" y="1144460"/>
            <a:ext cx="118814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3000" b="1" dirty="0">
                <a:solidFill>
                  <a:srgbClr val="33A6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THI THIẾT KẾ  BÀI GIẢNG E-LEARNING </a:t>
            </a:r>
          </a:p>
          <a:p>
            <a:pPr algn="ctr" eaLnBrk="1" hangingPunct="1">
              <a:defRPr/>
            </a:pPr>
            <a:r>
              <a:rPr lang="en-US" sz="3000" b="1" dirty="0">
                <a:solidFill>
                  <a:srgbClr val="33A6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2020-2021</a:t>
            </a:r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55091" y="144360"/>
            <a:ext cx="109104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THỊ XÃ ĐÔNG TRIỀU</a:t>
            </a:r>
          </a:p>
          <a:p>
            <a:pPr algn="ctr" eaLnBrk="1" hangingPunct="1">
              <a:defRPr/>
            </a:pPr>
            <a:endParaRPr lang="en-US" sz="3200" b="1" dirty="0">
              <a:ln w="24500" cmpd="dbl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533400" y="3962400"/>
            <a:ext cx="1150048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en-US" sz="2500" b="1" dirty="0"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dirty="0">
                <a:latin typeface="Times New Roman" pitchFamily="18" charset="0"/>
                <a:cs typeface="Times New Roman" pitchFamily="18" charset="0"/>
                <a:hlinkClick r:id="rId10"/>
              </a:rPr>
              <a:t>th.bd.nthuyen@dongtrieu.edu.vn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500" b="1" dirty="0">
                <a:latin typeface="Times New Roman" pitchFamily="18" charset="0"/>
                <a:cs typeface="Times New Roman" pitchFamily="18" charset="0"/>
              </a:rPr>
              <a:t>SĐT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: 0394836191</a:t>
            </a:r>
          </a:p>
          <a:p>
            <a:pPr algn="ctr"/>
            <a:r>
              <a:rPr lang="en-US" sz="2500" b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Dương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500" b="1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Quảng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Ninh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4857" y="2177078"/>
            <a:ext cx="10327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Unit 7 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What do you like doing?</a:t>
            </a:r>
          </a:p>
          <a:p>
            <a:pPr algn="ctr"/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3(1, 2, 3)</a:t>
            </a:r>
          </a:p>
          <a:p>
            <a:pPr algn="ctr"/>
            <a:r>
              <a:rPr lang="en-US" sz="32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43200" y="521680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40394" r="16667" b="32657"/>
          <a:stretch/>
        </p:blipFill>
        <p:spPr>
          <a:xfrm>
            <a:off x="1066799" y="2590800"/>
            <a:ext cx="9829801" cy="24384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43000" y="1846385"/>
            <a:ext cx="6096000" cy="762000"/>
          </a:xfrm>
        </p:spPr>
        <p:txBody>
          <a:bodyPr/>
          <a:lstStyle/>
          <a:p>
            <a:pPr algn="l"/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6443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5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43200" y="521680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990600" y="1625988"/>
            <a:ext cx="6096000" cy="76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Listen and repeat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6740" y="207976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</a:rPr>
              <a:t>fl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2332" y="275492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p</a:t>
            </a:r>
            <a:r>
              <a:rPr lang="en-US" sz="4000" b="1" dirty="0" err="1" smtClean="0">
                <a:solidFill>
                  <a:srgbClr val="FF0000"/>
                </a:solidFill>
              </a:rPr>
              <a:t>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88255" y="3424309"/>
            <a:ext cx="6096000" cy="76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Listen and circle. Then say aloud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29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43200" y="493544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1600200"/>
            <a:ext cx="6096000" cy="76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Listen and circle. Then say aloud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26920" r="21212" b="20529"/>
          <a:stretch/>
        </p:blipFill>
        <p:spPr>
          <a:xfrm>
            <a:off x="1828800" y="2057400"/>
            <a:ext cx="8610600" cy="4038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469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78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43200" y="493544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1617785"/>
            <a:ext cx="6096000" cy="76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Listen and circle. Then say aloud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3" t="26920" r="9849" b="20529"/>
          <a:stretch/>
        </p:blipFill>
        <p:spPr>
          <a:xfrm>
            <a:off x="1008186" y="2209800"/>
            <a:ext cx="9888414" cy="3733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138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1295400" y="1828800"/>
            <a:ext cx="609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l"/>
            <a:r>
              <a:rPr lang="en-US" sz="25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Let’s chant</a:t>
            </a:r>
            <a:endParaRPr lang="en-US" sz="25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4" t="26920" r="11364" b="20529"/>
          <a:stretch/>
        </p:blipFill>
        <p:spPr>
          <a:xfrm>
            <a:off x="1657313" y="2514600"/>
            <a:ext cx="7467600" cy="3480877"/>
          </a:xfrm>
          <a:prstGeom prst="rect">
            <a:avLst/>
          </a:prstGeom>
        </p:spPr>
      </p:pic>
      <p:sp>
        <p:nvSpPr>
          <p:cNvPr id="7" name="Rectangle 95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2743200" y="493544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518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nt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05001" y="838200"/>
            <a:ext cx="8381999" cy="496093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183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rizontal Scroll 4"/>
          <p:cNvSpPr/>
          <p:nvPr>
            <p:custDataLst>
              <p:tags r:id="rId2"/>
            </p:custDataLst>
          </p:nvPr>
        </p:nvSpPr>
        <p:spPr>
          <a:xfrm>
            <a:off x="2590800" y="1905000"/>
            <a:ext cx="8153400" cy="35052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192780" y="2895600"/>
            <a:ext cx="7551420" cy="1186543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the sound 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 and 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/, the chant at home</a:t>
            </a:r>
            <a:b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 Prepare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new lesson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05400" y="2723320"/>
            <a:ext cx="3581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HOME WORK</a:t>
            </a:r>
            <a:endParaRPr lang="en-US" sz="3000" dirty="0"/>
          </a:p>
        </p:txBody>
      </p:sp>
      <p:sp>
        <p:nvSpPr>
          <p:cNvPr id="6" name="Rectangle 9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2832652" y="573156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1219200" y="701235"/>
            <a:ext cx="10058400" cy="54709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53575" tIns="26787" rIns="53575" bIns="267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200" b="1" dirty="0">
              <a:solidFill>
                <a:srgbClr val="1D087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th.bd.nthuyen@dongtrieu.edu.vn</a:t>
            </a:r>
            <a:endParaRPr lang="en-US" sz="2200" b="1" dirty="0">
              <a:solidFill>
                <a:srgbClr val="1D087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0394836191</a:t>
            </a:r>
            <a:endParaRPr lang="en-US" sz="2200" b="1" dirty="0">
              <a:solidFill>
                <a:srgbClr val="1D087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200" b="1" dirty="0">
              <a:solidFill>
                <a:srgbClr val="1D087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200" b="1" dirty="0" smtClean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200" b="1" dirty="0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1D08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200" b="1" dirty="0">
              <a:solidFill>
                <a:srgbClr val="1D087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4736374" y="76200"/>
            <a:ext cx="2895600" cy="51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3575" tIns="26787" rIns="53575" bIns="267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163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3" name="Rectangle 9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743200" y="762000"/>
            <a:ext cx="6324600" cy="1143000"/>
          </a:xfrm>
        </p:spPr>
        <p:txBody>
          <a:bodyPr/>
          <a:lstStyle/>
          <a:p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en-US" sz="3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do you like doing?</a:t>
            </a:r>
            <a:br>
              <a:rPr lang="en-US" sz="3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 (1,2,3)</a:t>
            </a:r>
            <a:endParaRPr lang="en-US" sz="3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1371600" y="2209801"/>
            <a:ext cx="10363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Objectives:</a:t>
            </a:r>
          </a:p>
          <a:p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Knowledge:By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 this lesson, students will be able to practice 2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sounds /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and   /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</a:p>
          <a:p>
            <a:pPr marL="285750" indent="-285750">
              <a:buFontTx/>
              <a:buChar char="-"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listening and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speaking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skill.</a:t>
            </a:r>
          </a:p>
          <a:p>
            <a:pPr marL="285750" indent="-285750">
              <a:buFontTx/>
              <a:buChar char="-"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Attitudes: love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English lesson, 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4610102" y="1200040"/>
            <a:ext cx="3307277" cy="51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575" tIns="26787" rIns="53575" bIns="267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Tài liệu tham khảo</a:t>
            </a:r>
          </a:p>
        </p:txBody>
      </p:sp>
      <p:sp>
        <p:nvSpPr>
          <p:cNvPr id="41987" name="Rectangle 6"/>
          <p:cNvSpPr>
            <a:spLocks noChangeArrowheads="1"/>
          </p:cNvSpPr>
          <p:nvPr/>
        </p:nvSpPr>
        <p:spPr bwMode="auto">
          <a:xfrm>
            <a:off x="2884884" y="1974220"/>
            <a:ext cx="7706915" cy="300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3575" tIns="26787" rIns="53575" bIns="267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 Learning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Suite 9,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+https://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www.youtube.com/watch?v=fZtKHC1OdRs</a:t>
            </a:r>
          </a:p>
          <a:p>
            <a:pPr eaLnBrk="1" hangingPunct="1">
              <a:lnSpc>
                <a:spcPts val="2288"/>
              </a:lnSpc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www.sachmem.vn/books/259/exercises/45444</a:t>
            </a:r>
            <a:endParaRPr lang="en-US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2288"/>
              </a:lnSpc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video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9152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08898" y="931069"/>
            <a:ext cx="50827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21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LÀM BÀI</a:t>
            </a:r>
          </a:p>
        </p:txBody>
      </p:sp>
      <p:sp>
        <p:nvSpPr>
          <p:cNvPr id="4100" name="Text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3201" y="1600200"/>
            <a:ext cx="7467599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“Submit”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“Continue”  </a:t>
            </a:r>
            <a:r>
              <a:rPr lang="en-US" sz="225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2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81950" y="5624513"/>
            <a:ext cx="2057400" cy="27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108B2D6-AA84-4D55-B1B1-DAAADF190216}" type="slidenum">
              <a:rPr lang="en-US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3</a:t>
            </a:fld>
            <a:endParaRPr lang="en-US">
              <a:solidFill>
                <a:srgbClr val="90C2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881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SCENARIO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SCENARIO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SCENARIO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Simulation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SCENARIO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906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SCENARIO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Simulation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898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hat Do You Like To Do- Song - Hobbies Song for Kid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5400" y="533400"/>
            <a:ext cx="9677400" cy="5257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>
            <p:custDataLst>
              <p:tags r:id="rId2"/>
            </p:custDataLst>
          </p:nvPr>
        </p:nvSpPr>
        <p:spPr>
          <a:xfrm>
            <a:off x="4943878" y="1447800"/>
            <a:ext cx="2662170" cy="1069848"/>
          </a:xfrm>
          <a:prstGeom prst="cloudCallout">
            <a:avLst>
              <a:gd name="adj1" fmla="val -56044"/>
              <a:gd name="adj2" fmla="val 1970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4391026"/>
            <a:ext cx="342900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638800" y="1601724"/>
            <a:ext cx="6096000" cy="762000"/>
          </a:xfrm>
        </p:spPr>
        <p:txBody>
          <a:bodyPr/>
          <a:lstStyle/>
          <a:p>
            <a:pPr algn="l"/>
            <a:r>
              <a:rPr lang="en-US" sz="2500" dirty="0">
                <a:solidFill>
                  <a:srgbClr val="FF0000"/>
                </a:solidFill>
              </a:rPr>
              <a:t>REVIEW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73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43200" y="1143000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7210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43000" y="1828800"/>
            <a:ext cx="6096000" cy="762000"/>
          </a:xfrm>
        </p:spPr>
        <p:txBody>
          <a:bodyPr/>
          <a:lstStyle/>
          <a:p>
            <a:pPr algn="l"/>
            <a:r>
              <a:rPr 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</a:t>
            </a:r>
            <a:r>
              <a:rPr lang="en-US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</a:t>
            </a:r>
            <a:endParaRPr lang="en-US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95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2743200" y="381000"/>
            <a:ext cx="6324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i="0" u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sz="3000" b="1" kern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like doing?</a:t>
            </a:r>
            <a:endParaRPr lang="en-US" sz="3000" b="1" kern="0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kern="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3(1, 2, 3)</a:t>
            </a:r>
            <a:endParaRPr lang="en-US" sz="3000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8665" y="287442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f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2892287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4465" y="4419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</a:rPr>
              <a:t>fl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057400" y="3254324"/>
            <a:ext cx="892865" cy="0"/>
          </a:xfrm>
          <a:prstGeom prst="straightConnector1">
            <a:avLst/>
          </a:prstGeom>
          <a:ln w="5715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522808" y="3540107"/>
            <a:ext cx="0" cy="684889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6000" y="2925419"/>
            <a:ext cx="0" cy="22351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41265" y="288614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763000" y="2904007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27065" y="443132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p</a:t>
            </a:r>
            <a:r>
              <a:rPr lang="en-US" sz="4000" b="1" dirty="0" err="1" smtClean="0">
                <a:solidFill>
                  <a:srgbClr val="FF0000"/>
                </a:solidFill>
              </a:rPr>
              <a:t>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620000" y="3266044"/>
            <a:ext cx="892865" cy="0"/>
          </a:xfrm>
          <a:prstGeom prst="straightConnector1">
            <a:avLst/>
          </a:prstGeom>
          <a:ln w="5715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085408" y="3551827"/>
            <a:ext cx="0" cy="684889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1797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Try again&quot;/&gt;&lt;property id=&quot;10068&quot; value=&quot;Correct&quot;/&gt;&lt;property id=&quot;10069&quot; value=&quot;Incorrect 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ontinue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0&quot;/&gt;&lt;property id=&quot;10177&quot; value=&quot;1&quot;/&gt;&lt;property id=&quot;10183&quot; value=&quot;You must answer the question before continuing&quot;/&gt;&lt;property id=&quot;10185&quot; value=&quot;0&quot;/&gt;&lt;property id=&quot;10188&quot; value=&quot;The time to answer this question has expired.&quot;/&gt;&lt;property id=&quot;10189&quot; value=&quot;1&quot;/&gt;&lt;property id=&quot;10192&quot; value=&quot;C:\Users\Admin\Downloads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0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Current Profile&amp;quot;&amp;gt;&amp;lt;Question FontName=&amp;quot;Arial&amp;quot; IsBold=&amp;quot;0&amp;quot; IsItalic=&amp;quot;0&amp;quot; IsUnderline=&amp;quot;0&amp;quot; FontSize=&amp;quot;25&amp;quot; UseDefFont=&amp;quot;0&amp;quot;/&amp;gt;&amp;lt;Answer FontName=&amp;quot;Arial&amp;quot; IsBold=&amp;quot;0&amp;quot; IsItalic=&amp;quot;0&amp;quot; IsUnderline=&amp;quot;0&amp;quot; FontSize=&amp;quot;25&amp;quot;/&amp;gt;&amp;lt;Button FontName=&amp;quot;Arial&amp;quot; IsBold=&amp;quot;0&amp;quot; IsItalic=&amp;quot;0&amp;quot; IsUnderline=&amp;quot;0&amp;quot; FontSize=&amp;quot;18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Century Gothic&amp;quot; IsBold=&amp;quot;0&amp;quot; IsItalic=&amp;quot;0&amp;quot; IsUnderline=&amp;quot;0&amp;quot; FontSize=&amp;quot;32&amp;quot;/&amp;gt;&amp;lt;Answer FontName=&amp;quot;Century Gothic&amp;quot; IsBold=&amp;quot;0&amp;quot; IsItalic=&amp;quot;0&amp;quot; IsUnderline=&amp;quot;0&amp;quot; FontSize=&amp;quot;32&amp;quot;/&amp;gt;&amp;lt;Button FontName=&amp;quot;Century Gothic&amp;quot; IsBold=&amp;quot;0&amp;quot; IsItalic=&amp;quot;0&amp;quot; IsUnderline=&amp;quot;0&amp;quot; FontSize=&amp;quot;14&amp;quot;/&amp;gt;&amp;lt;Message FontName=&amp;quot;Century Gothic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review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0&quot;/&gt;&lt;property id=&quot;10017&quot; value=&quot;1&quot;/&gt;&lt;property id=&quot;10018&quot; value=&quot;0&quot;/&gt;&lt;property id=&quot;10029&quot; value=&quot;2&quot;/&gt;&lt;property id=&quot;10072&quot; value=&quot;Quiz10004&quot;/&gt;&lt;property id=&quot;10123&quot; value=&quot;0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3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object type=&quot;10003&quot; unique_id=&quot;10081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0&quot;/&gt;&lt;property id=&quot;10017&quot; value=&quot;1&quot;/&gt;&lt;property id=&quot;10018&quot; value=&quot;0&quot;/&gt;&lt;property id=&quot;10029&quot; value=&quot;2&quot;/&gt;&lt;property id=&quot;10072&quot; value=&quot;Quiz10081&quot;/&gt;&lt;property id=&quot;10123&quot; value=&quot;0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083&quot;&gt;&lt;object type=&quot;10050&quot; unique_id=&quot;10084&quot;&gt;&lt;property id=&quot;10020&quot; value=&quot;2&quot;/&gt;&lt;property id=&quot;10102&quot; value=&quot;1&quot;/&gt;&lt;property id=&quot;10191&quot; value=&quot;-1&quot;/&gt;&lt;/object&gt;&lt;object type=&quot;10051&quot; unique_id=&quot;10085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object type=&quot;10003&quot; unique_id=&quot;10128&quot;&gt;&lt;property id=&quot;10002&quot; value=&quot;Activity 4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0&quot;/&gt;&lt;property id=&quot;10017&quot; value=&quot;1&quot;/&gt;&lt;property id=&quot;10018&quot; value=&quot;0&quot;/&gt;&lt;property id=&quot;10029&quot; value=&quot;2&quot;/&gt;&lt;property id=&quot;10072&quot; value=&quot;Quiz10128&quot;/&gt;&lt;property id=&quot;10123&quot; value=&quot;0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30&quot;/&gt;&lt;object type=&quot;10062&quot; unique_id=&quot;10130&quot;&gt;&lt;object type=&quot;10050&quot; unique_id=&quot;10131&quot;&gt;&lt;property id=&quot;10020&quot; value=&quot;2&quot;/&gt;&lt;property id=&quot;10102&quot; value=&quot;1&quot;/&gt;&lt;property id=&quot;10191&quot; value=&quot;-1&quot;/&gt;&lt;/object&gt;&lt;object type=&quot;10051&quot; unique_id=&quot;10132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object type=&quot;10003&quot; unique_id=&quot;10163&quot;&gt;&lt;property id=&quot;10002&quot; value=&quot;Activity 5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0&quot;/&gt;&lt;property id=&quot;10017&quot; value=&quot;1&quot;/&gt;&lt;property id=&quot;10018&quot; value=&quot;0&quot;/&gt;&lt;property id=&quot;10029&quot; value=&quot;2&quot;/&gt;&lt;property id=&quot;10072&quot; value=&quot;Quiz10163&quot;/&gt;&lt;property id=&quot;10123&quot; value=&quot;0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165&quot;&gt;&lt;object type=&quot;10050&quot; unique_id=&quot;10166&quot;&gt;&lt;property id=&quot;10020&quot; value=&quot;2&quot;/&gt;&lt;property id=&quot;10102&quot; value=&quot;1&quot;/&gt;&lt;property id=&quot;10191&quot; value=&quot;-1&quot;/&gt;&lt;/object&gt;&lt;object type=&quot;10051&quot; unique_id=&quot;10167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"/>
  <p:tag name="MMPROD_NEXTUNIQUEID" val="10189"/>
  <p:tag name="VIDEO_FILES_RECORD" val="&lt;Videos&gt;&lt;Video Name=&quot;Hello Hello! Can You Clap Your Hands- - Original Kids Song - Su_272_1_09682.mp4&quot; Position=&quot;1&quot; SlideID=&quot;272&quot;/&gt;&lt;Video Name=&quot;Hello Hello! Can You Clap Your Hands- - Original Kids Song - Su_272_1_56551.mp4&quot; Position=&quot;1&quot; SlideID=&quot;272&quot;/&gt;&lt;/Videos&gt;&#10;"/>
  <p:tag name="MMPROD_UIDATA" val="&lt;database version=&quot;11.0&quot;&gt;&lt;object type=&quot;1&quot; unique_id=&quot;10001&quot;&gt;&lt;property id=&quot;20141&quot; value=&quot;Grade 4 Unit 13 lesson 2 (4,5,6)&quot;/&gt;&lt;property id=&quot;20144&quot; value=&quot;1&quot;/&gt;&lt;property id=&quot;20146&quot; value=&quot;0&quot;/&gt;&lt;property id=&quot;20147&quot; value=&quot;0&quot;/&gt;&lt;property id=&quot;20148&quot; value=&quot;5&quot;/&gt;&lt;property id=&quot;20184&quot; value=&quot;7&quot;/&gt;&lt;property id=&quot;20193&quot; value=&quot;-1&quot;/&gt;&lt;property id=&quot;20221&quot; value=&quot;C:\Users\Admin\Downloads\&quot;/&gt;&lt;property id=&quot;20226&quot; value=&quot;C:\Users\Admin\Desktop\Grade 4 Unit 13 lesson 2 (4,5,6)_pptx\Grade 4 Unit 13 lesson 2 (4,5,6).pptx&quot;/&gt;&lt;property id=&quot;20519&quot; value=&quot;0&quot;/&gt;&lt;property id=&quot;20600&quot; value=&quot;0&quot;/&gt;&lt;property id=&quot;20700&quot; value=&quot;0&quot;/&gt;&lt;object type=&quot;8&quot; unique_id=&quot;10015&quot;&gt;&lt;/object&gt;&lt;object type=&quot;2&quot; unique_id=&quot;10016&quot;&gt;&lt;object type=&quot;3&quot; unique_id=&quot;10017&quot;&gt;&lt;property id=&quot;20148&quot; value=&quot;5&quot;/&gt;&lt;property id=&quot;20300&quot; value=&quot;Slide 1 - &amp;quot;Phòng DG&amp;amp;ĐT thị xã Đông Triều  Trường Tiểu học Quyết Thắng&amp;quot;&quot;/&gt;&lt;property id=&quot;20303&quot; value=&quot;Nguyễn Thị Hiền&quot;/&gt;&lt;property id=&quot;20307&quot; value=&quot;270&quot;/&gt;&lt;property id=&quot;20309&quot; value=&quot;19721&quot;/&gt;&lt;/object&gt;&lt;object type=&quot;3&quot; unique_id=&quot;10019&quot;&gt;&lt;property id=&quot;20148&quot; value=&quot;5&quot;/&gt;&lt;property id=&quot;20300&quot; value=&quot;Slide 4 - &amp;quot;REVIEW&amp;quot;&quot;/&gt;&lt;property id=&quot;20303&quot; value=&quot;Nguyễn Thị Hiền&quot;/&gt;&lt;property id=&quot;20307&quot; value=&quot;262&quot;/&gt;&lt;property id=&quot;20309&quot; value=&quot;19721&quot;/&gt;&lt;/object&gt;&lt;object type=&quot;3&quot; unique_id=&quot;10020&quot;&gt;&lt;property id=&quot;20148&quot; value=&quot;5&quot;/&gt;&lt;property id=&quot;20300&quot; value=&quot;Slide 8 - &amp;quot;Unit 13 Would you like some milk? Lesson 2( 4,5,6)&amp;quot;&quot;/&gt;&lt;property id=&quot;20303&quot; value=&quot;Nguyễn Thị Hiền&quot;/&gt;&lt;property id=&quot;20307&quot; value=&quot;256&quot;/&gt;&lt;property id=&quot;20309&quot; value=&quot;19721&quot;/&gt;&lt;/object&gt;&lt;object type=&quot;3&quot; unique_id=&quot;10023&quot;&gt;&lt;property id=&quot;20148&quot; value=&quot;5&quot;/&gt;&lt;property id=&quot;20300&quot; value=&quot;Slide 13 - &amp;quot;Activity 4: Look and write&amp;quot;&quot;/&gt;&lt;property id=&quot;20303&quot; value=&quot;Nguyễn Thị Hiền&quot;/&gt;&lt;property id=&quot;20307&quot; value=&quot;259&quot;/&gt;&lt;property id=&quot;20309&quot; value=&quot;19721&quot;/&gt;&lt;/object&gt;&lt;object type=&quot;3&quot; unique_id=&quot;10025&quot;&gt;&lt;property id=&quot;20148&quot; value=&quot;5&quot;/&gt;&lt;property id=&quot;20300&quot; value=&quot;Slide 17 - &amp;quot;Activity 5: Let’s sing&amp;quot;&quot;/&gt;&lt;property id=&quot;20303&quot; value=&quot;Nguyễn Thị Hiền&quot;/&gt;&lt;property id=&quot;20307&quot; value=&quot;268&quot;/&gt;&lt;property id=&quot;20309&quot; value=&quot;19721&quot;/&gt;&lt;/object&gt;&lt;object type=&quot;3&quot; unique_id=&quot;10029&quot;&gt;&lt;property id=&quot;20148&quot; value=&quot;5&quot;/&gt;&lt;property id=&quot;20300&quot; value=&quot;Slide 20 - &amp;quot;               Home work - practice at home - prepare the new lesson&amp;quot;&quot;/&gt;&lt;property id=&quot;20303&quot; value=&quot;Nguyễn Thị Hiền&quot;/&gt;&lt;property id=&quot;20307&quot; value=&quot;266&quot;/&gt;&lt;property id=&quot;20309&quot; value=&quot;19721&quot;/&gt;&lt;/object&gt;&lt;object type=&quot;3&quot; unique_id=&quot;14996&quot;&gt;&lt;property id=&quot;20148&quot; value=&quot;5&quot;/&gt;&lt;property id=&quot;20300&quot; value=&quot;Slide 2&quot;/&gt;&lt;property id=&quot;20303&quot; value=&quot;Nguyễn Thị Hiền&quot;/&gt;&lt;property id=&quot;20307&quot; value=&quot;271&quot;/&gt;&lt;property id=&quot;20309&quot; value=&quot;19721&quot;/&gt;&lt;/object&gt;&lt;object type=&quot;3&quot; unique_id=&quot;14997&quot;&gt;&lt;property id=&quot;20148&quot; value=&quot;5&quot;/&gt;&lt;property id=&quot;20300&quot; value=&quot;Slide 3 - &amp;quot;Hello! Can you clap your hands?&amp;quot;&quot;/&gt;&lt;property id=&quot;20303&quot; value=&quot;Nguyễn Thị Hiền&quot;/&gt;&lt;property id=&quot;20307&quot; value=&quot;272&quot;/&gt;&lt;property id=&quot;20309&quot; value=&quot;19721&quot;/&gt;&lt;/object&gt;&lt;object type=&quot;3&quot; unique_id=&quot;15086&quot;&gt;&lt;property id=&quot;20148&quot; value=&quot;5&quot;/&gt;&lt;property id=&quot;20300&quot; value=&quot;Slide 5 - &amp;quot;Question 1:Look at the picture and choose the best answer. What's your favourite food?&amp;quot;&quot;/&gt;&lt;property id=&quot;20303&quot; value=&quot;Nguyễn Thị Hiền&quot;/&gt;&lt;property id=&quot;20307&quot; value=&quot;273&quot;/&gt;&lt;property id=&quot;20309&quot; value=&quot;19721&quot;/&gt;&lt;/object&gt;&lt;object type=&quot;3&quot; unique_id=&quot;15439&quot;&gt;&lt;property id=&quot;20148&quot; value=&quot;5&quot;/&gt;&lt;property id=&quot;20300&quot; value=&quot;Slide 6 - &amp;quot;Question 2: Choose the correct answer. What's your favourite drink?&amp;quot;&quot;/&gt;&lt;property id=&quot;20303&quot; value=&quot;Nguyễn Thị Hiền&quot;/&gt;&lt;property id=&quot;20307&quot; value=&quot;276&quot;/&gt;&lt;property id=&quot;20309&quot; value=&quot;19721&quot;/&gt;&lt;/object&gt;&lt;object type=&quot;3&quot; unique_id=&quot;16596&quot;&gt;&lt;property id=&quot;20148&quot; value=&quot;5&quot;/&gt;&lt;property id=&quot;20300&quot; value=&quot;Slide 7 - &amp;quot;Matching the picture with the correct name them&amp;quot;&quot;/&gt;&lt;property id=&quot;20303&quot; value=&quot;Nguyễn Thị Hiền&quot;/&gt;&lt;property id=&quot;20307&quot; value=&quot;281&quot;/&gt;&lt;property id=&quot;20309&quot; value=&quot;19721&quot;/&gt;&lt;/object&gt;&lt;object type=&quot;3&quot; unique_id=&quot;17080&quot;&gt;&lt;property id=&quot;20148&quot; value=&quot;5&quot;/&gt;&lt;property id=&quot;20300&quot; value=&quot;Slide 9 - &amp;quot;Activity 3: Listen and tick&amp;quot;&quot;/&gt;&lt;property id=&quot;20303&quot; value=&quot;Nguyễn Thị Hiền&quot;/&gt;&lt;property id=&quot;20307&quot; value=&quot;282&quot;/&gt;&lt;property id=&quot;20309&quot; value=&quot;19721&quot;/&gt;&lt;/object&gt;&lt;object type=&quot;3&quot; unique_id=&quot;17232&quot;&gt;&lt;property id=&quot;20148&quot; value=&quot;5&quot;/&gt;&lt;property id=&quot;20300&quot; value=&quot;Slide 10 - &amp;quot;Activity 3: Listen and tick&amp;quot;&quot;/&gt;&lt;property id=&quot;20303&quot; value=&quot;Nguyễn Thị Hiền&quot;/&gt;&lt;property id=&quot;20307&quot; value=&quot;284&quot;/&gt;&lt;property id=&quot;20309&quot; value=&quot;19721&quot;/&gt;&lt;/object&gt;&lt;object type=&quot;3&quot; unique_id=&quot;17487&quot;&gt;&lt;property id=&quot;20148&quot; value=&quot;5&quot;/&gt;&lt;property id=&quot;20300&quot; value=&quot;Slide 11 - &amp;quot;What is the correct answer&amp;quot;&quot;/&gt;&lt;property id=&quot;20303&quot; value=&quot;Nguyễn Thị Hiền&quot;/&gt;&lt;property id=&quot;20307&quot; value=&quot;285&quot;/&gt;&lt;property id=&quot;20309&quot; value=&quot;19721&quot;/&gt;&lt;/object&gt;&lt;object type=&quot;3&quot; unique_id=&quot;18131&quot;&gt;&lt;property id=&quot;20148&quot; value=&quot;5&quot;/&gt;&lt;property id=&quot;20300&quot; value=&quot;Slide 14 - &amp;quot;4. Look and write&amp;quot;&quot;/&gt;&lt;property id=&quot;20303&quot; value=&quot;Nguyễn Thị Hiền&quot;/&gt;&lt;property id=&quot;20307&quot; value=&quot;287&quot;/&gt;&lt;property id=&quot;20309&quot; value=&quot;19721&quot;/&gt;&lt;/object&gt;&lt;object type=&quot;3&quot; unique_id=&quot;18262&quot;&gt;&lt;property id=&quot;20148&quot; value=&quot;5&quot;/&gt;&lt;property id=&quot;20300&quot; value=&quot;Slide 15 - &amp;quot;4.Look and write&amp;quot;&quot;/&gt;&lt;property id=&quot;20303&quot; value=&quot;Nguyễn Thị Hiền&quot;/&gt;&lt;property id=&quot;20307&quot; value=&quot;289&quot;/&gt;&lt;property id=&quot;20309&quot; value=&quot;19721&quot;/&gt;&lt;/object&gt;&lt;object type=&quot;3&quot; unique_id=&quot;18400&quot;&gt;&lt;property id=&quot;20148&quot; value=&quot;5&quot;/&gt;&lt;property id=&quot;20300&quot; value=&quot;Slide 16 - &amp;quot;4.Look and write&amp;quot;&quot;/&gt;&lt;property id=&quot;20303&quot; value=&quot;Nguyễn Thị Hiền&quot;/&gt;&lt;property id=&quot;20307&quot; value=&quot;290&quot;/&gt;&lt;property id=&quot;20309&quot; value=&quot;19721&quot;/&gt;&lt;/object&gt;&lt;object type=&quot;3&quot; unique_id=&quot;18703&quot;&gt;&lt;property id=&quot;20148&quot; value=&quot;5&quot;/&gt;&lt;property id=&quot;20300&quot; value=&quot;Slide 18 - &amp;quot;Activity 5: Let’s sing&amp;quot;&quot;/&gt;&lt;property id=&quot;20303&quot; value=&quot;Nguyễn Thị Hiền&quot;/&gt;&lt;property id=&quot;20307&quot; value=&quot;291&quot;/&gt;&lt;property id=&quot;20309&quot; value=&quot;19721&quot;/&gt;&lt;/object&gt;&lt;object type=&quot;3&quot; unique_id=&quot;18940&quot;&gt;&lt;property id=&quot;20148&quot; value=&quot;5&quot;/&gt;&lt;property id=&quot;20300&quot; value=&quot;Slide 19 - &amp;quot;Reoder to make a song&amp;quot;&quot;/&gt;&lt;property id=&quot;20303&quot; value=&quot;Nguyễn Thị Hiền&quot;/&gt;&lt;property id=&quot;20307&quot; value=&quot;292&quot;/&gt;&lt;property id=&quot;20309&quot; value=&quot;19721&quot;/&gt;&lt;/object&gt;&lt;object type=&quot;3&quot; unique_id=&quot;19363&quot;&gt;&lt;property id=&quot;20148&quot; value=&quot;5&quot;/&gt;&lt;property id=&quot;20300&quot; value=&quot;Slide 21 - &amp;quot;Bài giảng sử dụng và tham khảo: - Phần mềm adobe presenter - Sách giáo viên tiếng anh lớp 4 - Tranh ảnh trang điện&quot;/&gt;&lt;property id=&quot;20303&quot; value=&quot;Nguyễn Thị Hiền&quot;/&gt;&lt;property id=&quot;20307&quot; value=&quot;293&quot;/&gt;&lt;property id=&quot;20309&quot; value=&quot;19721&quot;/&gt;&lt;/object&gt;&lt;object type=&quot;3&quot; unique_id=&quot;19530&quot;&gt;&lt;property id=&quot;20148&quot; value=&quot;5&quot;/&gt;&lt;property id=&quot;20300&quot; value=&quot;Slide 12&quot;/&gt;&lt;property id=&quot;20302&quot; value=&quot;1&quot;/&gt;&lt;property id=&quot;20303&quot; value=&quot;Nguyễn Thị Hiền&quot;/&gt;&lt;property id=&quot;20307&quot; value=&quot;294&quot;/&gt;&lt;property id=&quot;20309&quot; value=&quot;19721&quot;/&gt;&lt;/object&gt;&lt;/object&gt;&lt;object type=&quot;4&quot; unique_id=&quot;10127&quot;&gt;&lt;object type=&quot;5&quot; unique_id=&quot;19721&quot;&gt;&lt;property id=&quot;20000&quot; value=&quot;0&quot;/&gt;&lt;property id=&quot;20149&quot; value=&quot;Nguyễn Thị Hiền&quot;/&gt;&lt;property id=&quot;20150&quot; value=&quot;Giáo viên Tiểu học&quot;/&gt;&lt;property id=&quot;20159&quot; value=&quot;lodo.JPG&quot;/&gt;&lt;/object&gt;&lt;/object&gt;&lt;object type=&quot;10&quot; unique_id=&quot;10128&quot;&gt;&lt;object type=&quot;11&quot; unique_id=&quot;10129&quot;&gt;&lt;property id=&quot;20180&quot; value=&quot;1&quot;/&gt;&lt;property id=&quot;20181&quot; value=&quot;1&quot;/&gt;&lt;property id=&quot;20183&quot; value=&quot;1&quot;/&gt;&lt;/object&gt;&lt;object type=&quot;12&quot; unique_id=&quot;10130&quot;&gt;&lt;/object&gt;&lt;/object&gt;&lt;/object&gt;&lt;/database&gt;"/>
  <p:tag name="MMPROD_THEME_BG_IMAGE" val=""/>
  <p:tag name="MMPROD_19721PHOTO" val=""/>
  <p:tag name="MMPROD_19721LOGO" val="/9j/4AAQSkZJRgABAQAAAQABAAD/2wBDAAMCAgMCAgMDAwMEAwMEBQgFBQQEBQoHBwYIDAoMDAsKCwsNDhIQDQ4RDgsLEBYQERMUFRUVDA8XGBYUGBIUFRT/2wBDAQMEBAUEBQkFBQkUDQsNFBQUFBQUFBQUFBQUFBQUFBQUFBQUFBQUFBQUFBQUFBQUFBQUFBQUFBQUFBQUFBQUFBT/wAARCAPABQ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AVu+OvQU4DA4znj/PWkyBnnPcZo5OMd+teEdK0HKew49+tGeMfj6Um7AxjntnpSDCnk4z0545oC7HDjkYyv54poyCM89gO3/16X7v6/560iEAdOf1qbCDknGeT1xTv6fjj6U3APvSgc4J6UWATJ6k4H+R0pRwOP8AD/IoA29uvXNHc569/WhDWg3HGM/r/Wmg7uFORnAP86eBn19aXbnjOD1wPSqEMDYOB/8AX+tGP1pcdSe1G0nkHOeooHcTOwZPYYHqKOn1/wAj1oxkZI5PSlAzj05496TQLcRTwckYAxQuRzn6/nS449R0NISPXmhb6lBzjg4+npR1wScjtz+lHXv165PrQCBj0OTRbQgB1OOp6+4o5wMGlHTk9+tAJBxwOM/hRYaEzjqcgdMnufahhnBB9KMZ69OenWkyP73BpiDnOB0HfoDRtI68fjRg+1LnHHT/AOv+dCT6jsIfz9qaAR0OMU8nIx/nFC+3I/XNAeY0HJ/lmjnp+FBUdsUmfXigE+4m09Dz/LNJyMjOCO9OHHTpQenIyM9fegNBgAzgf5NKCO3WnH8PzpvGfanoFg4yQeP1xTcHHTp/KnHjjPvQDgdc4/M0hDMnPXGetA7g9qece3+fxpmMDI5otqA3HU5PA6e1C5PHI5x1/lT+nXv1ppHQdTj/ACKaQDMZ/Dtn+tJg454qTGOAKT8z60w8hntgA59e1AHYDA9KeAM5HNJjpgYzg1JNxOnXrjH+FN6A5PTBB6+1SbBjFNIAzgcdz/SnYPMawJOMEHj3pDn8ff1pdo4yf60YA9qY7keefbP+TQc54xjtinbMH/HrTSNpwCcexp27iuIeTx+tLjPHAFKM/WkxtI/n6UhDSCOAQenek56ZHX/PenD2I47etG3nigfUZtDNyMgkA818wagnlXs6ZyQ7DJ9d1fUQGAOcEY6/X6182+KYBb+IdTTA4upQB1AG4kdfQGumluzz8ZeyMZQRnPJB68cfTms3U8xz2r4yRIcEDtjHrWp7+mOOlZ+rZESOezjnOOM4NbJanmx0aRX16MNpFwvXauQD371xtvl4EzwRzn6E12+qIGsJgRnKnIz14/ya4m1/49wCOmef8/WtobHbRfu/McARjPIJORTSeBg8kinpzimlBkc4JPA/Gr31NrlgZ3HJ3Zz9aU4brn14OaVRnA5ye31rsfAvwo17x/MRplp/o6n95dTEpEOTwCR8xJHQZ98VpThKbtHVnPOcaacpNJeZx0cLTsFRSzOQAoBJJPGABySewHNe2/C79mfU/Evk3uvFtK05sMsA4mlB6Z6hQffn2Fe4fDj4E6D8PxBclDqGqhcvdXABAJ6hR0UDsRz716UirGSMA4OcY9R/OvZoYNR96er7dDwcRmDl7tLRd+rMrwv4N0jwZp4stIso7SEYB2jLMfUkkkk9SSetbQIjckkADnnjj3rQ0XQ77X7r7NYQGaXI3OeEjHqx6D2HJPYGvUfDPwzstEZbm7b+0L0HILjEcZ7bQepH9489xilXxFOgrXu+yLwmCrYhqTuk92zjvDfgO+11UuJw1hYtgh2GJJB/sqeVB9SPoD1r0zSdAstFtRBZwCJM5Y5JZz6knkn3J+mBWmowvJ5pNhAyeOa+arVp13723RH12HwtPDq0Fr1b3ZxnjHwQNW33tgBHqBA3L0WcAYAPOAQOAe/Q8cjym6hlR3SVCjqSro4wwI4IIPQj/Oa+iFQBsda5Txv4Hj8Qxm6tgIdTRcBzwkoxwr479g3bvkV14PFezajUd10fY4MfgvbJ1KejW67nx58YvgzH4mWTWNFiSLVgMzQRgKt133DnAkAH0PfBwT83NbSwO6SoySIWBQggg9CCDggg8EHpX3nc2k1tO8E8TQTRttkik4KnuD+HII4I5GQa8t+KPwgh8WpNqWmAQa4qk9QEuQBjaxOADjgN36HjkdWMwSqR9rS33aWz8z1+HuJZYOSwmMvy7JvdeTPlNMeWuBwcciic5jQEc54/LH0q3d2FzpVxJaXUD21zAxjkikBDKehBB6H/APXk9arygCEHspB6Zr5dxadnuj9lhNVIqUXdWumtVYrEZBz06gVHBjzGAPUAjvxmpiOvtj8Kitv9c2BgYGc/lT1szN6NItBcDjJxzwP1pduQwPHBx19Pr/Kjb65HNKo7Dj3PpUXOjoRaKQLNeM4JH+Fa8MZOM9TgY7elY2jsQkqHoH47fnW7bH7hJ6EZwe31rKppc6sM06aOt1H4G+MbXwxYeI49GmvNGvoRcx3VqPMCKSRhwMlTwcgj8a4gWbwuVYEEHByCCD6YPOfrX6U/ssXp1H4G+GW3BzAs1ucHssrAZ/DFa/jr9n7wV8SFdtT0WKC8bn7bY/uZQc55xw3PXIOfWvyxcaLC4uphsVDSLauu1+pzTjZ3TPyW1qArcSsRyGzj0/WtPTB+5GDzx0Pf2r60+KH/AAT/ANctjNd+ENTi1qLlhZ3WIp8YzgEnaT6cg/yr501z4eeIfAt41lrmkXWm3SnHlTxMuT0GCRg57Edq++wmd4LMaa9jUTfa9mvkzxqVOVKs5PrrczEO2z2E4M0m4gei8D8yT+VM2YBI5x0FT6hbmO88pBkRKIxg5yQMkj1ySee9EUO9cuCORg9j+Fd1+p81iJupVlK27dvQbFz04J6VueFXNrr1hJuP+uXnngZwf589aymQRrkEcdvXmr+jyg39uAORIpOfTPX6Vy1veg+1mY07qS9T2jUNGttYtjBdR+YvY9CCOMg+tU9H8E6dpU4ljRpJFPymU7sdeR0H6VvRKFTjkevX8fxp69eD0NfGe0mk0m7Poe8oq6bWo4ADAHFJcwR3ttLbyqHikUqVPQjGD/OpUQ5HH51KFyOD07/0rnTad07NGvmfNviXQpPDus3Fk2SindGf76k8EfyPuKxNQtvNtZcklgOP54r2/wCK/hkX2jpqUSHzrU4cgctH3+uDg/nXjcmfLYDg4xnnB98199gMQsRSjLqtH6o9qm1UpPvazM2xlLwoSQwwOPQ981fiQHnOeKzLMY3oQOGxWlDwox3wOfUCvQlozag7x1HugPGevXnioSm08c9vYCrDDHPp+VMOfw6f5xS1N2Qjrjr759qAO3X+tSYPft6DmmgHuegH5U7EWuUwDBKQeAPuntj6+1WIXCkcHnHuCPf86S5iygcc7T09RUcJCnI6Y6Z5xT3Ry25JWGQqUd7djjByp746j9K774YaybfUGspD8twAFB/56DJHPuMj8q4W9BjeOcZPZj3I/wDrCrVlO1rewTIcEMGU+jAgg9cU9dGc2Iw6r0p0Xs1ZeT3R9BY6c4PekAySB9D34qDStQTVtNtrxGwJVyU4OD0YfgcirWzkbSCOOK6U7q5+P1KbpzcZaNNpr0I9oXAAA60mw5APX1qULgcnB5/+tSYBzjt/n8aZmR7ePbtUZj54wKnC56HOKTZ78560DuVhAQOfpxTfJ5yM8ZBx04q4U5x1z0pmDxz0/wA/zpWH5kH4dORSEZBHr+pqXy8sc/pRt7dAP5UWJKxyD0yc9f8A9VIV4yBj/wDX/KrGwA45wec+9NaMYwPejqOxXAJwffr/AF6/ypmOOM9f896tBNwz09OePao9hyc8mmHkQYP8J5Hv/wDrpgTBGOST68Z71OVCk47fnTWXIzgHHelYfUg2Hv6mmbc8k98E9OamKDoMACl2h+rEYpLyH0KhB6Y/xpgB7dPzqZkySc8Djk03BPQ5+v8A+uqJ1IQuMZ7ZGe/vRz2yf0/z9KeV5wDzRsGMA88c0WsNEfI4/Djjiq97Yw3gIlQOfUgZHpg9atFTjPK/Smheeef6Z/xoK6nnPifwm6SNc24CyAkrycPj8cAjHXvXM6pqL3WnmC4jK3MbAjIIyBwQfQ45z0I969reJJo9siBlGRgjP1xXFeKvB63CO6A5AO1xjPTgE+me5raErNX2EeTG9EThFG5ieTzgDH6n26VBK73GNxJxxjsD+HrVj+ypoLh1uIyjqed4I6nqD359KvWuj3MgUiMqhJwSOOD9K600jJrUyktjuyeQO2e/0pHmFuSsQBfoSOAD6D1rr7XSbaO1nScBp2jYKT0HHb3zwa46WMb8HIPHbp9aE7haxD9pmEoYyEsOepxW9bzGdFkH3WGSPQ9wR9c1itGAMAZJ68dKvaZepbxNCxwGPynsB3B/pRJXH0JrsMz+YW5GBxwMDoKsW4ae2G7BYDoTnj1P4cVWuCZDjGehA/lS2MvkHaTknP8APnv61NtCHvckc42kfKBx1/x/nTlJDI5OAeo6Z+lSToJVYrznr3/yarqxbAIOO3XHH1qQuTXS9Mr75qPf5bIR8xHoRx/n0q06gwEK2CCAc9x2qrGCdyYGByCe2KpCJplVkDgnAGenJP51DGTIoB6A4x0qaN90B284yMfSq8CEOVJxk5weBU+QEqjb2wOc+2eefxp4xtw2cjGD/hTHUop+YbuAc9qej71JJwV+U/XFFihqqtwnKlpVGAc9vxrovht4xuPBHjCw1FLm5ggjlU3Atm2O8eeVBOQCRwCQev4jnVkMMwJY4bjPTippIkdD/fByD1znpmpa5k0+pSfU/SrwT8XvDXjtoYdJ1SK4uGhEphGQ6L3BB5yO4Gcdeldo4Lqec89c9a/Kvw34l1Hwlq9tqumXDQXttIHR8kAkeoHUEcEEHINfevwA+P1j8V9La0ugLTXLZQ0sPQOvTcv8yB069OB506Tpvuu5vF30PXdpHIOR/ntRn0OccU898Hr0qNiPTNZFAPlJx27/AF7U8Dbg8Z6c+h/z/nuwZzg4GPT/ACacMAAnjHSlYB4PI6kdM9aeScf/AFzTR2I6DHtxSoQegFK3Qd9dBVyPoKTb6nA9KTPGBn69qVQTjnHpQ/UR8/8AGAPy96AxA+uM88U1c556DihSTkAe/wBfyroH1DOMgYwT/nvTwMk55zTcAdwc0voMnjnpQIMDbkn605OCPekyARxnn8xQpwOeT0/GgdhSOnH5c/zNIM8Y4NLuJIOe3P8AhTQMcck570tLiHLk8Hkeh70DIODg8/lQvuaUEZwM44FMPUQIOx+mKTGOuR9KfnAAz/gabnjGMHOB/k/40FWGjpxk+lKeBxnFKExx6d/8mgjPXsM0EiZX1zjgUY70Y9OAOtKPU/QetFrgNyevUUEZJ6cUDJIPvR0ySOgzigBNvAJ5BpCOeeop6/ln1pCOeOfSgdhCMnrx0z1pM5zj86MEdOnPFH+fw9aAsA3dzuApB6Uo9x7fjRz3/D8KewddwGM/TOKOe/rS4PQdewoYYXg+1HmIQtnggY9aD39+1A9xnPT2oGTg9M+/SkOzDBHXP4UcZyRj3o9M496BkHJP5VQhMduOP1pdo6ckE9KBn1z/AI0dsGjWw9BoBGeBTenHr3NSZODnnPWm9SeOB60XQXGjPagA5PP9DTuP/rUfU4pXKGAfMc/UHoc0vXOD0pTk9Rx1PFI30/KkT1G8Z4yf/r03acYPFOBzx+IPajtwB9KaEMyOM9KMClGR06fmaASecflTATpjHGaXqcEcdRSZJ4//AF0vcZHFFtBaXE2j1pOMnPb/ADzThzxj1pNoyCBn2p6bEjCMdR64/GggjHH4+tPweo596Qc9envSHYjxu4I9vr+NJtJ5x9KlI9Dj1pgOMnqf1NAhvp7/AOfxpCM5J69DzTuf6UAHOCT/AE/SnuUn3Gqo4wKMdh0PSl9M59eKBknHekFhjDCYH6dK+e/iNbGHxnqq9jMGyBjqqkD68/57/QxyRweK8L+K8TR+Mrp/+ekUbDn/AGcHGPpW9L4mcOKV4p9mcSV+Ud8fhx61n6xGRZSMeQMfUcg1pAZHPtnj/P41V1RDJYzAc/KenY884rpR5S1dyvPiW0YHgsvHvkVwtqMQkY4DEAV3dufMs4gMcoOccZIriLaPDTJggCQgH157etbwT1Vjro6RfqAHzYz+dXdJ0S91vUIbOxtpbq5kYBYolLEknngdAO5PHvXqHw1/Z413xq8V1eI2kaWxBM0oxI49VU9j2J/KvqnwP8NtC+H9qINKtFSUgBrmQBpXOepY5OfYYA6ACvVoYKU0nLRfizzcRmMKTcYq7/BfM8J8E/s82fh+BNX8byp5JAMdmpO0HOcvgZY+oAx9RXuel2r6pp4t9HQaPo3liOO4RdkzgdTGpGFHBAJGTkkAcGtnUtGi1a6iNwBJBEdyRc/ezyx6g8YAGOOeea6nw14U1HxNN5enwARqQHuZflijA7ZHJI7KMn1Ir1LU8NG7skeKpVcZNJJt/gjDASytkV5DtjULkgknAxwBkknsACSa9A8LfCm71TZc6qZNPtCARCOJ5BjPOfuA++T7Cu68NfDvSvDxSUob6+UhjczAHB9EXkKM88ZPqa6oDqCcn3rxMRmLleNLRd+rPpcHlMKaUq2r7dEUNK0i00W0S1sraO2gXJ2KMZPck9ST3Jyatd+Rj/GnhT65pwUHrzXiXbu273PokrJJKyRCBnHA5/SjpxjNSGP0NNKjnPek0UiPYeuenSmlR65qbpwDn60mMnA5qDVHL+LvBkHia23oUgv41xHMRwQOQrY5IPY9R1HofGNQsJ9LvJbW5jMNxGcNG3UZHBB6EEcgjgivo4DFYHi7wfa+KrLbJiK7jB8m5A5Q/wB0jqwPcfiMGvVwWOdBqM9U/vR4OPy9V050/iX4nyL8U/hRbePrRru3Edtrca4Sc8CYY4SQjnHYHqO+RXyvrOlXWj3VzZXsD21zAxWSKQYZSD+vqCOCORxX3lqumXWiX0tnexeVOhHA5Vh2ZT0YHsR9Dg8V518TPhhZeP7IuPLttViUrFd46gdFcDllPr1GePQ+hjMDHER9rStdq+mzOnIOJKmWz+q4u7heyb3X/APj9gT155/z3qGAZlY+oH8ulbXiHw7f+GdSn0/UoDbXcRwynkEHoQRwQRyCOCKxrYHzZAfQDk96+XlCUbqSs1ofs9KvHEcs6bTT1T9S0uQo/D8fpToxjnv7/wCe1IBwMfh+IpwxkEfT8q5rHooraXlLm5T/AGifUdSK3LcY6gc9v5nrWLYEJqFwCeWwffr9fetqHHQHB/nWdU6MJ8K8m0foJ+xXeLc/BfyuB5Gp3EZH4K4/D5q97GAK+Xv2EtQa48G+JbIHK29/HIB0xvjIJx77K+qLS0e4xgZA6+lfy7xJD2WZ1V3d/vMazUJNt9SWzT5ue9Ra34b0vxNYtZ6vp9tqNs3BjuYlcDPcZGQfcYNaqWoiUHuTT9oxzXzEas6clKDaa2admebKak7o+YviH+wp4V8QSTXfhq9m0C8fJFvLma3JPIwCdyjr3NfMXxG/Zd8c/DrzJbvSmv7GPn7dp/72PA7kDlfxA/Gv02eYRjHrTvKSWPk8Y5r7PLuLsfhLRqPnS7729TgqYanPVq1+qPx0+zNCxV15HUYwc9DnPp71PYWnlzxFeMsMcZPJFfpj8SPgF4I8fMz6jo8cF62SbuxHkyHjGSQMN+IJ96+c/F37Fmr6TP8AafDepxatbqwb7LOPKmwDnAOdrcepFfo+D4twWLjy1G4NrZ7N+pyPL5q0oO6OOhQqq8ckDj3xUqrnoeT1q5faRe6PfvZ6hay2Nyv3oZlKt9QD1HuMg+tQKoXrz68VSkpe9Fpp7O51crjo1YPJYRb2wAeACcEn1Ap45IB70gweTz296eiE96ljS0GSwJcwSRSqHidSrDqCDwQa+evFehP4e1y6s2U+WGLRnoCp6Y9cdPwr6NVOMf5FcL8V/DP9paL/AGhEgNxZglsDJMfccdcHkV6uWYn2NXkb0enozrw83GVuj0PnlAItQlTBw3OP51pwYIx37fjVDUF2X0LA5LZXH4ZH/wCv/JuQnO3t2BPXj1+lfdy1V/I9Ch7ra7Mn2E8dS3+HXrTdobOOM1KoAxwRjA6/5xTSOw6/nWZ22uRiM44HPp2pnfjIwexxUm49AKQqOMDOf85qrisRhQ3DD5T1Ht6dqpqPKk2MMlTxyTwemKv7ewGD7/lVe9iARJB2O1iPTt7HH9auLSZz1YO3Mug6VDdQMhXPGQPcDIqK0YyxBANxU8fhyD+PSpLebAwOSB/XrUcTm3u8KPkY4B7YIyPp6U11TMr3alffRnqHwq1QXENzYOeB++i57dCB+OD+deglNvGf1rwvw9qbaHrlrdoCEDBiM9VPDAexBNe7qVkRWQ7lYAggjBBGR09RWtN6W7H55xBg1QrqrFaSV/n1IyvX9QaQJznP4/yFSlSSAB9MUKu3Oe/1zWvU+T0IdoHHUijAGB19PwqXPUHjP4fnTCpHfNA9BjKO3HTvTcZGMd+OP/r1KV3U0xgnOfalYPIixyCOTTcDIyep5/wFTlfmx+gFNKDjpkUxEPTjrz/nim7eoB/OpWGcDPTp7UKvbGRR0HsQgdwMelMOOQD04qdgOg4I4GKbs7d/X60dA0K+0bueT/8AW+tIc4yDjjHHT3qVhg4OMetN2jGex/z0pIRCUyRn86YQRz2z1x1H1qwR0OOTmmshIwPaixZVYZbgH6f1phTGBnr3PNWcY/A4x9femlR1PPQYHTNMnoVSgwOhOecf5zTcHjJ4AwOP5mp5F75/TnPemEcjHP5A0FELp054Izio8c4xz/SrHlndhRxjOfX19ajKbeAcnvkf55oDzGKM5J4Pvz+Xak2qylWAKkYOe9OA4OSf8+lAH+RQNHL+IvC0V5btsB9QRwQfY9+f/r1wyTXGgSi3uwXtmPB5I57jPcdx9a9i27sAngevv/8AWrD8QeGIdSt2UKDnlhxnPqM98VrGdtHsKxwc1oksPmRuJIGGc5yR6Z9DzXDX8Yiu5QuSAxHv1rsJrW48MXLIwM1qxwQev4+h/mK57xB5Ul+ZovuSKpwRyD3z+P6V0QZm7GYqHGMZP680gs9pBJIIBIHvVu3j3lQMA8VYJiiTDkDrx1PPsOcVo2TfoZ48yIAg5A7ZznP86VENyQ4AUKAWOeAO4HqfapZruIMAi4ByCSM4HsM9T7nioXnLqFjUqg7fzP40iSZLxLfABJAzknqSfQdqu2niRI2VTCCpwGJPJ/DpWHJGzH5jnvTo494AHHqPrVWVtQ3R0B2PclF/1TZKnrxjp+HT/wDXVS5zaTIRwuQD6YPf0qFJDDsVTgLwcjPH+TVhyLu0dOrbeB05HT2PNZ7D6Cxv5UjAn5WOMDpSXMISQEHJ4PsKht3EsKMQSRwe3Iq1ktb5zyOM9fz98UgRCi8knJJ75pyfJwehIPrTbXG0pjBU57dKbKxGDjBJ471W7DUSRC5YjOAeD7f59qntpSo+bk45B7+1MDAgZI5Hbke3vREQZiCCN2QDjgH+lSVezLDpEy5ZiF49yPqa2/APimfwB4usNXRfOjilEjxZIDgHODgg+/v06cVgRvyUHOegPT8aViDGUPDKQVB7Z5xS0aaauiuuh99+DP2nPDHizW7bTIzNA1wi7bmbAQyEZMfXII6ZIwTwPU+xACRcr26g/wBa/KG3uJ7KYSxMYzkEgEjPoeO/cGvtj9m/9obTNc0Cy0TxBqezWlkW3iMoOZlJwmSCeR0JOMnHWvPqU3B3WqNYu/qfRCkgfMowMfXPrSoPbipNh6r+Of60zaQQRgA5yMVmaW7hj8B0NL64OccUg++B1A6e9BOeORUCHYPU564xxSKShHPPv6UuSAMn8RSFgnIHOOM/zpNArHz+O+evb2oGR6jP6UfQnNJ24zx1rcdmKM4Bx0/X86MYPHT3pACeepHIoHB5/L/9fegL3Hg8Dn2z/WgD0ORn9frSKTnpntS8DgjP6UAhcDk56k4+lNPBHGc8Yp3GRj8KAR24P+elT0DbRCgAYB6jjk0oIzxz7/1pgGPX69acp+bB7njj2qhCjrgn3+lKCTjI6dj2o9u47UgBP4Hn6/nQPQBkDk+n5fjSj2OaT6jjjp2OKXPXHUdv/r0B0EOB157UnXI655oByO//ANc0nT60B1DoM5GTj8KO+en9aQL2I68k0cdOSKBCg9O/p9abwQV3DI7+nNKOpx24o45OPxoK1sIAep57U5ec5/EmlGDgj8vpTW7DIz0x/jQK43oevFLwOD/OkOewyM0FsHI6e4oDzHEAD86bnqTkUvXk/Wk5wAeD3p+oIBgf/XoPXrg9+aAMDt/nvSHPU55NHoP0FzyRmjBxQME8jqO3ahRk5H40dRa9QU45JzQMdM8nrijHUDuKQ/L0JPrSC4p9AcZ/DFNGcgHoP8il7Z6d6bn0JPqaA0QvA/8A10dOv40mAOnSl7Edjnt3ppB0Ae35UDBwOOe/v2puRuwBg/nSq3TPvRYQ3uR0/wAaQZHsPSnnk5xx6+9JtOP89u9CAaBnp+I9vak6ZJ69fpSggHg4ox6D/CmHoN+lGenPI/WgA5HYHpRxwT046UAAGCRnIPejPb1peme1IOvB4/P8KLdRbC5/+v7Uzof6j+dOUg9PX9aMHt1oD1GAZGM0oAIx/wDXoCjPHNJQGgYx0GaQDPPp+tO7YORS9Dk9aCRgz379OabxnGMZ6f8A66k6dT/SkHcdRQVciYV418Y4PK8SW0mOJbVcHOAdrEEfWvaOD3HpXk3xsgK3ulSkcNFJHn1O4H+tbU/iOTEr93p0PMNvqenPH+f0qC6iMkEi4BJUgY6Hj8avWllNfTpDbxPPLIQFjVSzE+gA/wAivY/Af7PM+oLFd+IJPs8B5FpGcu49yOAPYHPvXq4fDTrP3Vp37Hz9WvTpL3nr26s8a8EeDdW8XiC2061M7Y2tIQQqepY4wMenJ/OvoL4Zfs4aN4LcX+pAarqxJYPKP3cRzkhVORkcjJyT14r1Tw94Y07wtYJZaZZpZ2qEkIvPJ6knqSavs4jXcfxzx+f+NfSYfCwoavV9zxK+MqVbxjon0W7GwxbIgiDCrwAB0AHGBUltby3NxFbwQSXNxIQFiiUs7H2A7DuTgDua6jwl4D1LxOyTFDp+nHB+0yqSzjuEBxn/AHjgD0PSvX/D3hXTfDcRSxt9rsMSTMd0kn+8x5I54AwB2Hrz4nHwo3jDV/gj0MFlVTEJSq6L8WcJ4X+Dccrx3WuvwCGWwhb5Qf8AbcHLf7owPUkV6Ra6fFYxLDBHHDCoAWOMAKoHYAcAfSreMd+lHbHavmqtepWd6jv27I+xw+Gp4ePLBJL8WReXj3ppHtUuMYx0zR+Ncp1WICO1OySOmB7U8KD1HT1qs9vN9vhnE2LdY2VocfeYkENntgAjHvQIkOOpox2IxTwoPOOKNvH+c1VhoZjsAKNpyalUZxzSbP0/nWZovMhZTn3pgHPHvU7j8ajC56+tToPcwPFHhGz8VWPkXI2SploZ0ALxMe4z1B7g8Ee+DXhevaFf+G9SezvY8MMtHIB8kq9mU9x6jqDwff6TwAMisvxF4bs/E+nNaXiFlB3JIuA8TdmU9j6joRweK9bBY2WHfLLWL6dvM8TMMtjiouUdJLZ9z5G+IHw8074gaX5F2PIuolP2e7QZeM+hGRkHuCfcEGvk/wAVeDdR8F61LYalBscgMkq8pKmThlJ6jPBHUHg4Nfe3iXwveeFtQ+y3abkfPkzqCElHcjrgjup5HuOTw/ivwRp/jbSXsNThViCWimjGHhboGUnvjGR0I4I717OKwcMVD2lNq7Wj6PyfmcmSZ7XyesqFe7hfVPp5ryPi4ADgcds/4805OCPb3rpfG/gS/wDA2qC1u1EsEhJt7uPmOdc9QecEdCDyPccnndhGOT/9evi6lOVOTjNWaP6AwuIpYqkqtJppq6aKVqwXVpiehHH9PrW3Cx35z16/4/hWICU1ZgcgMSD/AJzW1BgFQT07+3UDiueotUd+DejXmfZX/BP2Yy3/AIu0/wDhaG1nGPQMynP519sW6i3CqoGO9fCX/BP7VBB8R9dsycG50ssAcnJSRSefo9fdrfMmT06Hvx/9ev5l4ypuGbTdrJpNfd/medjW/bOPTQluGCxnPB4qqenXFQz3W9wAeAc+1Cy78gV8Or21OaMHFakcm2YlcdOOKu2gCgKajjiHWgOVbI57VZUnzKyEvbcSLxwe1ZEkbIcYNbLsSDzjFJFjJBA56Va2LpzcF3OQ1zw9pfiS0NtqlhBfRY4EyglCe4PUH3BBryjxL+zhaXDPPoOotaMckWt7l48+gcfMvtkGvery0QEsOM+lZuQOCcEcg16mFzDEYZ3hNpdt0/kdKUasdj5A8RfD7X/ChP8AaWmTRQg/8fMX7yE++8Zx+IGO9YKjI3D5l9R0/PpX2/CodHDcg9c9x6Vw/iX4P+GfErPIbP7BdPybixPlkn1IHyt75GT619dheI07RxELea/U53hlf3WfLiZDDsTj8qbLEsiOjgOrAhgRkEEYwR6Yr1LxD8BNb0stJpUkWswAZCriOYAc9CcH8Dk+led32n3OnTm2vLaW1uE6xTKUf8iASPcZFfUUMbRr2lRkn5XtY55U5Qex8r/E/wAMHw1rc0SZ8kMJYicZ2kngdOh4+mKxrUhuQck/pXvvxg8HHxJ4ZkmgQNe2itIvHLKOSo9+4HrXz9p5zChYZPcn3r9PwGJ+s4dNvVaM6sLNubTfYvrzwO5A/P8AP8aCNwJGAT2PelA4BB/GjvjPWu89gjwDk54/z/Kk5AIPfsP/ANdOYDGe1Nx74+lP0FYQfgfpRsDqUJ4YY59+4pef65+n9aap9eCeQPx6GnfsS10KELGFnQnBBI/LuKdOhKoQc5AyeOvUcU+9jwyyjvwT79Afy70Rk+SwPJIwMnoR0/KtF3OC3K3HsTxT+dbqx5K85zwB3GK9q+HOrLq3h1I3O6W1by2PUlSMqfyyPwrw7T5VWbY/3WPTt7iu8+GOrf2Z4iFozYhuQYhkcZHKk/U8fjRF8skeZm+H+tYNtK7jqv1PXNpXI49OD+NBBIyBkkdP61JgcZHPU0u3njv/AJ/Gum5+TMq7ckEEZPbH/wBenMuOoxzzUpUHPvSFAevHPHNO7JIAO+cegHp/U03jOM8ZqbZtPHT/ADxTduScYB/LFLQCPHAIGD7DNNxkE8f5PNS9889sU1lPB6cY4pjsRMvb7tNwDwOp6f8A16mwenHPb/69JtzzgcDHTrS9BEJXHUYOeaYR9D9R0qfaM8j8aYAAOQR345/nTWoEfGORnn86YRzg8Y4H1qYjnHbPOaaAM81A9mQ7c8noO3rTcEk5xgGp2UMDzg9aiwfTJ+lVcoi8vrkUzbt6Ae/r+VT4HTPPY0zbxkDn9KfkBWIyTleDzUZQjjrtIHJ/UVbKZOSOvT+lRmMK2epPBJ9PSgm5Wbd2z81MZMHB6+//ANerLLz+PWo5Fycjqcj/ABwaB6XKxTgjGR0pee/HSn7RzkjP+f8AP+eUIOQxHI4zQNNEXK9ffv8Ay5pQOgPOeP8AP9adtGMEdR/k0YBAB6cj60bBcy9X0aPUonOAznIIPIIAxg15H4t8OPo8okOVjyQEJ5UYzgnpivblXHTt9Kw/FvhpPFGkvaeaIXJUq5GSCDnB74PQ4NaQk4vVktJnhEUrspK/KD3B5wadHaSzK7gHYoJZ/THYe/tXV3ngC70eFt+JXBJxHkAjpxnkkelSW62l3pjWqxiCVVIKjADEDP4k9T3rq5k9iOU4j7xBI5HSp4Y+gPfkYzTduWAA5JAA7/SrKxyR4IXPuRxVE6siltm6jr6Y/T60lupXkn3A9ff8Ke9xJ93jcegOMY7n6CgRvYkPKpYuuQCMAjOOAeg4/H+YIq7i7kgjOTgjv+GatW0m3BIJ55AP8vrVy1163EZWe1C+hQA8/l/KomuIbg5RAF7Gh69CiK1+S4mTJ2MQyjjIyORj2qeAnds4A/z261UnbybpHJwFIAI6EHrVuVSxVhwDwSDgUrCXmJwJgh4BOCfrxz+FEgKD+8vTPuOKfNgoD3HDdOKOGTIJzxnFJdCvkJEeBjkgYOehA9ailIZyemTnPbA9KQowkxngjGB09eeetIMRkg9c8c9aQthzN0YE+ox29vepQTKhIOSDzUKjKEE546+gp8ch+6TiM9f/ANdO1xrQnjkNzHtY7XHc+nY+9dX8ItcsvB3j7TLnU4jLaRXMcxIbbgg8EnngE5I6nGM1x0T+VMOCR6dfpzVmceYgcAhkGcDv3+tRKKacX1Gj9I/hz8Y9E+I17qNrpskm+0YY8wbDKpOC6gnOM8c4PQ45rvTz0/yDX5pfDr4van8P9Sgv7LDMpCzYx++jyCUJIOAQOD1Bwe1faXwI+Pmn/F3TXWcLYaukjH7KDkMmTjaSckgDknnvjFefKEoPbRm8ZKS8z1nHfHA/X0pwcBcEZPanFMjjr+fBpvCnjA49/wA6xKG4PY9+hPSlfJ5HUdR6UpOMk8+9NYleQfxqQPAO+Qee2fWg/wCfSlxzycj/ADzSe/pW3qUwP0wff+VHGCM8H+VFA6ZJ4z19OapeZNu4KOfcdKcB3BwPSmgEnJHHPWnMcn3HTNA7gDkY9sUf49aAcZxx/hTumfUfrQHmNHBAx9e3Slzgg8Ej1pMHIxxTuRyfxqbitqO9vWjk5Ppx+BpBz0Ge1OycDOPpmjqUlYaCccdePypeRgcD2oXgDP0ApAevb6n+VUMF4GehpvqO2f8APSn84wOSfw4phyOD1FC8xXE9jnpjr19KM9AMHHWgHuev8qOv9TT8xdAUYPHXPX/61AOO3/6vzpfQgUi8575pD0AHdjjg0mecA5p3p0wOvuKae5Bxn+VBInA9vejhfTjoOtAA7dP1z70dR15/lQAAcenGO9GOMfjQuPy/I0D0zgHp7UAAPp0FHoTx7elAyMn9OlHseOfwp+o9xCfUfj1pcleM+go7eh/Ok5UZycf40hC55wOnIwKa3qBz+lOI5znj8qGI6Hr/ACp6gNHp/Kg+3QHrSqMYHA70jAYxikAnB6jj60v9KOR6Hp1oGBj096AEB7HoaAOfb2pfX2pN3pmn1HsA4GePTHNISOnf3pxz2z6cU0+340dRCDAOOKQgk+oo6cAUoz07/lTvqLoI36elNzzgjFOBOPXmgn2/HNAdBABzn8aM49v1puPx60vPI69sUB1AH8P1FAHoc9KUZ5z/APrpB7ZHfFBIcenXk0YAxjFKM9qBx/8AroACMryOO3WmEYPXI5OKcDg8Hn/PWkIOeP8AOKqwCYGOBnPSm459fapByB6+tEUZlmEUY3SMcADqfStYU5TklFXb6Imc4043m0kt2yLHc8j16VzfjH4f3/j19PhsSqiB5DJJKSEGQuOe+McgV6Zp/hAZU3p3dcRKePbJzn8BW8EW3CpEoRVGAAOAO3+f8n6bC5WlaVXfsv1Pk8bm6knCgrrq3+hyfgr4Z6P4NgQ21uJL0ABrmUZdjjsegGegFdmRuUHbzwMDk0yJsSKgBZ3OFABLMc4AAGSSewANeieFfhNd6l5VzrDNp9sckWqECZxxwxGQgPcDJ+hr2Ktalho2k0ktktzx8Nhq2Mn7ib7t7I4XSdIvfEGoi1sLVrqYEbguAqD1YnhR9Tk9ga9W8KfCay0jZc6qV1O+B3BcHyIz7A8sR6n8AK7bS9Is9Fs47Wyt1trdeixjGT6nuSe5JJNWjzXzOJx86zcY6Lst2fZYPK6WH96Wsu72XoM2gAADAAwAB0HpRhQeOtOAyffNOIznFeZbQ9kjPIzwaYf5VLjHUcU0r3/SpsV1IxwORmk2+nf9KcQenWjGO/FCQvIaoAoIBpwBP09c07APSmURgZHOKTbjpT8HH1pOelAkM9O3vTtp9ARmlxn3pR6dKza1NURleMHjP+TVO8e5iCrbW4lLHGS2AnPUjqRjP44FXqMfjSH6ESrkcjnuDQB2A5zUoUY6+9NCY/xoGZ+saJaa9YSWd7EJoH7dCpHRgRyCOxH0ORwfEPFnhG48KXvlz5mtJDiC5AOGxztIH3SB1HQ9RkcD6ACZ4PFVdR0u31ayltLuET28o2sp7+hBHIIPII5B5FejhMXLDS11i91+qPIx2Ap4qO1pLZ/oz5S8TeFNO8V6ZLp+oWwltpemMB0OMBlOOCM5BHXoRivlX4h/DW/8A6l5co+02EpPkXYGA4B4UgfdcDqD16jINfdHjXwNdeFJt4Y3OnSNiGc9VPZXxwD6HofY8HiNY0O116xmsr+AXVpMu2SJhwTngg5yCDyCOQa96vhqWOpqcGr9H+jPKynOcTkFf2dS7pt6p/mj4RmXZqak8E46e4P+FbFuM4I6EDn+ldV8VfhPeeBdWS7hzd6PI4WK5AyUYk4WTjgkHhuh7YPFcvB8wBA4wCD1Hp1+tfE4qjKjLkmrNH9AZRjqGYUnVotNN3XdeTPfP2N9WbTPjZpiqSPtVvcwHk8jytwGOmMp+dfoSL1pAAW9z71+Zv7O2oHTfjR4RlD7d1+sJIPGJFZCPx3Yr9LY0AxnqK/nbjmly42FS28fxueliIx5k2tbEsso+UDqTVmziJ+Y/lVeSIHHqDV61IVAPXrX5mzhm7RsiwDwR0x3zUABDgHJB5qTeCetJkNyPzrM5krDWXcCBwe1U5XlhfAOferRl8s4zzTXlR1OB9atPqXG63V0Z8ssjrjPB4zVcxnH0/LFaTJ8uBgD/PSqxXB/H0q1LQ64S7IrxoQfahl3NgfjjsKuCEkZ/wAmszXtc0rwtatcatqFtp8R53TyBSfYDqfoATW1OE6jSgm2+iQe0VyVMrwO3H4VV1bQrDX7X7PqNlDexHosyhse4PUH3BBrzLxB+0bo9rvTQ7G51aXoJpQYIT7jILMPoPxrzfxD8V/FfioFZNTOl2pyDbacDGCD2LElj9SR7AV9HhcmxbkpSfKu7eq+SIlVidN8Svhr4T8Nkyw+JLfQ5iCRYX0hmUjGcADLqO2SCO2K+GvGPgufSb+5u7OAvpzSFgYgSsRYn5SDyAeoP8q9x12/SxuEt7ZTc6hcOFJlJdyeh5JPJ789fxrR+K/w8l8EeCfDV9vkabUYmluxkFI3AJUAjoCGAGc5IPOTz+s5PVeXuNGpNyclpfrY4PatSdWC0Wj8z5bAwMds9TS4I78evUfnXWPotrrtus1ootLkg7oxnY57EDnBPcjj2rm7iyls5THMmxhyQeR9QehBr72nWjU2eq3T3PYw+JpV0nF69mVcZ/mP/r/TtTcDPPXg8/05pxBRhk9+3H400kcYI5roOoMZyBnvx703AGOAMdun+evrTwSMDB459e2aCOMnp9KBdyJ0EilGOAQR+PaqNuxTg8kHke9aO3gj+XeqV3H5bqwH3uCPQ4rWLvoclaLVpLpoyuMxPn0JHXHHetu3uJYJYLiM/OrAgjnBHIPrwaxJ/mYEthT8vHUHGav6c7SQFCRgA5z6gZFEk7XM6TTbha6f9M+jdI1JNX0u1vUwBPGGPse4/A5q55Z6/p3rh/hJqv2vSZbFyfMgO9QSOhOCAOvBH6/n3mDwPXpXRBqUbs/I8xoPDYmdO2ienoyELx81GzJzipOQ2B0z1PT65pWz0GR1z9P8+lB5litJ8ueOv4/ypoQtyRgD/P41YC8YwVH6U3BGTyBnpT3YiFUDdM5HHP8ASmlR0wP/AK+alYE9BxjBIPSkUcYPIIyen+NICLZwBxnI4zwPak2jtnHvzUqqAvHHTqaZtGOOD3Gfaq6jt5kJXLZ9+lN256E8Z61NgDIx2zz1xSFccY/w+tCEQlDx78+1MK46dfz5qfGM8fnSbcZP+fwp26AQlc9TjqePamlMcdjzkc5qZlphHI68cEH0pagQuOf8io9nIG3I9qnKd+eM0g4zzTArsoxkjp29RURjycYxVtgMZwfwpjAfnjFA+hVaPHB+mc4H4VG0Qbj8fWrQQDkk8HgdqZgA4OM9qL2DUrFBtwRgjofTFRupJzxj9QatFC2OPfrUTJuOBkD19celJAn3ISgAwOfWozgZBHTj2wandSOQPpxmmuu7knJ/TNMe+xCMD0wPyP8AWmnA6nr39ql2j06dxTNvGemDwf680DIbq1ivEKum4Hp1z9a8+8S+EZEf7Tbfu3HPHAb2OOh/nXooJ35HGAc9Ohps0SXEJDjIIxgjgfSqjJxegHzw8ZhvGQgh1Ygg8HPUjHYirVzqKW0eEG6Ujhe3PXJ9P88Vd+IFlLpvieaGFSFlVZFY9hgA4/EYzWRa6YZXiSSUAOwDSkcAZ5Pt6V2XWjMram74N0yCeN7q5AluJG+VCOAOg46deg6VN42sjJbwTgA7SVcjqBjI/DI/WrD2n9n7BFwFACOO4x69x9alvbpNQ0ue3kAEuwnk8EjkEfj2qU3dDseeOhOAo7nPc/nS28hibkcZ5B7c44qVgFOAOBx+PtTdowC3A/nz6VsncixeMC31s6qfn/h5wQe1LZEzWiliARkYOckj1qvbTm1nQ88849R6UWFwss9xEASu5iADjuf88VIehcXDIVPPGAc4x6fWi3UHchGTnjnrjt70wDoG68n6e1OYlGVwfbg469hUFL1EnQrjPUHOfT8RTeGA6EcHP9asmDAIzuA/lVQnaSByM4GKa1C2oikAAkZHcA5NSZ3NjAB9un/66hiQLGUJJ5yPr70+MiZUIBBXtnj86FoIey5x8uB0J6c+9TLLtAJOT796h3bj3Axn05p0RG5lY/QH3680PUVxFISUZPyN1BHGPp7V7X+zv8R9K+GWuy3l7ameOeIxCWPl4gSCcA4GTgA98exrxHGzIGeMEemD+tTW1wVUoD3xn+tKcFKNmyouzufpH8JvjbpXxPiuYok+x39uctaSSBnKZOGBGNwx1wMA/WvRiA2Mc8du4r8tNH8YX/hu+tb+wneC8gIxLESvfJBIOSCBgjoRxX2z+zt+0jbfFkvpWoxxWesxRbiY5CFuDnDbQeQQOSMn24zXnTpOGu50J3PcDwQCMAnr2pOhHQrUkrAHA5+n8qrFyQQB1z1rn6lHgg56nofTvQPQnp3P9aAMc88+tIB/+qtraaj3Hc9vzJwaQDHuT27GjgY44/l7ijP5noe1PQQq5zgcmnLxnv8AyFIoJGO55OKXgDPQex5o0HoJgjue/wDjS+3Q00c8ntwCP5Upw3c4/nQUOz835j6Z700KOOT/APX9KQ8H6dRn0pRjj+RpW6E2Y5T8uOnejIXr600fdPp+VL3579waXUoUtn2z3oLdjzk8fhSAEDjjPH+TQeBxzz+FUTcXkfSgMD0H5f5/CkDEYGeuKRR2PJz+FAbDlA3AZzzSMO3QUo+9wf8AGlABABB/pQFhmASD+HXjFCjByT/n/P8An1eeoPr+VNx7nnr60Be2wYycZ468fnSZBGQcH360q8c/hzSDAPPP196e4PUTHfPU/jS7SPf3pR6GkJI6/U9//wBdILjepweP1zQMccnI4Iwf60uQeOOKTPPrjufSgQfU/Wjgd+9BXqR+VHGPrQAh5HHPuKX26mlGOozj9aacZI/OncWouQOtBAOO5FIB1z1H55o56U9RrQQZ69xQTu9B9acPQjk9MUw9uozxS8gExkZJxTvQHqKTIp31oW24CZ9fypoGepoB5wM4/wA9qXI6gevNHUHqIMkjB6U7joe/Sk4HTpSDnn+tO3QXQTGDnGT70dgD/wDWp64pnTjPHrRYW4UmOP8AP+NOA4yelG059qa0ENCk55/x/wDrUKMfWnY/lSDk8Uh3EIOcjnIpucjI7d6U47EkfWgKcYH+farshCA9DRxk9P8A9dBz+P609eOvA61VmAzpx29+v5Cg+/r6Z5q7aabPfOqRocMOHI4xnr16V02n+H4LQ5I82Tpv64yK9nCZZVxCUp6Lu938jw8Zm1GheMXeS6LZepz9j4euL1Qz4gQ4IznJGe34ciuksdJttLy0EYDtjdLgbm69T/hxV0RE8jnb0Gccf/Xqez0641C7itbS3kurlj8sMQyx9z2A9zgD1r6yjh6OEh7qStu3uz46ticRjqmrbb2S2RXXnpwc457e9dB4Y8E6p4sl3WkQitAcNezgiP3x3Y+w4Hc16D4T+Ddva+Xd64ReTcEWKn9yh9yOXOeo4Hsep9JjiWIKiIEUDCqoAAA6AAcAD0AryMTmaV40l8/8j6HBZM3add/Jfqct4V8AaV4TUPBEbm9Iw17MAX56gDoo9AOfUnqelxzipMDjjik24yea+cnOU5OUm231Z9bCnGmlGCSS6IjPPXnFGARUm08n0/nSYBPX8ag1GBeeeAKToOKk25xmmlSBjOaFqgG/nTSvAA/KngehwP8APvSYx05+lJagRkY/z/8AXoK8c0/j1prZNVbqAzjqf0oGOg5p4Xpjim456/WoDUOevtTW56dqXGRxmkPvQNW6jQM0v9KcoowetQ9zVDf/ANVBwaUc4pcZ74/Gp2KGKfxpQM9TS44pRheKA6XG7fSl2D1p6gHknmlKgdOKCehUu7SG+geC4iSaGRSrxMMhh3BH+SO1eK+OvAU3heQ3dpuuNKY4JPLQEno57jsD+B55PuNMeJZo2R1Do4KsjjIIPBBB4II6g9a78LipYaV07p7o87GYKnjINSVmtn1Ple+0y31G3mtruBJ7aZSkkUgDK4xyCD29PQ8jBr5u+J3wjl8HSvf6eHuNIcg8nL25OcK3qPQ/gcHr9teOfhudDEuoacDLpuSZIeS0HuOSSn6jvkcjgntIp45EkQSRyKVKOAQwIwQQeCCOo9K+hq0aOY0rrdbPs/M8DLMzxfDmLutYvddGu68z5B8BX7aL4y0K9Rtpt76CUkdgHBz7Y5r9VmTBOzjBJHvzx+lfnP8AEr4RN4ZuZtX0VCdOB3vCpJa3PUEAclMjg9R0ORg1+hPhzUBqXhzS7zdu8+0hlz65RTn8c1/MPiLgqmHqUnNW3V+jR/QOEzShmtGNeg7912fmaKEluT61NFuxtU88Y571AhycdcmpopURguRvPIHf61+JtanZNaCXVzJu2qpHBGfelhuGiG1uatbMqNw+asrWNTs9FtjPe3MVpCuSZbiQIo49SQCfYVUKU6krQTb7JNmUXF6WLbSbjkdfeo/NwcZ+orzHXv2g/CukZSxebXJxni1G2PPoZGwMfQGvNNf/AGhvEmqsU0+O20SE5AMQ86Uj3ZhgH6D6Gvcw+SYqu1zLlXd6fgU5xjofR+o6xaaPbNcX91FZwAZ8ydwi9OgJxn6DJrzfXf2jfD+lBk0+GfW5hwDEPLhz/vtycewOexr531DUb7W7r7Rf3U17O3WW5kZyPpngfgBUcUCp9752Pr0r6fDZBQpWdVuT/AwdRW0PQfEHx08W+Iw0dtPFo9sT92wBD49DI2T9cAVwsolv7lri7mkuZ2JJklYu5/EkmhcYwBjH5Y+gpR1I6Yr6ClQpUNIRSXkjJyfcEAToOn6/WsXWfEC6Na7ycys2AvXPtxyM/p9cVe1TVINIs3nnYKFxgdSSeAACep9K4DTbS98feJ7PTrYbri7mEcf+ypPLH0AHJPtXq0aSUXVqaJd+3cwlJykoR1b0PTvgL4GbxTq0mv36bkEy21oMHBkOdzAdwigkdgcE1798dfBI8U/DLVraIBZrWBpYQAOQByPUYAJGO4qbwV4bg8O3mnaXZAJZ6PZnpj5pJDjce+SFcnvkiu3ZhMrxzr50LgqyHoQRgg/UGvzrF5pN4+FeLsotWXZXPbeGUaXslZ6a+bPzF02J7Q88NGQOgJPPP54xU+pQQEOk67gSSB355HHfg11HxV8MnwP411bTWXAiuG8sdmVjkMPUEEH8a5iSJrlILqRuWUK3sy8fTpg4r9npVFUjGrF7pO68z4981KTSdmnY5q+0B/KeW3BYHkRdWA9vX6cGsHBGAVwc4PqCOxHWu/yZH2ADy1wSQeSfT15qC/0iC+VW8rEvQvGQD+vB/H869ali7WjNfM9fD5hKNo1NV3OIH3QehHNGM56cY/WtDUdFn085dQ8RPDLyPx9P5e9UgvbjPHuK9OMlJXi7n0VOpGqk4NNDNmPTvjn3qGeMSxspJHRhnPUVYwT2Ax37Z9qY4zznP157+tUtGaSimrGRISUKjr9OQc55zVjT5SspG87W5/Gm3kWyQMDgN1HXn2qtA5jYkYBBBIz2PUV0/ErHkRfsqmvc7/wBqg0nxXbEtthuD5cnPGGGM9egODx0r3MAjgjB6V80wS/JFNEcFCGGOCAfTmvovw5qI1nQrG7P35Ixuwc4YcEY+o/I1NJ2fKfKcTYazhiIrdWfr0LmAQAcZ7Z9KbjnBz+PXNTbM89OlNKFcdwD39O9b7nwViFlIOM8HrTcZJPbPGf6evvU4G7nnHYZ5/SkKDp05znpT0EVs+vHP4UzbznHBOAankiPAQAY6gnimhDwcYx1OelMExmwn3A9ugpvOCD2OOtWOnA7cdaiK9+uT/nNQPqQ7MfSmEHIIwB659KsbMjA5FNAGFB6DjmgWi2IRGTx35PB9KYI8kZHBqbHzEdx6enrSdTgnPsKsCAqepA7/pxTSuM47+tTkE8dP6fSoyuRwvvStrYPMiYDjI78Z6f/AK/8/Vnceo7VOQTgHjjjPpTfLyMHj/PNPUCArkAnj3pCufQD9MVMwx1HT9aaVyPQ8UAVtpwc9f5UzYcenSrOMDr7e1R4KnkY9/5UrAQsgUfrUbA5GBx6VYYE9D0/WmPHxgc/yosP1K20c8AZ4J/xqP26DpmrG315z+v5UzYADnJyc+3timFyvjgcYHc9aiIwT1zz61ZOc460xowCT69Bk0CIVB7ccYz3x60wrtJzn37Z/Wp9vp1759+mKTAVjyDngZPNBZRu9Ks9R8s3dtFNggqZFyR9Ceawdf8AB1tcWwMMIQLwBGBlT7f4dK6faep68D/PNKcdceuR/wDW96pNoDyATXOjS/Zrtd8ByAwGQB6j6eh5p9xaKV3xOHiYZV+CefQV3+u+HYtRjdyvIGSnrgdQex9DXns9pc+Hrl0KmW1Y8oeDwcfTPP0NbxknqibHHajbmC5eMHox/LrVRkYkAjjp+ddH4ljiLwXUTfJICrAdQ3YH8D+nesIv1Y42j+eeB+f510JmctyrLm2QvkZPCg88/wD1utR6PKYblSe2QcnAPrmm3gZpck8DgDjjvTrWDepbOTnGPbrxV2SQkrGhealEzgISQDyQBgj0H/6qdHdJdAhcDBBAPB9KoyQYGM55+n4cU+zhb7Wm0Z57/r9MVDSsM1I5GZNpJBAwc4P9aiZApyvftz/jQvyOQTyOME81JtzkE9eR6+1Raw0iEZR88MO46kc806MFHYE/Lnjjr9fpSSZXnqD0z6/SnHnYw5xj3HvnmqFuxu8fMOwHBNK2C4IGRnB9en6UMBG46AMcHFKeGKgjJ5Gev86VgE3bQSeQB0HBOfemxOAmRkYzke2aAQTjGQSBzjjj2pBgZHY9M9ePpRYasTRTYk5GQfrnPt9a9b/Zw+IWmfC7x1Pc6jGEtb2AwG6wC8HzAhh7EjBAIOD1x18dJ+TP4c8f/qq0ZDOgGcFeV6Z47A+9TKPMrdGNO2x9++Cf2mfDvinWJNNufM0uQyFYJZyCkoBwDkcgnggHPXrXsA/erkH5fX1+hr8qLXVHgkilf96YmBUEng8EZ9R6g8Gvur9mv473HxXtNTg1O2htLqx8vaLbJQpgjJBJOSRnjjHYd/PnS9nqtjaMr6PcqNnGPu989aUAAdSOMDPWmrg8GnAYBzwT0qSr9gU/Tjp9aM/ewenH0pepwCBjr/8ArpBjsfwpW7BcVWH5UqknvTe3r1//AFU4E4HP4Ubl+YmT/k0oHf8AQ0Z257ZPWgMfr3/CjckDg5Hr60vOex/Sk7DOfrQTzjOe/wDn60IBcDsP60YHA6np0pgJB68fl/WgMRyDx/nNMevUcOehz2/+tQOR070gOPpS8DgdfrQIBg5Gcn074oU7u3A6epxTQcZOenp3pRgEge/Gae4+o8EjoMk8AUZ4zj8M803Occ475oycHJ6Hn1osHUXJOM9OP/1UgIAz0/z0o44A4Ge1HXAxkdT7Ug6i8/Qjt3o78UevtSA+vOMUCDI5A/z7UvXH8qQkAZPJzjFKuOpJq9Nh3GDjPbFAAHcc4560fxHJ4o9AB09KXkFwHTkdKUZwAOtIMZJPPH4delH8qXUQdB69+e9Jv5JJ6/oPanBsY7H603g+5+uaYeQKTxnqKQHPOM/jS+o9eBShSufmwDR5BsIGIyfSkPX1obHb8SaQZX+LNKwbbi47nrSA/wD6zSg57Z7Un8+lGoCj3NA9+3egYC89en40Dn8BVLUVrgfz9KaR19/8aeBz696YTjg8nrSDUD8v/wBY0Zz2oz055/I0nHH6VViQB5yKdTAMHHr+OaXpjnimAE7uew7Umc8j8qVe/wCmKAc8g+1HQBMDtwOaUcDFKoLOFRCxY4AAJJPoAOSa2dP8MzXCB528oE/dGN2PUnkD6DJ9a7sNhKuIdoK66vojixGMpYaN6jt2XVmPDBJO+yJC74xgDPXufT/PWt7TfDIdVe5Jz1MeO/b/AOvmtyz0yCxVfKQD0PfPfJ759atcmTgYOcjHf/61fYYTLKVCznq+72R8TjM2rYltQ0j2W7I4YkiACoFAGBgc4+vU047YgWJ2qDyScD261seHvDGpeJ7nytPtvOwcPOxxGnux6Z9hk+wr17wl8LdL8PSR3NwBqeorgiaUfJGfVEJwCP7xyfQitcTjqWH92935CweV1sXaTXKu76+h534T+Feq+IWS5u9+laecEPIP30o/2FPCg+p/AGvZPD/hjT/DFmINPtlhUgb5T8zyH1ZjyT+g7AVqbvWnD5hxx2r5TEYuriH77suiWx9xhMDSwitBa9W9bjfxyOtAOOv+FAB7U0qeneuJaHo+QMPTim9P/rU7b64z7UgGenWgYfUcGmevbHSpTz079qZt59D70ANHB470AYWnFT/+qjv6j2ot1J6jQByTTCM8dBTuc+1KcDP6UkiiPGOB3oGB0NBPfANABH86YDTgCkHHT/Jp2M//AF6Tj/PFTYBmAT+lG3n8adjHAGaTGBk1Q0CDHU0Aenegds96d06ViaDNoPQ0Fe4p26jr0P4UANX5vSgDbweadgHpQD6ilYdxgz24py80Y4wTRxxjpRYLMUD880mMA4NOpV460guMKAggjg5GD0I9DXk/jz4ZvZiXU9FQmAZaazUElM8lkHOR1JXt1HHFeuDHUkYpAMexrsw2Inhpc0fmujRxYrCU8TTcJ/J9Uz5bVFmySAwII55BHQ5HQjHboelelfDfxxDa2UGi3pigt7WIRWs+doCrwEI6DA4Bz0GDWj4++Gf2rztS0aMLPy01pGBiT1ZB0B7kDg9Rz18lRMLggg8gjBGOcEEHnIPUfnXVm+T4LinBujVVmtU1un/kfL4TGYvh7EqcdYvddGv8z6JvtSttHsJby7nhs7eNSxluZAkePdiQP88ZryjVv2ovCenSOumxXeu3y5BW1jCxEjp+8bAwfUA/SvF/iP4Kl8V3MWoS3V7eLAgUWMtwzxALwGRCSAQOqjAPUc8HlII0RQiIFA7AAYP0r+fcZwPTyepbE3n1TWiaP2vLM7pZrS5qdk1ur6o9X8QftJ+L/ECsliLXw7AwIxAPOmA/324B+grzi/v7nV7r7RqN5c6ncnrLeStI2fbJwB6AAYqCG33NksAKtRwoDkde2eeKVPD0cOrUopL0R63NpuMihLAHoO3/AOqrSRKvIGT6mhSAo9cYxShuOeucelaMjmY9ffkj1pw6ZGDTAeh69qFPTnA6fjStoMl7c/8A6qhuLyOzheWVgFHOScZ4z/8ArqdGAwMFmYgAAEljnAAA5JJOABnJrD+KPgnxNp8UaS6dKkAUSSKvLHuBgckDuRnnJPAopypKooVZJN7JuzduxnOThG6Vzj9cuD4qbKzlGUExRk/Ln1I9Tjrngfjn2/8AZY8APZ28vie/h2TXANvaK45CgkO49jjaCO2a8S8B+GrnxT4h0/S7fIadhvcchE6sxIPQDP44r7OnKeHPDkdrYJtZEjs7RP8AbYhEzjnIJJJ9jXFn2McKawlN6y3t0R6WWUOe9ea20+fc6TwjYrJa3eogDN/ctKD3KLhEOfQhcj61uMm2pdOtorKzt7SIYjgjWJQepAAAPv06+9TNAHzn8/SvyWrJym2+/wDwx3qo76nyf+1/4OCXukeIo4/llU2k2AOWXkE+5Bxz6D0r5xglG8W5AYSN0J5B5AYc9q/QD43eEP8AhLvhprNki7riKMXUOM/ejye3PI3D8a/P7y/s5Nw6HI9TjnkD6fTvX7RwzjFicEot6xdn6dD5nH0+So5LZ6kM5FtCFTmQ5A9z3z9adbKUjIJ+bJJ+p/pUMXeeUgHtnsD/AFNLbytNIx+6nG0Hv6n/AD/+v7Cx5RA85XUnUncpVRjPsTz+f/66p3uiW902bdxFKxPAHy5/Dp9f0pdSYx6j3w4XnHGOlXIlVEBBznkkf/rrphKVOzizWjXnRd4Oxyd5Yy2MgSZCmehyDkdiMZyKqvlMj04x36V6Nda+ktnPb3UENyknAjkiB2HGNykYKkDpg/h68nc6CJ1eSyLSAYzExywGOSD3HsefrXo0sQpL3tH+B9Nh8yhVtGpo+/RnM3SiRDzgjp0wfTP+NZgJjlGT1OD6c/54rcniMZKHgjJIPb8DWNfRGMZHQntxg+tenTd0GItfmRpaZINphbBXBX8M/oa9n+D2qNcafdae75eBxIvf5SMHn6gH2zXhdnOC0bg43EKc54I4z+NekfDLUzp3iu13HEd0pgYdskZB/MDFL4ZJnNmFJYrASW7SuvVHt/BwDz29B0/z/nqmwH27mnJjB4wc5OfSlCAZHqP0rc/ImRAeh6enT8qMFSMjB9T/AIVKAe+eMD04pDGQexB5BzT9CSAgcn1698fSoyNvOOv51M6gMQMH09OlIFPc8Hp3/Oqt0BaEBUnoBz6DpSHrjA/KpWBPpn19fr9KODjuQODx0paXAi8sEc9uQB9PSoz90E8ZyP8APvU/TpwcY600oMg8/wA+9FwItucYG3Oc/wD1qZtUE+/X296sMQcgckAnk9TTCOc44Iwaem4EDJk4Bzn/ADzj1ph9P/11PszwDggcewpuMHABGByM/wAuaVxXIcc+h5qMqRx2PTIqwQD16/WmEZ46Z61IeZAyZHTIpvQ5xg8danZBwR1HvUWAeOuKsetrkTJjkZIxwff/AApjqfXnirOw59M++R/OoiB0zjmi2ofMg24IGen+fpSMDz14zjHqal29yPxzSFcjjPp/+qgadiDb6Hp/n1qIoWJySSPXtxVhh+NRnPXqfr+tO4isV2gYHH0phXOR6f4cVZdM9+TjkdDk1EFxkYzzkEen+NICAoBkdMHjNJt45HI6H0/CpsZJ7E/5/GmEE9OvbpQPoVyuepI9BSbcZOcn09BUzKSMZHTjr0/pmmFP/wBXagoi55ByPr05rP1PSIL+NmYDeVI6DBHTn+lafI79Rke1MUjByMjGPYfWhaCWh494q8LT2SyFI2MIwSCckY6dM5HvXCqjSPyAozwD/OvpPUNOj1GIo6+uD6V5nr/gr+z286CADnds5wR6jP6j/J6qc9LMlq55/dWo3BSMADBqS2t1K4HyjpjvnvzT9SkMc7l8jBOAAeO+PpSxOXgBQlBjPqffnvW9zNizRxQIQ7BW6Dnk/hyaZY4LkqOvQnOR/wDWNVZLZmYFsknoTzn/AAqSKf7NwASQMAevufajpoCehbZGJJ4bPcdc0qE4wT/P/wDXWZcXNw7blk2DPQcDHrT7XUJI35w47A9fwP8AjSabRaNBwZAQeAP1psS78gHkdj0//VUnmpcBJUORjB/pke3emA+XJxxngjOMj/JqAYMcrjABB4/+tUbYliVyD8vYe3B/OpPMCy4AJH4dPXPtUS/JI0WDgjOO351ZPXQbj5sg4B6D1pxHyDbz36UAYw2BleOelOMh4A4wOTnt6c0ANB3ZHGCM++fxpYWxkE5PQe1MXkehz2549qcx2sGGeeo9MjAo8h7bj0KQyhiMqRg/41u+FvFer+B9WW90W/lsnYAMYWKB1zkqcdR9awuJVycDuBUkLbDtPIAz0xUuzVmgv1PuMZ2gnGTTlb8qYp7E4AxTsnHHQdP8c15dtDpsPGO/XtScnB4HbA7Ugx6GgZHbJ+tMLDl6cH64/rSdFOO9IpOTj5fwpwHGBQMaDnGO3U/40vfPTt75pR0POCOuKTnGOaXmAoORkDP0oOeDjp09qAuMH8R70DGcj16e9MfkB54HJ9qBkcD6fSl5/wA+9KDwMc4p2DUaRk8/5GfSkxjvjnA49aXkdOlHfp170hB1PPT3pOvH1Pp1pe/Bxnk0mc/T1FNAKFGM+/ejrnP4Umc8449jSkgjrzRYdkHXr1P6Ubjyc9OlIuOvT8fagEAYI69aGGw8Nxyfx9aTJUAgcGkzwDgfSjP4H86ROo7fxz17fWmq3bHvzQBnnv8ApQcDIPPsKrzGJ1J547d6Vc9D25/z/n/64CBkY6+tB+nHrS1YC59Dmm8duOO1AI5B4x6Uh69PwpodgBGTkcdKM4Jx9KFHP9aTAJ/TigOo/qM9aTgZJPA/wpu49BkevPel6np75oEGeeTk/wCPvQ3H1BNAAA4FHTpz70AIoxz/ADo25zk9KX69KOcHkHNArjfxoyQBjI+lKFA75/HNJkD8M0DHKc8cj3FJ1yfypqnt/P8ArQMZGDx25oIHgcc9fzppwORmkGcjHr1x6fjS5ycGr3DbQMdPQd8071NGPp+NSWltJezCKJS7nk46ADnJPQD3P4A1pThKpJRim2+iIlONOPNJpJdWQD25+tX7DRpr8K4GyE9GI5OPQd/rwPfsek0bwjHAEluAJpSAwVgQE+gPU+549BnmtoWYiGUOFCgHjJJ7En0x2xX1GEyhXUqz+S/U+TxudWvDDr5v9DK0vRYbCJuqucEk4LHnoSO3sMD1zWmB+6CsAFXoenf8se1MbMcZbI2DqTwABznrjj1Ndb4M+HWp+KtspD2OnkjNzKpBcD+4pwW+pwPrX0U50cJT1sktkv61PmqVLEY+pZJtvdvZHL2tvNcTxQRRSSzSHCRRKXZz6ADk/XoO5r03wn8GXm8u51+TYvBFjDJyfZ3HY9wPxJ6V6H4c8G6V4Ug22Nt/pDACS5kO6R8ep7D2GB7Vr7a+ZxWZ1Kl409I9+rPtMFk0MPadWzfboiC1sYLC2it7WGO2t4wAsUQCqo9AB/Pqe9SjsMYqToMDt3pMdh9K8O7b1Po0vwI9obkjmkIxUu3GCOCaQIe1Ie5Fwevel69R7U4r2x1xTdvOPSnqHqN2jtnimgYqQZ7UccZ6+lFgvoR89M/5/OkwakK985P9KbSKTG8g5pMZ/CnY6e1N9cigVxvc57UYPbnvS4Of1ox3BoGMx+OelAOKcBmm7T9afkA0jvUbIxYEMAM8jGc/jmpfbH4Um0DoeRSBaDQMUuBjGaMZ64NA96B9RgP4fWnBSec0vf1oHJrPqaAF9c0mz07ZpenuKBknNT5gJtPagA+mKdnkY6elJkd6AEA9KUDHagcDHTn1peeuP1oSHsJjnApKUAk9MU5RjrRsITmk5PGSKdjnA/nRt/wouwIjkH3rgvH3w4GuCXUdMATUQMyRcBZ+OvoH9D0PQ84Neg45weabjHSuihWnQkpQ0f5nLXw9PEwcJq6f4eh8vywvFIUkR45UYq8bAgg9CCCMgjuK5jxD4W+0O13aAG4PLRDgP2yM8A/oe/PX6X8c+AIPE8f2q3K2+pqMCQ8JKOyvjv2B6jocivFL60l066ktrmJ4Z4ztkifgg/1B7EHBHIJr6OUMNnFB0qqvfddU+6PiWsTkeIVWk3bv0a7M8pMZUkMMFTgjGCDnkEdiD2p4IHArr9d8Ppfh7mLCXAGSBjD9sH0Pofz4rkXhaKQxupRl4K45B9/8/SvxbOskrZVVd1eD2dtPRn7Fkud0M1pJx0kt11+Q9eM+9A4x/ntRj06/WgdgOlfKM+mHA8cnmmtKI8u33V5JPp60D2/nWz4Z8PQa1KZb6Zre0QgRgKWeVs9RxjAx1PBPrXPWrww8HKb0X3htqdT8JtCF3q1vfyhfPBHkpKP9SD1c543EZAHYH1Nev+J9Eg1nQPs95eieaNXdJoSFMbc4I55wCRjIBBrhNBh03StOeWyeea9iJ2wXI2mRuCzE/wAKgYA55OKvQ3//AAkFkZdnkSxnyxBIc5HdsccAH6dOcmvzTHVK2JxKrptJPTujWleo1TtfUyvAPgy10rUrrUltYobmUC33QjarKDksAMgEng464/PrxjV/iDomnKAYbKKTU5+eAQPLiBHuWZsegzUmlWywwxIgxsUAf596ufD61+16jr+rumftFwLOFuo8uAEEj2Ls59+PSul1pS56tR3drK/d6fkfTziqNJU46HbKe1SpIRgHkeveo8A8FsfWpBH64NfNvTY43YNqyqwZQyEFWB6EEYI+hBxX52/GLwi3g/4iavpL5W3hmLxgjG5W5U8Hpgg8Zx0r9FYwA2AK+Wf2zfB/m3WkeIIUI8yM2tww7FSSpPuQxHqQPavueE8X7HFOjJ6SX4nk46HPTbXQ+WGJuWIB/dg5x03Ef0oa4EcqRIMt3I6AY/maJCx3RRDGMAn0B7D1P8qfFEkKggAAc5Pr6n3r9kWh80QapCZo1lUZMfB69D7exqj9rAYIuWJ49gTjPrW1ZXSTSmPHBPBI4PqPyrI1K2Fhdu0Q/cuxIPPHPTP6itYPW1iWralgxpcRRDnKqQx9SWJz+AwKsxb7O0IhJRyc7x1x9PeqkTBBwc+oHrU7OW2gckY470pLbsXFXskrsp3sVvfwhLqP5geJF4I9zjr9DXH6zo00EbGL9/E3SQA5A9wMkfqK7G9nS3UZw7n8h9TXLXt5LLNlGIcnJI44r1MLKS66dme7So1YQfO9GtuxzNlJteRDwwwwHoc+ldRpN61u0VwjfvImWVfQkEHA96565libUUUAecysGIwARjPIAxnPfvWto7Aon1II5H4+9enPZNo7cF70ZU3ruj6ksrhLu1guU5WWMSDOOjAEcfjUwA69B+dcx8MtR/tHwbZZPz25aBiTzwcjP1BH5V1IGe+Qf881utUmfkmLpOjXnDs2vxAY9cg8jFNc9iDntjoKcR1x6YP/AOukOAQTx6f15ppHDpciwO4weufpTSgP19alAJz0PoKQL69+voafQLkIBAAIz6j/ACaQgt/D7YFSsMsMduuOlM28cgH9KWxW5Hg49en0+n4UhTOD7549KkIAAAGcHtSdevNV5iIygPTnJyB7U0DHOM469M8D8qmKDBPXHXHU0zk4B4/TB+v86HsLqQkZ6DBOe9MUHP8AWpmTPXJ9/wDP6U38OOwxz/8Aro8x7kJULngfXn86bjoByeDU+B2/WmbcdDn3oAhCHGQOnBHeojH6gcdverRXCnjFM2YwSeT6f560aLcCsRwQc5HGaYY/qQfYdqmfHJPbvTcHPGc9aBKyIyncZP8AnrUZBz7mpyuRk/nTPL79R6iga0IcADAOT1z7elRlSCcd+ox3qxtP1qNl5Iz0oAr7ccjg/SmsmR1qYxgdB79fWk29Ofx780AVthLAAjI9ai6ZBwc/hVl12EDPPrTGjDEZGO9NICsQTz09T/8Arpm3r25x+HrVlo8Lgf5NQ7cc4wPx6miw/MrsCc5H5GmEeuf5ZqzgdgD0H5VFt+cDBI7nj+VIL2IxkDk5z6n8qjuLdLlNjgOrdOOR2z9cVNg+mev5H8abjjnk5HI+nv60LQo8k+IPgi9a6jubWISQgFW2D5sk9SO/oa56x06Uuls6eVMPlIYgEdOvXGc1700ayqUfGw5yDzkelch4l8JCdDLGCH4CkDnHYH1H8q3jUasmRyp6nnt34faEMCcyLkgdAR161zTR5bJzknJPcmu8juHgk+yaiMFThZSeg6DJ7jtn3rlNUtDZ6lNEQCCdygdCOoPNbRbvqTZLYpi0DLjAGORk01rIg5OM+nWrQu4UXlM44A9T9arzak5JCxBMn5SSSce/arTbZKbT0GQB4HPHykc+/oR71dAEkYkC9cj3BAzms37RKykBgoxg4HOf6fhUmnXDpIYXJIbPJJOCBxj603F7jLhAdVJPB7getDYCh8biOwHNEYBUjJJBOP54P9KWMncVxjIx780r6i6jZIz8r9Vbr070xMnjHPPen7Pk2c4Xvz+GaYykMpznHBweaClcap2nAwOmMjuakPyptIwTjHGcVGwLAAAcHjnkf4/jT84jVj2JH0P+e9APuxy/uxxgn/OKTPIAbawzz/n1pGOByQBn8aCcDGOSM/Q9qAVj7nJ4yPzqQYGMnFRqQOp/yKXkDivKOoeAceufyIpD16cHt/jTFbOOcCnDBPPUe9ACjOfoecUuSBzyetHGcfoaQg8jPvn1FT1AeuD93+dGMHGc4xTEJTjOCfrSqc89CD169apIBxJ79AeKQMBnt60jHOBnH45puOoHXPX0poB3PIB6c9fypd2OQKQdsnJH60mNuMcD0OaQCgkDnv8Ay9KXdnkDvimn/wCt1peDjn2ppD8xeeBj0796T3PXpSE+9IxzwPrRYNB2Mnk5+lJgZGDgnrTcgD8vxpoPOQOnGQOtNKwiQnoOwP6/5/z6ruKY4ySM4qPdyc/j3pVyOh6/5/ClZIfQfkkAZ7569qQ89DTTzz3oRiODk0WEPz1HShW5GTg/5/Wmfjgf0pAT16+hz0zR0H0JQM5OeRnFGfxpoPrzz1pM8gelG4h2DwOOO9DZB4GPxpuemDzQGJB5xn1pgO54x9KTOO/6cUuQeOuP0pufXgUdQDI/pTgQeppnvj9eaVhnoaAHfTpxRjkCmc8Z6+lPzgdAaAGk9hQuf/rUEZxnGB/OlHPJ/wA+9BNxRz+NNxkZHU9u9OGDyelHXJ4oG32I/qcH86dnOKUjoe3tTSME/mT2/WtLEijuMc/zpVBZgq5JY4AAySfQAcmtTTfDV7fqkoTyoGGVZurgdSozk/U4HvXV6Z4fttOQDy97E8yHlj7E4HHsMD1zXtYTK6te0paLu936I8PGZrSw94x1kui2Xqc7pXhiW5USzKyoTwoIGSPUjoPYAn6d+p0/SYrKMKkYXHIwO/r659zk+9XMdUIAK8YxjHHbt+VPCElFVS7sQqogO5iegAGSSfQCvrcPhaOEi+VW7t7v5nxdfFV8bNczb7JbDSSJRuJAAA9c/l3/AJVb0rSL7X70WenWz3VwMbguAqA93Y8KPqcnsDXZeGvhLc6jcLc6s72NoACLWM/v37/MeiA+gyfcd/WtJ0y00a1W2sLSO0t1xiOMAZPck9ST3JOSa4cTmcKacaSu+/RHs4PJalS0qzsu3VnF+EfhFZaV5V1q7DUr1QGWEj/R4jjsCPmI9T35AFehYzgDgAAD2Ht7UbgOOp9B1NKDlQSMZ7HqK+Xq1Z1Zc022z7SjQp0IqEEkl2/URR6ml49OtOX/AD3orI2GbRnA6DtSYI5Han4BP0oweMU0rDsRjOP5+1Cg9SPwp+MYA4yM0gyDg89amwhrr3AqPByD0qZm/E5prfSmO5CVJ45OOaTHvzUgPOP0pCOvOM0CI8Y96THPPIFSDr600r2xx6UagNPbFNPP4U/BGP6Um3JqQGAYPPPvTafweoxg96TaMHHNBYwr6UnH4U/HOOlN56YoAYTkkZPWnY4GRke1Lj2FIRiqFuxhXvTRgfnUtMK1JSDPejaOnT3oUBaRIgkjuCSz4yMkjpgYB4HHXHXrUF9NBcYox+lPKj6U3Hp27VAwxxjFIR3xg0pHFOABoAYF9T0pwwPWlGAc96OnvQA3PpRj0NLjn2pMY9SB3oAB1z0z+tAPTPajjjPr0pcY6U7dQEYetNAIp464B5NAGetIBhX2zXLeM/Atp4ttgxIt76NT5VzjPH91gOSD+YPI9D1pH49ajI61tSqSpSUoOzRjVowrwcJpNPdHzFqelXei38tlewGC4iPKnkFSeGB6EHqCOv14rD1jRItSj3L+7uRgKw6H2Yenoeo7eh+nfFfhC08WWHlTgRXMYJhuUALxse2O4PcHg9Rzg14L4h0C+8N6m1lexCJxllccpIvQMD3Hr3B4I9fqY1MPmlF0K6TbVrP815nwOIw+Iyesq9BtJO91+TPKpYpLaZopVKSr1Q9vQg9wexHB/SkrtdV0iHUohvISZQdkoGSM9iM8g9wfqOeuHo3hS91nWRp6o0YVTLPMBkJH03DOASegHr1wAa/GOIshnk96yu6e9+3kfreQcQUs1iqc2lNLVd/NFzwV4Nk8U3EssoKaXa4M7dPMJPCA/wAyOgOOpr1fWdWtfCsAli0sXU8cSt5eAscYwCBxkDAHTtT9attJ8IaRHBp8beRLEpihUEui5yCSSDkkEknkk/QVxHizU7m+0yEKk0NnLEWmkIPzttJKg9SMYx0yDz7/AITWqzzHEKUrqCdkm7H2M2oqyep0egXM3jDT5tZFsLOV5DKI3YkNHu+UkYxgYzj0HNXNE0xLdLm9ErXDTnYJJOpGckjgYBIyPYCuf8Py6pfuWE8cFjep5RtVAPl2ygFTnqC2MdM9TXbxw7EjVBgdQB0HYcVy1oeyk4pqzeiXRHuZXh2k6slq9F/mJfaiNE8P3d8wyYImdRxliBgKB3JJAA75rtPCejnQfDOnWBx5kEIEmDnMhyXOfdmJrh9VtDrGteHNEjUGOe5N3c8ZHkwAOQcdMuUAPrxXpv2Z8csMnqR61zYlqFKEb6t3fpsjsxE05ct9hzsuMMMe/WhZk6dD75oNsOMED+tO8ncuAea8i6OS67jY5Aw+cAHP4GuK+NnhNfGvw01myVC9zFEbiDHJ3KCcD6jIrsXgkh+cHeCMEY7etOhO9TlcqRgjggjuMGuzB1nhq0Ksd00/8zOcVOLR+Xs5FkzRKN8oJyDnOemT+Pr/APrrJavKczNxx8o6Yz+uK9E+NPg1fAfxE1myK7YfNM8TPj5o35BH4ED3INed/b0x1r+jMPUVanGpHVNJp+p8hUj7OTi90Wgqp0GAeQBwP8+9OEYuk8pzkEZOeSQO49xVYXCyYOQQexqezkH2lS3A7Y9f8PeumzSfcujSlWailf8AQzDay2uoyQYJjTBMmMDBHHPr7Usl+kRYDgjvipL/AFPzZJHOMZIGOBge2ep/GsGSJpQZ3wkWckuQqfiScfgMn2rrpw57cyPoqOGp4dX3fd9PQjvZzdHJO1QSC+eMZ7djmsPULp+YrYFyOpGCT9TnA/GtCa6idQIyZ8nnqqewHQn8gKo3CtIvzngYJAAC5+gHP4816lKKi9h1YVKkbLRPr1Ofs4iNYhd3y53BgnIGAT1BwfwrpdLwFIHGD079c1hJEI7+JsEHOMn3449K3NPO2WZVPJIJ59f89K6qr/QWXQ9lpe7uz2D4KakN2q6eTxlZ1GfwP8xXqQGTx68eleE/DG9/s/xvaIThLqNosZ4BwSP1H8q946EjuP51VNux8DxFQ9jjXK2jSY0r3/SowuDnGM9cd6m4PA6+3vTMeoHHvWq3PliMqRzyTx1NIfunnr+NOYbTgdwD6UAHnJxnp2qtLAR7SFHPTFIFyDkHOSPwFS4Gc+vX1yenr1puOOeT39KAIyuenPOc/wCfWo9uDwSOmR61McDOCRk9vpTNnQE9Ox/wpeQDSDk5PAx+tN2ZGO46ds+1SAcY4I49z+PvSMAMEHrnjuKWweRGSOc+v6VHtJIwCQTj3/KphyRntxz1/KjnBwAMcDt14/Gq8gW5XwCcAk800rlfpiptg46YAwPejbkEDv1Of50eYFXG0YAPf+VB+6MdM5/pUzKc9MA9feo9pBI6kEe+R1zQGi1ISg69vem4OcgdB+lTMoGCec8+opqruxk9Tx7fjQBCwJ5Hb+nrTAhJ4HX/AD+NTDLcjoOvHT/61NKnPXHf14poXQh2+n/68d6jKA8njPHv+NTtg5JGcDPFJtJAIPIz1zSGVmU5wTkDAximbATk9DwO3H0qwVJ4GCB1z/hUbDbjnk8Y+tFtNB+RA6DOMc8cn/P+f5tZcjPOc9T0x6VMVBAPTgdf50xl25zz1oEVyhPB4Ht1qPaBwOR6/p0qzsA5x1x+JqNk+Ujbg9evWn5gVWU59cDj/H3puw4JGMn2wM/nU+CSR1phHYk8fjQgKzRnHB5B6HGCajZfToO3v6d6tMMZA6dB36VCV5+nJPek9QIl9FGQO/TimYDuctnAwf8ADmpjgEg46EA/Smtjg9efrn/GgryOd8ReFo9ShZkGG5J7Y9x6+4ryXxRoV3bzRofmCnblTjIHTGeg9jXvikggE4Pp2rI1rw/FqUT4VSxGCDzz6+o+tawm07dAep4nbaBO0AkZdiYOCeRj8KyLjhimMBTjBGeld9dWlx4euCsgMtqxJIPY9O/TjoRwa5HW44hqMpiP7liGXOMj1H4HIrqi+pk1ZGYqZxwfSk8kICxGCD1H9TVuFD0AyOO+ac7xQoA5HPvye/rTv0Fe2gWcxfajjBAwDjOfr+dDlkkySc569jiqtrdJ52RlVxyT/wDW/wD106W+UthIyR6k4+h4/lTs+gWL0cmSSpHIwfWmhRIxBOAfwPSq1tdLL8pGwngZ7/jVp1xyOOhznj8qnUpbajJMbcjIxnp/ntSRf3DjBBwTnr+tPky4JA49uc/hUOOASTkenrRcQ5SdpBGCODjHXtTVOSM5BI+oB+tO5ySAeRnNIEPGeQenajzEk7n3ODmnKc556Umz6EepyKMH6E/pXlnbZbi8cZ6D8aM4BPXJxQCR16elAORgjj3oJ6ihi3fHr7UbvXgehpOc5P5UZBOB360DFHbJ6/nigMPywQOlA9R796PTgc0AP3Z7E/Sg5HXpTC5Uk+v8qXPJ96dh9gJOSTjnmgtjjHXtRn1H50nHAzwOp/DtRYLi5B5HQDHFKWBHBwOlNA4xnPekyepAx/n601YQ4kcjOcdaT1689KQcD1+nagHnoBj19fpSSQCMexPHAz7Unb1/mfSgcc9TR+HvTABngYzzR9eRj9aTHvn/AD9f8/zFIXqadri9B4OOlNBzgknPX/61IGA+nbFKDgg46dBSBDge3Qj9KMZ4B46fj9aaDnqen60ZP0/zxQMU4X/E0K3b0pKCM+lAugoOOCfr9aASD1wfT/OaRTjp360uOcU1dbjF3evccUAg00nng59qCcZ9jxg5pC12H/X/ABFA9qaOhAGe9PGB0/Sga0Bc5H6CkBC+/r2owMe3Y0dz6ige248dOB1/zxSHgf40oYY5/Sk7HPfkU/QjcRT6jpS8gZNLDE80qIivJIxAVFBZifQAcn8K6rSfCCIS+ogyyDgWkUm0AntI4yBjuq5PYlTXdh8JVrySir+fRHFiMZSw0eapJLsurOatLSW+kKQJvIxuOQFUZxlmPCj68+gJOD2Gi+GIbJRPOq3E+QQzA7E9NqkfMR2LD6AVsLDGiriNYvL+7FFGFROxwBnn1JJJ7mpghK5br3x3r7DCZZTw6Up6y7vZeiPicXnFXEXjT0T7bv1HRBQWPJcnJckkk+pPU0vDkBsYHOT0Hqc8Vb07TbzWrpLSwtmubhgCUjHCjONzE8KB3JP0BPB9V8KfCSz07y7nV2W/uVwRbjPkoR0yDyxHqcD0HeurEY2lhla932Rjg8vrYt8yVl1b/Q8/8MeAtU8VOj28f2azOd13cAhCD12jqx9MYA7mvYvC/gLS/CaBraMz3hADXc2DIfUDso9hj3zWzDe232kWazRCdVLCEMAwUEAkAHIAJA9BkVawAPb2r5bEY2riG03Zdj7bB5dRwqTSu+73+RGExwR+NG3FSYyPakYDr0rgPVG7fzpf8/WgAGgY6cGmgEye/SnHikx6dB60mfw9utSGqFP6UbuMEUeo45oI/CquA4Y6dabnH50nsDS4Pr0osA0jNNxxnoe1O6jGabnnnqelLyAbtOOMUm3HQ085IweDTemRSSsA37tJj2NP/Kko1HsMwfz6UncevpTzzxmm7faluhEZznNHTAp+2gr6UgGe4/xpMZIp2OQQeKQjafb1p7gNwRwKMCnbefQUAeg4NPoWMIxTSuOenP1p5Bz60mOc/kaWgla40AemMUq9+1KAcCk5HOcdeKz72NUJwD3yKRflNBznmlXrzwKVg6iD3oz6dqcByOOaPpxTvoMbnjFHT604DFHXvUANAIop/fB/KmkelVYBAMHjqeKMZORRg0D64pWsLUTGeppVJ44zQBnt+FKB0xjn9KQ9hDnn8qaev5VIFA60MmMkHIFAEf07Vk+I/DVj4psDaXqEgEtHLHgPExGNwJ6H1HQjgg1sAcentTSBnFaQlKElKLs1syJwjUi4ySaejTPm7xZ4VvfCWoGC7XdC2fIuF+5KBnoM8Ed1PI6jI5rEaaeMpLbOYpkO5HzxnuCB1B6EHr9a+ntY0az1/TpLG9hE0Eo5B4YEdGB6qQeQR/KvBfGPgW68G3WTm4sZGxDdY6nrtIHAIH4HqPSvqqVejmVF4bEpO6s01dNf5n5/jcvrZbUWIwraSd010/4A/RtRj1l5ZdVnhjlQfu7YHAJJwCCeSBnJHX14rlJNV/4m0kiySTxPckRL1AjxsjUDsDt4wPSnXdpHf2xilUkMDyDgqcYyCOQff+YNX/C1nD/aBkmCho9pjA4DFRgEA8Agc49SSK/AOKOCp5Q54vBpypvddV/wD9N4Z4ghmdSGHxLSn32T/wCCdR4dsDZWr+aB9okc7j2A7KD6ADArpI0BkQYwBz7AVm2q4aMnkEkkfyq/fXsek6Zc38wxHDE0rZ7hVJI/HGPxr8VcXOdurdj91go04pJaI2Phpo39teKde1VziKySPTIDwct/rZiOfVkH1FemLptuRgqT9c1x3wj0yTRfAGlG4Ytd3iG/uDyCZJmLkH3AYD8K7PzQPWvHx0+eu0notF8tPxPj69SU6kpX0b0E/su1/u/qf8aiOnWyngEfic/rVnzM4xTeD069RmvP17mKlLq2V5NMQrncQR3GKgj0lV6SEqegwP51oM3YjODTNx5z3pczWzZqpz7nyl+2v4DRbHRPEcMYcKTZ3DYBPOWQn1/iA9MCvkCS1STICDNfpt8ZvCcfjv4Za9pBGZntzLAe4kQblx7nGPxr8y9f8rQrdVubpELAExD5pCckEYHPBGMnA5zX7twhjJYvBKk3eUXZ9dOhj9WVefNJ2XXuyj5K20hO7efQdB9apy3MsIMryCCM5AaToR0OB1J7cCqC+Kp45y9hGbZwCBLJh3xyMgEEA4PuazGDvIXkkeZyeWclmP4nt/nFfpNPDtO8me1QoKMbQVl+Zek1YIpFtAZXGQJZhwD2IUHn6kn6VgXDz3k6vdSPKQeA54H0HQD6CtdFA5I+vPPsapyjaxA6/niu6CjBWSOh0ErPcbEOPQZx/n/P/wBd0iF17+2P8BSpjsOc/r+NPwM5684wfStLmvKnEwJMi7B6YIzjPPPP0rYtcrct0GQO/esm5X/SHIIBBzjtWjFKBcR8ZGCMdMHr/wDXraeqR5mF92fzOg0m7/s/VtOuwMNbyhifUAg479s19Mrg4KsSrAEd8DGR+hr5a6wbgSMEDnr6Dk19JeFrv7d4c0y4Lbi9umT6naAfryKmjfVHzHFdK3JUt3TNTOByT2FI3pjPbr+NL7dfTNLgkHBIzzn/AD2rp3Pzoj7Y6duOtBTGMdvX1p4XtnB/zzTwowcc9+mc+9Gw9CADOAwxj3puMcd+nX1/rU3Gfb60hAxz/wDWpgtCuQc8cdAeetKABgnAx0Gff15p5XdknB9KQAEY4OOv9OKTEtBCMj7x/rUTAlQP1zmp/rg0wAAcdMfmOtSOxHjuAMHrjt/n0pu0kc9/TnNT7ATjg9SP/rdKacPtwCPX61YiBhnvzmgrtqTaOcYyOMZ/nSgEdQMeo60kG2pV2jAAPBz+f/1qZjBGePoefwqwFA59PxphTpjjPJpg7EO3cABwecg+tM247Yx2NWNuBkY/HtTSuev8z1/+tR1DcgOB1yMjjHc9vr+NRkZPv3qdkGASOKbt4ABwBkn1oF3K7jDYJ4wCD7U3bnPOPWpyhOASDjjimFcDOOlA+5AE6g9DyBRt4x2PUe3anhM89vWgpjr16f55oDrcruuOAQeO9MkjwM9SOTz0qdlHUDrj14qMpxyRx1Io6AQbT15I96YV7df8+lWduf8APao3XIx3HGaAK3ljOCMHrz1IprrkdgenB9PxqbHzdP6H8DTXUYwOvrjp9aA16lZ07cgfnUJxjAAwOD1/M+tW2HGe/p0zULpgjBxnHFAW1KpHoM9x+VNOSMDBHqemRVlkAyRyT1+lQOoTgEZ9jR8g7EJGccYJ54pwUEYIOMdu2aVSWB45B/l/Sk2Hk5AI6jocexo6juUNR0mC/hKugMmDyecj0NeQeN/DY0B1nClYpGwO+DjoD717crDA4z2IA6jseazde8NWniSy+x3SlkB3Ag4YEdCD/nNXCTi9dg0Z892srS8AbRyBg5/X+dMksmcNhC+OSQOme5r0LV/h8mixAWqbwDkgjOR7AZ/I/hVeEQajbMiIsEoBzHjAPGOP8O3rXUpXWhnbU8+CjaVA/Ef1pWjPGBu9TirNxbPBcOjDDKSD6dfQ0DHdsAd/X9a1uD3KYBVgRxg5FXpb1EQFiCSCcJyT61UluACVi56Akj+Xf8aieIjqOe59M0OwK7ZpW1yk6kLkEdAe/FKw5wO3+fxrMUvbsHXqOn8ua0YpllVTkqcZz2H41DXYer0YsYJjcE8KcjPUYpocbQQcZGAB/WnR8SEnGG4P4jrSOgjGMDAp76CPurknnv15pPTuT6jp6UgcnjtQvPB5HTrXlHWKB6DnkHHvTQeOuOfrTh7nI/Km5GTnjFABnPJIA9qMkHg8etH5ev8AhQMcnIPrigAyc8Z5/XNKCd2D3/Skxt46j3PajnkkHjGRTsApfCfXml4HIPJx7033HOen+frQMcc9T29aPMew4fLjml6HAJFNGTgHil5HRgR79R9KOog54I4I9Kbk5A6Uu76Hpk0g657flTQ/MXBH9aTI/L0pevHf+lNJ9fTH5+lAthfp+dLzjjHpz65pnYDvSjPfp1oAAB2PXoKTJznt2NOyMZNNHGffrmgW7ANnBBx/WkpdoHPcnI6Yo6gnsfTrQMVc9qNxpBxjIJz2pSRnGR6Z7c0BrcTkcCgH0ODSZHTqeTxS/QfnQADjpRuwMZxjtQD6U3Jzxz70BHqOz2PX60qnjGP1pB6ke1DZA9D0oIJEI6j+dLnjA/KoFJBGDUoJwe1BSHbh259O1ICT1/WmjkjPI4q5p2mXepyGO2hMu0/O+QqIccZJOFJ7AnJ7A1vTpyqSUYJtvoiJ1I04uUmklu2VdhJIGfTPWn2VvcazMILBRK+SDKSfLTHUkjqR6A5PqOtdVZ+BopIlN2xnBGSmCiZ+hwW/HA9vXqrS1S0hESKEUdwMZ7Doe1fUYTJ7WnWfyX6nyeMzpK8KCu+72+RQ0TRv7Nt1iCom4ASNEcvKfVmPQeijAHcE8m79nCkFcgA8AcACrSbl44HcnsPWtTw34S1PxdcbNOgzApw95LlIU9gRksR6AH3Ir6Rulh4dEkfLKFbGVNm2/wCvkYY+Rfm+UHgZ65PYDuT2A5Pau58K/CPUtc2XGpl9KsSMhcD7Q49geEB9Tk+w7+i+EfhrpXhUrcEG/wBRwAbqYA4PXCLyFGe4yT3J6V1hxx69/evncTmjleNJW8319D63A5LGmlKu032X6mboXh6w8N2YtrC3SCLjcRy7nHUk5LH3JrQxjk8+9KxIwAuSTjngAetB+VclS3bgV4Lbbu9W+p9XFKKUYqyXRFO30eyttSnvkt0F5NtDzYBfGAAAeoHGSB1PJq7SL2z1zS/wmpXYY05z1oz6/lS7cd+aaR07VSVgE68AUYFA45zTmz270ANyelHTp2NCrxzQAe46UrX2HYM556j2oHJzRgjr2oAPUDmpCwEg00DPU9OlDcYzyTyAaEzyB0FAdAxt78009AetOOf6cUn3sCmkIQHdwOen5005BpVOM0pIOBSAaMdvxpOwIp2MEUn+fpQHkNPXp7Zo/HOe/enZz1pMA9aAExz7GmN9fwpxGDxSYzjB/E+tA0APrgfSmjnqfrTgMU4Z7flQhDPbtSY4INOYDGR1/OkGTxT8gE7D+VIR3xzSn8qOBj696jzAaBxx19Kb3PvUgwce9N/i5/yajY36DSpz1z70BCBkH+tKvNPAwB2PNAyMIQPfiggj3qQdOetGB6dM8UeYEXXGR3/Gge345p+zBGTmlKg8HI9MUWuBH7kUcdOlS7OACemPzpAoHU1PoBHjPB6etJjA/wA5qbb3puwVQDP0zQCR0p5XtxQARgfzpNIVxo68Dg805cfXFLjt9cGkBx1qRW0FKgnkHNRMm1sms3xhFqp8P3cuiSiPVIFM0COoZJSASY2B7MMgEEEHBzXDfDj486R40lXT79RouskhRDMw2SnoQjHHPqpwQeBmodWMZKL0vtfqejRwFavRdeirpOzS1a87HpOPXj61XvbC31O0ltbuFZ7eUbWjcZBH+I6gjkHoavNHkZHUdRUbIRjnPat1KzTi7HmzimnFq66o8E8dfDyfwpMbqAvc6U7ALJyWiJ6K+O2eA3Q9Dg9ePaMNkEcZBHJGD1BB6gg8g19TSwpcRPFKgljkBDKwBDA8EEHggjsa8a+IHw2fQi+o6Yhl03/lpDyXg9Tzksnv1HQ5HNfUYTGwxEPYYhLVWu9mvM+HzDK54af1nCXVndpbrzRj+GtYeaWKC7kBkGFjcjG/jgHHAP5A/WtPxej6rJpPh9QV/te9itJMcnyR88x69Nq4P1rigCfuHt1Hpmul8FakJ/iHpN/qtx+6tLWW3tyR8onkKgM57ZQFQex68HNfi3FnBDwk55jl6vGzbj2dtLH6Zw5xm69JYLGu07JKT6+T8z6CjMcaKiqEjUAKAAAB0AA9hgUNNtHHc1zmu6zJpao2w7eSW7fT/P8A+uhpHiS4vIZp3VVgj7tkcAEt0zyBtH1NfzROjK7bXX8T9CUFbc7RblOMn04qfeMAg/WuZ0vXY9ShRgpjJBYKSMEZwDn3PStIOcZBx368Z9a5XBp2YOnc1AeT3x0A60jqBgd+vNU4boj3ySBU6zlsA/jWbjYycGmBG4EYB9eOD7da/MD9qn4dL4H+MetQxR+VaXji9twOm18kgewOQB2Ffp+1wIz/AE/ya+T/ANvfwX/aXhnRvE8EZMtlIbWc4/5ZvyCfYEH8xX6BwVjvquYexbspq3zOnD6TSa0Z8HbAvAPHQf5FSBDnJHI/nTnGHxnHtToxnjGM8DuM1/RR70YpDkBA/PPpVGcEMxxwD347/WtAArzxVG6wGwcjv61UdQmtBkZx1yM/5NSIQ3T171XjJ5yQME1ZiAZRnPtmrZktUYU4BuZCRzuIOeeAas274EL91IH41DIR9olORksf8+9SREiDOMbeRz71u9Ujy6ekrm5GA9o+B0HAPHQ5yDXvHwpvftfgy1BJPkSSRc9gDkD8mFeD2pBTYADkHnnGcV6/8C7kSaLqEB6xzrJz15XGfzWsqWkjg4kp+0wSlbVNP7z0kDIIzk0c4J6/1pwGSD3NBAPBPPoP1rrR+SvUauSBkbfX2/z1o9/5mndDg0ucdulMBgHYjjgCkx6fzp+3J569v8aaBxjOfaoJVkJt5JI69qZt9Of8/jTz1yDx2zSZ7Yx+dVYQwg/X+lJtx1bj0qTHHQH603nkkD16fpUgMA9F+lJt2n+lSBePfvn/APXSMpK4H1FPcCNgc8dM4z0qJl7fX8utTbO4ye2KTYScYxz9frRsLuQFD0B7D8qTHOBnBPr09al2nJBGOevUGk8vg54x+HNV6DIMZ7Yz7/560AYJI5z+X9akCFenoRTdhAHr6joaN9QImGBxxwRUeAODx7H+frU5XsOBjH401lz27AH6/wBKAICM9Afz/wAaYMMOnscmrO0EDIxjr9P50hH4gnpQBVIIyMcjqPek2jpg8d6lYA9euODjjHoaZtHUdT1oAgcEgcDB4OeuKaUwuAev41YKjBP+f51GQR0698/56UX0AhyT6gfXr/Oo8Z4PB+gqwxxx+Q6VXcEjIBH69KAI2jxwMnv71G6kDjrkfz9Ks7SDgnPGePX86YV6k9T3HP8AKhaAV/Lx15znj6VE8ffpnGOatspOAPy+nvUOOh7HI9s0LUCqyHJ9PcfpUL26jnHIHUd/bH9ausnygYweeD/+uoSuMEgfjxxQBUZSgBA49+B/9emkd+AOx7+3FTSQ+a4J9MkH+dNKZGFBI7dOlAEBU85PYikGV7cHoR1/+vUu3gAE4A6fj1pmDwcenb/69FtQIZo1uEKPyDnrya4PxN4WZX+02gKSjJJTgHqef8a9Awec5J5OKGAkQqwG05BHr6VSdh2PnbxCXS7MkqbJThWHIyQOSee/fsaoxR+bG4I5zuPOBjHH/wBavZvF3guG/iLxpl1yQQAfrn1H1/8A1+Waxp8tm6pJH5ZAPA4BGev/ANauyMk1oZy0ZmW1mpkJI3HoPT61d+wAg7cnNJasEQgA5OMH0/8ArVZiJkJGcbff+VU7k31KMunlRgAEHHJ4A/yaIUES7CM8YA6c/wBatXEYDcknPT24qv8AcXIGQPzH49qnyKv3K82dhQNjAznuD1/lTnJlSNgRgjP44qSWEkE4A6Z9KZajcrISDtORjnj/AD1ql5Bqfc/U5796M9eOfT/61N3lTxxzThkcjrXlHWBOcZ5Gfyp3UcnuOlN9CB7Y96TJA9RT6D6DuBwOn6GkwAMUc4yTj6UAE47fUUdRBwR79KMckg8/yowc9PWjOOBzzk/0ouAowO/PH1pvJ6H6Uo44IHtRk55PP9KLgG44PJJH5UDnr69jQowCD0BzQOuP5d6OoAuMH3oJG3B7UbhwRgk03nJxye9PbQewuSOnNG714x3pMfnwfxoPXBNAhePy96QEA8/kelIM9evuaVc9z7dKA2He34/U0hznnpSbu45/H8KUnOM8UC6hj14Hpnim5xxn1/Cl+gyaO2P0zQMQ549/U+tJ7E5p56c9M01T0HFPYBMnnrxTgcjA59s0jcex6UmSB3p2AM5PPvn60KQuc0oXv+hpE69CPUYp7B5irnOSPpz2penFA/P+dNOQRz14H9KFG7AUDng5q1YWFzqt5FaWdvLd3MpxHDCpd2PfAGTgdyeAOSQOa6XQ/hxdTxQ3eszHR7GRdyR7Q91OM/8ALOI42g/3nIA6gHoewt2i0uye10q2GlW0gxIIzvuJhgD99KQC3f5QAvPT19vB5VVxFpS0Xd9fQ8PGZtRwt4rWXZbfM5/SfAlnpjKdbk+23o5Gm2Un7tOM/vph0I7pHk9iR0roEhVTGI4ooYoyfLhhXZHHnrtAJGT3JJJ6kk1FAQgAXG0cAYAHpjjpUxwqli+1Ae5wD7fj6d6+xw2Do4SPurXq2fEYjH18bL33pfRL/LqOVT/vN3Of6VLawS3t5Ha20Et3cycJDCMuc9zk4AHqcAetdd4S+Fup+JBHcXu/SrAkEFlxNKueyn7oI6MefQGvYdB8L6Z4as/s1hbCNWxvkf5nkI7knlj7HgdgK4sTmUKN409X+CPVwWT1K9pVdF26s4Pwn8Ho1CXOvuJzwRYxEmMH0cjBYjuBgepNemQQRWsCQxRpFEgCqkahVUdgAOAPpTlUKMAk/X0pcjp3r5erXqV3ebu/wXyPtqGGpYaPLBJfm/Vhjr/KkKnkk8il49aUgnPvXKdNhqn9KD9cU7GPpSEYp+QXEAx/hRxn3oUnGM5pAN3cf596dhB7/rScYxxz3py+5yeaD14o9B2I8FetAUtg9v51KFGMkjPv0rgviJ8ZvD3w5Bgupzd6oV3Jp9vzJjsWJ4UHsSeewNY1KsaavN2R3YXBV8ZUVOjFtvt+p3QHbGD71XvNQtNMiaW8uYbSMdXmkVADjPOSAK+RfGH7S/irxEJY9OnXQrRsBY7TmTGCeZCM5PGcAD09a8wm1G51ORri9uZruUsMvcSs7MdrdSST/wDrryZ5ivsK/mz7/CcG1ZJPETSfZas+3774yeCNObbP4n08N0xG5k59toI/Ws3/AIaC8AI5z4hi4OOIZTz04wtfFS5W6ixlsMgAHGScY/XFMZyMEE5POM9+f1rleY1L6JHuw4OwaVpSk39x9vQfHnwBduqr4ltVZjgCRZEOcZ5JXAHuTiuk0vxhoOtAGw1mwu8jIEN0jEj6Zz37ivz8jdzJyT0J68jgH9f8+9glUSQhQdwABwM9VPB7entVRzKot0mZVeDcM0vZzafnqfomFDH5Rnp05H6GkKD6H6/0r8/7HxPrGjxK1lqt9aEEACG4dQBhjgAHGDgflXRWfx28c6WUSLxHcyqAMi5CyjPuWBP610RzKP2k16HjVeCqqbdOon6qx9t+VnnPP0pvln1AxmvlOy/ar8W2xK3Frpd5jHJhaMkH1IbH6d66TTf2umO0X/hgEbSSbS85x6AMAP1rojmFFuzbXqjxqvCeYU9kn6M+iNrA49KaRivIdP8A2qfB91j7Tb6nYZxzJAJB6H7pJwDxnHNdPp3x48CaptC+Ibe3ZgCBdRvEec4BJAA6dzXQsVSlqpI8mrkmPoX56Tt5K522eTk9aXGM1Q0/xPourqps9WsboHp5U6MfyBzxWnt3gEcg+nI/St1Ui1o0zzJ4atTfvwa9UyJl9BTQMn1FSBR0zjnFHldM9eO1WYcsluRqvcjp2FBGDTwhxnrjJHamsMYOM0Lch7CcHPr6UcdxjtSoMg8HPqKUjH4UahuRkelNYHjHQe9POf0703nrnigfUFBxzx/jS5I680qtjjqP1oPqeRWb1NUNpQuRkjBoXjjGMY/Glweg4xyTSH1sN69/fmlAz1JFKBjnFA456mgBNppdpxkkfzoI4ye3PHekXHSgBcdPalVfXPHvS+/vSc+9DsAevtScHk07vnikGD3oWgtdxNvPTijApc5470DoaN0HqIR1zSDnBxxS4zxSKOx/WloFxyKewxjpXx3+0B4I/wCES8fXMttHssdTBvIQBwrE4kUZ44bkegIr7EHXIryX9prw8NU8ARamqbrjS7hXyO0bnY+e+ASp+tefjafNT5lutT6zhnF/VsaoN+7PRrzPJfhj+0LqnhIw2GttLq+kAhQ5ObiAY4wSfmA/uk5x0PavqHw/4g07xVpUWo6Zdx3tnIMiSM9DjJUg8qR3BAIr4DPQ4xkMw9e+K6XwL8QNY8BaoLvSrrZuYCaCXLQzDnhl9eeGHI7HsfMw2MlTaU9V+KPvc44ZpYxOthkoz6pbM+5TEcZFMEeRgjIOQQeQfY+o9v8AJ5T4c/FDSfiPpplsnEN5EALiykI3xN0JH94E9GA9jg8V15GD7Zr6CE1JKUXdM/HcRhqmGqOlVTTWjTPI/iF8Mfswk1PRYswYLT2iZynctGB27le3UdxXmsY2gDduJ5PPXIr6lHscHtXnHj74aC/36lo8YS5yWltEAAlPUsvTDeo6H2PX6fBZgn+5r7bJv8mfEZllOvt8Nvu7foc94O8coIE0rW5PNsjiOK5bkxE8AMT1UdjyR346dpdeHpo9Oa1tXWWCUqfMByVUsCSMcEEADjJOK8XVHjyG3BhwRjBBHBBHUEHqDyK7LwT49k8PGO0vsz6UTjABLwZPJUDqOckHJ7jng/kfGnAnt+bH5VFKWrcVs+t0fScN8USpWwmOba2Te68md5pukywFT5flhQAAcZ4OBnB7Dmuihi2xKhILEZJ68d6ckcdzBHPbSpPDKoZJFOQw9QR1+nrwaabYxOXBwQCD09epr+X6sJQm4zTTWjT0aa30P2KNSNRLlYDk8YxwB9OlTKCzBFwWPQVAOCCOnQ565rmL7W7y31QvG+xVyoHbGevNZxhzaJ2ZTWmh11xatbrvuJQgHXBH9a8/+L+k2Xjv4f6z4ehjMz3Vu2HPOGAyMe5Ix+Najm51KQy3c+yEcls8cjoP/rVVk1aKDKWcYLDrI/P5D+ec114Pmw1eNWL1TTv8yY3Vm3qj8qr+0ks7uaCVdssbsjA8EEHByP6VEjHIx7e1er/tLeDD4R+J1+6RlbTUMXULdjnkgcdQTyB06V5OnIJHHtkj61/VOCrxxVCFWL0aT/A9+lLmin3J1AIPH0xVG7I69Sf0/Gr0XXPf86p33+swQeMcdvx/rXfFamk7cpSwAcDqPyq1CTtXDHJ9feqoXPBwf8+lWoR8vP4AVq0c0N2Y8p/0uUD+8cEdOvenRA+W4xkg5/CidT9tnA6bj09OOKdbqDIwyRnH/wBetTzIqzt5s1tMYNEhBx0zk816d8D7gxarqlsDjdEGA7fK2M/kf8a8q0tzswRyCR0x0P1r0P4SXX2fxuI8nE8MigDoSVB5+mKxjpKwZvFVcunZapX+490HPPXGBS4/Ag/lSKT37U7p79c122PxWw3gHH04pM9ASOvH0p5z0/H3puR0PAo6CuN5Ge3PJzzQQP8A69OK4HHQdj/OgDGSe3WmlYLdiMDkA/Nk+tO29ug+vagjIAPIFP64IFK4dCPbg9j+NMwc9ByeKkYcjI4HuPwoUc+9HmIYAfw6ZNJyOfTvUmcHFDjnOBnuaVrARYFN2fdPYVLjnjgZIJpvsR0xSAhGO3H0/wD101k3knAyO/pxU/09c+wphQE4zkH8f61VwIQefUHrnr9eDSbBz64wPSpTHjoOPQU0AnP8WO1GgrEAUqMf14pOvAwSeP8APrUzJjGTTSu7IGAAe55pjIOR0OePXHT3pAM8HkDr/wDrHvUzpye+eeSOaj2nPrnii9gvcjKjnIBNRFTjOCKs4OOeB3z/APrqMksMD9KOwdLlfbuJzwD1P+elDLgYPvUzKVAzxnp+XSkRTjgZ45z/AJ4oF0KzKB16nFNwBkg4H4c/hUgU9RjjrxkGm7duCBgHg/nQMhYY69SfbpTWGADjjpU2AcHOM9KaR3yB29uaBborsu3nJHPIyORUbJgnjjqPQCrDJuwSTjsB71GFwcHk+tHkGxWKkcEYJ9/rUUsW7jOMVbMYx2B9KjVQTyeepoDXqVWhCrlefYnio9vUDgnqatuvoMComTPAUYHQ/wA+ev8An82kMqbBjGegP55+vSo9oxzweP1/z/nvY25IwOv+fWm7eckck/Sn5gtCBjtGCCfw71Gi7vx6445/CrLL056Z9vaoiBnAY5HOMdKkCIHOQRweo9T/ACrkvG/g7+3dOkFuwjnJDDPQnuK7BkPBHr04/Sm7s/K3IB596pNpoe+jPBJNAutJIS5AVz8vByAM9z6/0q42jPHbqwcEkdRzkfWvWdY0CDVoiGQZI6cfp7+lefX1hc6JLtdDLbliCCORj/Ht6/z6Iy5g5UcXqM720rJsHOCCe/v+HpVdZpXJ4XBH6/1ra8T20flR3cLho24b1HcAj9M1i28oYZTnjPPcfStURpckkE4QMeenHHFVYZBHcLkgEfe9CO+R7U6YyytguSM8Dp7dqiNsUjxjKnk5H5VdtNRH3aM/4980u85HPB/z60nGeufTGPzpM4JA5HXnrXkHZYeCD+NIozgn8SaTnr1BPH5Ufjjp+lPzEOJwc446DP8A+ung56D3zTAckdeOtKCVJHPuaNAFK896QjBxShgM4+nPNJweOeOOecUWAQY470Ec4B65zRzx70HIGTng56j/AD/n83bQfmByOp9v8mm9M8HA7CnYzznnHamnOeetAgwemc+mOooUHnPUU08cjpx25/Gncnr+HpQAvfPT9aTPQUBQvemqccAce1ACj27/AOf8/wCcmRwAeDxg0m4HgHvSDHJ7D/P6UALu/DJ6UZyCCPpzSc9exoHHA/z+tVYBy9eeTSYJ5xzx1oHGcevFKD68VImLjjGeefzo6c/16UEgdRn6U3k/oKqwtxWGc89KQevToaUHsTikI5wTx0oQhQexx7d6XnGBzj86msLC51O4S3s7eW6nbO2OKMux4yTgDoByT0Fdx4W8JaXbWcd3qSPql65OyxUlLeLBxmVxyxOPuLxg8ntXdh8HVxErRV136I5cRi6WHi5Tduy6s5vw74Sv/Em6SFUtrKM/vb66JSCL6tg7j6KMk9MV6HoOh6Z4aRJdOjF9fD/mJ3sQBQ46wRHIXnoz5OOQAallllvWgSUgw24KwQRKEhhB6iNBgKD6gZPck1JuDbDtwFPA9D619hhcqpULSlq/PZHxeKzatXvGGi8t36jJsyvI8uZZ5TmSWQlmc+pJJJP4/Sm+SUByRzyMHPapoRLcTpBBE880hwkSqXdvoBz+PQdzXo3hP4NzXKpc+IWEUXBFhBJkkdcSOP1UfQk131sVSw0feevRI8/DYGtjJPlWnVvY8/8ADvhvUPFF0bbTIDO6EeZM42QxfVumR6Dn2r2rwj8MtN8OlLm6UalqIwfOlUbIzjoiHIUDsTknrkdK6qysbfTbZLa0gjtrePhY4lCqPoB+p6n1qx2wc+1fMYrMKmIdr2XZdT7fA5VRwtm1zS7vp6CjHJJz9aTOfxzR7/1o4GOa8o9uzE69Cfw/xpcYA9eaBkYz+lA/X3pdRsNtIAO/86X2J6UEY6U7dSQAwfxxRz659aM9iMjNIc44zSsAowtM6cAf4U7njn/9VBHHH+f8/wCfdldBo9ufrT8dfUdTTVGck8Y/GuA+NvxI/wCFb+D5Li3cf2reE29kmAdrdWkIPUKDn3JA71hUqKnFyk9EdmDwtTGV40aau27endnI/HD48f8ACJ3DeHdAdH1g4W4uuq2gOPlA6GQg5weAME5JAHyjNdS3c8s8sjTyyEs8kjF3Y5ySSSST7k1JNJJLdTzyyPLPIxZpJSS7HcSWJJySSMknrVeAbw477c4PAxyTzXyVetKtJtv0R/QOV5ZRy6koQWvV9WwJH2diPmIJAP4Y/T9KbG58vH+0SfTgDH86dNgWYA5JJx7/AHRzToo8WxOMY3HjknABxj+Vcy2Pa6aixNm7hI5AkBGPYA8fTBqJuNhByCMjH0/Opo0K3YAHALc56YB4/rUUqhHQEdFAP/fIP9al3voUtRkbFSSACcHnPerEjERtzyWIz+OD/n2qquQDgkev0P8AjVq4Bx3yZGHHf5v8KLBZX0EbmNCSMdcfn/LNEwC7fUZGB06/4UjEeUMdRmibAlAHOSOPTkHA9c4/WjVsEu40f6wDggsOn1qSOUheR/Cy8Y9MZP8AnpUa5eZCc43DJxkjn2qZU3o+MDYGY57gHgj65FVewFcnCpx1PJH1qVW/0dQM5yMEnAPB6/lmotuFQHJOTkH6n3qVObcAjgOoHfja3X/PSp30ESBx9qkZlHJJHTIwRx/Or+neJtY0pQbTVb6A5XAiuXXA5zgZxWWWBd8AANk59if60bgBnHJKDJ465/Kri33MpUactJJP1SZ3mlfHDxvpcYEfiC5mUZIF0Fm56DJYE49Rmuisf2ofGdsCZ10y7VSP9ZblDg54yrADp6V5AjHYuMc5xx26cUgOUAxjcCTj1BOB79c1uq1WK0k18zzp5Vgql+ekm35H0VYftZToxS/8OROVOWa1uyMjIBADAjPPrXQ6f+1f4YuuLjTNUtDwDtjSQZx6gjOPpXy3KT9tlJAJB4APfK//AF6itmC7s8h1IB44yMgcfStY46slq7+p5VXhjLqt/ctfsz7NsP2hfAl8ozrD2hIOBdQOmfUZwRnPHX866XT/AIieFtVwLTxBp1wTgAfalBz6YJBr4Pkc+XbgHnBIBPq2R3/KhTl8sAR8w6Z4x75rojmVVWukzyqvB2DlrTk0/vP0LguILziGWOY/9MpA/Hrxnin7Occj1r89bG/ubRXNvPLbNtJzDIyHGRgcEcVvWfxJ8VWDp5HiLU4lVlGPtTMAMkEEEniuiOZrTmj9zPJqcFyu/Z1F80fdYjHAJySP0pRGSe2B1r40s/2hfHVhJt/tkXSDC4ubdH7k9QAc9s5rpNL/AGq/FER23Wm6ZdBQMkB4yQTjsSBj6VtHMKUt00eZU4QxsFeDTX3H1MEbGD/OgjHGM4r57sP2tV2qb7w5gDhjbXYJJxkYDDpgdzXQ6b+1P4XucC5stRtHY8AxLIMduQQc/hW0cZRl9q3qrHl1OHcwpJv2bfoz2LHtxR2z19v8/wCf6+f6d+0H4F1EhBrQtyRn/SYXjAxzgkjH+NdHZfELwxf7Rb69p0meABdIPbuQa3jVpy2afzPMqZZjKfxU2vkbyjrk4pOhPrTbe7trvBgminGB/qpFcY9sE1OU5wRg++RWiaa3ucLo1IaSi0/NNEWB0zShc8g/nSgAHAIPNPwT04PSqsRa5GAc4PGKNhp4UnrzTlU4znikToRFccdfekHqPbNPA555pNowc0DGn8+tJTyvoOaQIeo60ECemO1cz8U7Zbv4b+J45B8n2CVvXkDIP1BAIrqEHzZOQRya8z/aH8YQ+GvhzfWwkC3mqj7HCuedpIMjY64C559SBXNiGlSk3tY9jKKVSrjacYK7un6K+58czP8AvJc9SxPHYZqNW6nggkn165xTrglppM8c89sf56U+wtnuZDEo3OVJUDnkDP8ALJr5JPTQ/o6NlHUt6Frt74e1WK/065e1vIm3xyRnBBByQR0IPcHgjtX2D8Jfi7ZfEnTWikC2es26g3FqDww6F0zyRnqOoJweME/FkOZJDjIBI/I/j15rR0bWr/w9qNrqen3ElreQSBo5UPIIGSCOhBBwQcgg4Irtw+IlQfdPdfqfN51ktHNKXaolo/0Z+ggj5BHIPrSbB9PauO+FHxJtviV4dS5XbBqMGEu7UHPlvzgjPJUgEg9uQeRz2hBBr6OElNKUXdM/B8Rh6mFqulNWadmmcN47+HcXiFXvbAJDqYGXHRJ8DoT2Poe/Q+teOXFvJazyQzRvHLGxR45BhlbuCPUf/X5r6czge9ct418C23iq281MQalGpEcx4Djsr45I9D1HuOK+hwWPdNqnVd10fY+QzPKlWTq0V727XRnmXgvx3c+FpBDKhudMkbLwfxKT1ZDnAJ6kHg+x5r22xu7XV7KG9s5RPbzLuSQdMdCCDyCOhB5B4NfOWoadc6TdvaXkRhuYj80ROe3BB6EEcgjgitrwX41vvCVzhB59lI2ZbYng9iyk/dOO/Q4wR3H57xrwHSzanLH5ckqtrtLZ/wDBOjIOJKmCmsLjG+XZN9D26YyRyjbwQQDxniua1oRyGZ02+bbgjAGd2SAM549fyrdsdatNdsor6ymEsTZBBwGQ4yVYdQQe34jisCdLWV7oXFz5bSNuQDlgoOD09Sx4645r+VK2Gq4Oo6VaLjJOzTWtz9vw9aNampwaaa3RRZJtQjllncrFEvyqg4J9h6nvU2neHSqpcXf+j25G4KT8z+wB6D3NNguYbjUI4/OeG1gj2xSqvLhTktg8DJ7nJNLrurS6kQlnkW4ADTsTk/ieufaovJ2ina+77Grvsj53/bb8Mwa34W0vW7K3EZ0qQwyBeSY36Enrwc/nmvipEIOPvEe+ePqa/T/xL4Ft/FfgbXdPvQTHdWjrGCeXkwShPsDz7/z/ADK1Gzl0rUbmznTZPbyNFIDkEMCQfpz+tfuvBeNWIwboN6xdl6HqYSV049iKHhhjHX8jVO9GHyD8uc4PUVdiUlsHOc/pVG+GZDjgEnH4f0r9Hjud09EUR6jJzn8KtW+TnHGCMj1OKqk7eR19fr+NWrZiTjOOeg61o9jCGpl3AI1GfqPmB65ySPWnwEibrnIwB7/5/Sm3fy6pMp9j35yP509BtnXIxkY+n0/xrV7L0PPju/UtWJ2SOAeM547HGa7PwDcm18b6PIehmCnB4+YEH9DXFWzkXbLyNwB9M4PPpXSaDMbbW9LnBA8q5Q4IyMBge3PFY7SR04iPtMJUj5NfgfTKKCMYxilA9fwowQSCSAMj9aBjd/jXcfhklZhjJz07UBM4zx3oGemfwFP7Z/nQRrYZn0xmkIzx26YNKvQcGlZQKBbDOnB7frS4xj070uN3B7H170uz5T1wPWgdhuc89D6D+Qpo7ntnt0NPAAOAMc9KTbng9Ome9AWGgenBP+FBx0IFOI645x3pAmM88UPYkYR6DOc57Um3rjtUwGc5HTPam9Pz5FQBEFwSeOe//wBb0pMdiMAVJj+6Dk9KQgdDknPGKqwEe09R9MUgX5AOVI79v509VzzjPbINNVCvp7H+dSAxlyOQeOlRsMtgdf5/Spznjp7/AE9qZtOcg9x7jFVcVuxCVwOfmweQTgfjTGXPJ4xU7AcgjHYHr3puO5A45z6VIyAoMZLdv0pmwL0OP1yKsNwT1I+nX9elRnJ4FAERQEfNwPXNMODnA6c5Hp9PerJAUgfxEYJ6/pUTx7ORwSeB+NPYCs8e0ntmm4z0zwOfrU+Cc5UkAY4pvBBA5GOMev8AjT1FYrlT26UhUMQRx+oqXYRjkehprAdRxjtTBaorsvzZH0wT1/Gmt0wTx/SpioznGaaU9Tz37j6UBcrsNpPt+vpTDgnI9e3epigGMjvnP1601kK8jI744xQG+xXZRjJ5x1+v51EUz3x0q2VyORwaiZc9Tk+1LXqMqspHTjuMcUwr13DpxVplxycke1RMuOec/Sr3F1KjIecYJ7e9JgeuMHoasOPlIzwPaotuMcck80rDKzKCQcZxyBmoiuO/A5Oe/wCv51ZcZHOAR0/+vUQXj0AGfx/Pg/5+rVx7akI7evHT/Peq1/pkOoxEOAx7H+efX8auBAvGc+v/ANegYHcZJ49s9/8AP/6zZ6AjyPxR4RksvNUZNuxyUHUAHOR6gGse38Pwm23wTPIQMEEAEce2cg17FrskMVg7zIZFOAAB37ZPYe5rzq+09WlNxYHy3UfNGOh9vfPeuiEm1qDRwb7/ADTvGApIIPGPUH0p63KRHaATnuORjOeDUmpabd32oy7YiQzElQeQe/Gf51N/YciITIuzAOAckkjtwe9a83dkWZ9qxnIDAde565pQOhBGKiVsAgHGP8/nTlY8A9M+nU15lraHaPyc89vfH50DjgE4HI9zTQ+Op6U4Y7Yx2A/SjcmzHccE96X0747UzoD6elKp4Hvjr3p7CFAwCD+FL/kGmA9iPwzxmnL71ICYBPOenf8AnSjJOTxzwKBg0vfuB2B5zTQCZxx/+oUDr0+tITgYGOOtIMemRV6ALxkjFJnqM5I4pSScZ/I/40cZ/Dt6VIDc8c96bn068Cn8AAcgGo856jOTVIBRnsQMdu/0o4zx0pee/OT2/pSDjrk44P8A9anpcVgHoBxnnn+lAIzwegz9aXnp1B/yKavHWlcY4nvmmhvQ/lSHGffsaCCAeOD600rB5i55wD37+lGcNjGO3/1+tOHHJq5pOj3OsThLdPkH35WO1EHqWPA9gMk9ADW1OEqklGKu30SMpzjTTcmkl1bKakDqeBnPoK07bQL+aaFWtZUVwWBcBeOMcHBwQc5xjFdno3hKDSpkljf7TMpDCeWPG0452ISRjoQzAnPYA1vrGCxdiZHY7maQkknpkkk5NfTYPKbWnW+5fqfKYzOUk4UNX36fIqaRYRaXamG3hFsjqBIFJLynOcO55YewAHsetW+NojHyqvQDpj0GOlOVCCSc5Oe/atDQ/D9/4mujBp1s85UgSSZ2xxZ6bmOQPoMk19JenQh0SXyPmkq2KqW1bZlqNgJYhFGcnIA/E9K63wp8ONV8VhZmQadp5I/0m4U73H+wh5IPZiQPQGvQ/CXwr07RDFcX4Gp364IZxiJD/sqcgkepyfTFd0BxgdB/nFeFiczbvGjp5v8AQ+owWSqNpV3d9v8AMw/DHg7TPCkBSyhxKwxJcy4eST6n09AMAelbi4+tAP8AkUZPH9K+flKUpNyd292z6uEIwSjFKy2SADn1Hp/9eggdKM4HHTtS8n86goaox19hTgPSkPTrSKeMdaNxpqwnXHPT1p2eme9HBGMfSjH5Hp7UW6iG/hkignqM80uBxgdfWk3DFLVgAwe/ejjPrS/j3pvPSmAo4PPTmjnHGDQOvtQBzkUAKMqP6e9fGf7Q3i0+KfiZcQxSFrHTB9jiAORvDZkYe5bg+y47V9h6pqA0nS7y9YbltoXnI9dilsZ98Yr88ri8kvNTNzKcyTkztj+8xYnnPXk814OY1GkoLrufp3BuFjKpPES1aSS+e5VU5JK4x159MMfypLfOXx0KnHrjb1pwBSIe2P8A0HJP60kOVWQkdQQfxIH48Gvn3tqfraGzH9zGDwATj/vod+fSpkGbMnGTtYH1IJUfpmo7h+FGMdfx+Zhx9KlBCwKo4JQD25cf0pLYfRDWJ+2FuDgSHPXs2evr/Wo58+YVIydoHpg7R09cU/HmM5HBETdOAOcHn8ffNNuFHnucYI4z6cAf0xQxrcihGWwO+AT2zu/w71ZkPzKcjBY/q3/1qhiHIHT5lAIPqR/SpX+Yx7RkEkgY/wBpgOPpVFPQZOgAUZGApz35449ehokGHbPXcM455z/9bFPYggEnqOMdfQ051PmkDoGAA7Zy2KWwugyAZuo1GRiQEen3qIPuyH1jPuMbl/xp8AKXUR7h88/72SfektyQsh6fugDn13Jnj1pXERyx/LHIMbHJHHYgnj8uff8ACnKR9lGR1Ye/8LUwOBGU52nBwOBuBJB/XFKiExKhBwWA9D90/wA+5osFrCMMySDJwPXPTNDRkxOARkAY9enGPpT2w7yZJ6kAdB1/pRxskBIzgYyOhxkAVadgGhf3YPBAz+Wec/jTTkKmcEYb16e/+f8A68wwtvg5xk//AK/6VGykpEQORu5P1PX8afRj6kshzeEj+Lbx26g5/UVFZopniGNwyeB9D71LcL/pDqp+VRgc9OQOvsajsQRNCR1MgB/xP1rOOwt0MOTDbnHO3Hr3yB+VSRD99gDkZP0+Xrn+lRl9otCewBJ6HOaki+V8njr+oxVDsRw42sOmUwPp/wDWpxIUueuJF46HqaEHyjJ+8oA9hnBz+X60inCuTnqpH61NhW1EckSMAONxwD9Tiltc+cRjG7A69ORn9KQqC+QNoYjAz0OSP1os+LpDjo3TPYEU2hNaD5MeTk9C4wSOgAYYPvxSRDEwPcEYwcinyEfZMjnDDv7tkfj6+nFIhAmXPQkce2QP8ipBbENvKVcFeqrxU3DAZAIAJ5AOevc+9RWyDzgMYBBGM47HFPUlVGCMbce56HA/EitOgnGL3LMVw9q8BhldAGHKsVBOcnABFa2lePPEunTIlt4h1OJEzlFu3K4xk8EkY/CsIMSQT8uHHtxgH9eajiG2RxkgFW756j/63FClKL0bRhLD0p/FFP1SZ6HY/HbxzYpvGvyzhWCBbiJHB68HIBPbnOa6HTP2m/F9uyJOmn3gY4+eAoRk47H+leQzYMMmc4WTOOncjmhH+eAHIGSCTgnr/LNaqvVitJNfM4Z5Vgpr3qad/JHvdj+1nqAmK3fh+1dFGT5NwyEnAOeQR36V0Vp+1loz4Fzol/FnqYpI3x69SCfyzXy+j/vznj5fzIXApyOeSfmI54HbJH9a3jjK8et/U86pw3l1X7CXo7H15Z/tMeC7lwskt9bOcgebaEjgkHJUkcYNblj8b/A2okLH4ktEY9ptyE/gR+PWvisNmeIk5Adl/DcT/XPNMtJSkyAEnBB/IelaxzGqtGkzzanCGBknytr0Z93D4meEmUFfEemEEZB+1KBj8SKpXfxg8F2SFpfElhgc4SUuT34ABNfDh+S1i3ryGOSBntg4/GpFfEiAE4KgHPXJBH86t5jUa0SOePBuFvrNtH1N4m/ah8O2ME6aNa3Gr3AACyMDDFnvknkgdeBz0yOtfOHjjxtqnjvWn1HVJhJIAUjiUbY4k7Ko5xnqTkknqaxIX+STJ6qBnqTyKbjcXJG4A4x6dMfpk4riq4ipXspPTstj6nL8mwmXXlRjra13qwkQtI+OTtDHB68gEfrV7w1Ittr+ntKMoLqNWBH8JYKQfwJqjKD5TkDGUHPbGFP9M/55uaVCbjUoIlJLPdRqpHPJYAH8zXPFXa9T0sRLkoyfZMbrultofiLUdPkOHtbiSD0yFYgHHuAD+NVFw8W0jowxzyMgjt24Fei/tDaQNL+Kmp7VCpcxxXAwOMsuD+OVrzuMDayH2OR25/8Ar05Llk12ZGEqqvRjUvukdT8PfHF18PvEVtq1oC6KfLuLbJAliJGVPuOoPYgHoTn7c0XVrTxFpNnqNlJ5trdRLNG/qCMjPuOhHqDX5+KTsTBxgnn14B/pX0V+yz47Zjd+E7uQsFU3NkSc4A/1iDPYZDAD1NepgK3LL2bej29T4XivKlWpfW6a96Ojt1Xc+hVULTgAVx+NGPfr1oU7eM5r3T8e8jA8VeD7TxVZlJgIrqMYiuQAWTvg+oJ6j8Rz18M1rQ7zw/qT2V7EYZBna4yUdSeGB7g/mDwRnr9JDjpWX4j8M2fiewNteIcglo5V+/G3qD/MHgjrXtYDHyw75Z6xf3o8DMcrji4ucLKS69zwbQtfvdAnMtk4QsMNGwJRxggAjv7Ecj9D1em+I/7Vt3WECEKoadCBvBPGQepBycY4I9653xR4UvfC1/5Fym6NsmK5UEJKvqOcgjup5HuOThrLLAN8UpjlAwrg5A9iDwQe4Pb3r5/ijg7C8QUnicNZVbaPo/J+Zy5Nn+IyWr9WxCbp31v0815Hr1vp1zcRowuLaR7aMSCIruCockZwRnHJOc88c02HUrG2sRPe3Yv7o5bZEMJGM8DHAyPf8vXm/D/iUTm4SL/j8ulRGjY5IA5JGMZGeO2B1qxJoVuls7y6jEwBysEYOZD6AjkgHjI4Pr6/ybjssrYCtKhiYuMk7Wat/SP3TD4mli6aq0mmmrpo6CXUYr+EOS0Ns33QPvykemegHTPT0r4G/am8FHwt8U7y5ih8m11ZBdxjqB2IB7jI4Pfk19s2N5Hpq/ab1vtNyBiO2H3EA6ZIPOOwHHqfXw/9rjw9deKvBcWvSRk3GnyrnjkRNwcdgAcYHuMV9HwpiXgseoN2jNWfqepQqOE0+nU+NkJjxkcjofr61R1DiTGM8A5/n+NXkZeFyMH8Pb8aq6hhWGBkcj/69fv8dz2J7Gd1b8eKntjhunX0OfzzVfIycZx35qxaYDZwMD/CtnaxzU272M/UVxqzDPYMcemPxpXIWaLByAeR29aXVBjVSTkEopGfTGP/ANVNnBHlkjo2QO2B61rukcWzfqWs7bqI5OcEEDoc4/XArZgkEcaOMb1YEHIx1zWM4H7o8ggge4yOce1asLAwuAMnBIx0PpWD6HoRV6co9Gn+R9S27iWGN+CXUMeeMkA/1qQDuOcc1S0CcXWhadKDw9vGcjgfdAP6ir4GO/PrXYtj8JrLlqSXZtfiN/TuaFBIx+macOff3oPXpz6UzDdi9scAetHuCCKQNj2oB7Z5/KgYh/zxR0yKUfe5+tA75OR/SheZPmAGAD0ySKaRznIxyDxTio9s9KABkHr/AFoDdDR6fyoA7ZxTlHc+tGDg9/0pegWE9M8Y9+1Jj2wB604cHjqM80KMDk88HIoS7h0G47j6ev60wgEjB4PbuKm7dO/r/SkCj0xzT8gsQ7SMen607jkkcHgfWlOTkA/T/PFG0557HPvSQiHHvSAYJA6jjFShOmRSEdMZ7k/jTAiK9+pHUfjTdpPHQnoetPI79iOKU/McAdOKSAhRM8HI6YP+GaiMezJz0POasDJzwc9x2phAJ45Iz9aat1C7IGQHBAweAc8ZqNgBnI9ePWrB45AznHPpUb9QeeOMDrj2o8xdNCHbtbkgjioyvPTIOSe3ftVgjdxjNMKg8AZ/z2oVg6kBTJ44OP0701lGCO3U4/p3qZh0Bzz1Pf8ACo8euCR2HH40EkOzjA46H6UjKDgk9x+NSt1AHPYZPYU1lzgDgdfxoK6Fdoz1HH+f0ppzjrj9asMMdB/QZqJh2zn/AD9aBkGzkgnJ68/5/wA/zYwwAO46kd6nKnjsxpNpGM/hQBWZR7qAM9c1EUBxnBJ9P55qyyjqOPp/nvTPKC49MdMdPagLaFVhwQSBjj9fxqJgQST68e1Wyuev51EwB4/P2p9AKbjfgY5HfrULL7ZPI9quFMA/xensajdAHzzn8P51QaoqkA5weTgEjr/nHrUZHAyM4Pc/54qw6d+Rz+f1qMoc8jrn8f1oBdivJGJVKsoKEcg9CPTBrFn8MQnBgxBj7xUHPXkc5/Ct5gOCOvIz7UjZ5xkH9QKV2h9DgPEnhN1P2i2JjmGMH+96ZxxkVzcV0LzMM4MdwBg5HBPbA9TXsDgSH5/mxxj3+lcrr3hqLLXca4IBJwM4GcH6j2qlK6Kjqz3Yc8jkjt6U5Se/sPX/ADio0PUDv78/nTlOBxx/9f0rA3sSE84z+PbP+NKr9/070xPl6noeaFPX+vNLoMlDbetAwcc4x71GCOmec0pPOBjjj/JqtNydOhIDnPHFGM/jSBhxySenFG7A9ccZ78+tIQo4Iz075oPXjp0/zzQGzwOaOuf5mmrC3Qc4HejjqOT+lIvLZPbpSgZo0QxMYzz17daX26joMUcg5J/TjNC8AYPX/OKa21F5CfXpTQc9Dn+lP49cfzpnOeuM5z/SjQdrhzjGSM9KPqAKTJB4NKc447UxdA+nNN3Yzgj/AD7Uq5B449zQPUnkcjvTSFcQDIyO3rU1vBJcyJHFG0srEARqCWJ9gMk1p6N4buNWbJzDCATkDLED+6CRkHI5JArt9N0S20yIiKMxOVAbDZds9dxIBwfQYHqDXu4PKqmItKei7vd+h4OMzajhvdi+aXZbL1Of0bwWm0S6iS8mT/osZIAP+24yM+y5PqRXX21nDbpFGFCLEP3aqAEQE84AGAfUnJPcmlCrsXacAfdHp9B0pzytHySCg+8Tjp656V9jhsJRwsbQWvVvc+KxGNrYuV5u66JbE0ahhxgjJ6Z/nUkEbz3EcUaNPLJxHFEpd3PTAA5PPfoO5Arf8JfD/VfFiJNAgs9POD9ruAQGXPJReCx68nj3Ne0+F/BumeFLfZZQZnYASXMnzSP0zk9hxwo4HpXDiswp0Lxhq/LZHqYLKKte06mi/F/I4Dwv8H5rgpc665giIBFjE3zn2dxnA9QDnsT2r1Kw0+00q0jtLOCO2tox8kUShUA78Dv6k5J7mrGPb3+lC9/T3r5etiKlZ3m79l0R9vh8LSw8bQil3fVgMcE9O1Lto2n0o+tcx1Bj3oxgYHej3Bp24evNA9hq9ADxRj/OaOh9vSl2+pz/AI0CE69TSUvP50fX8xQAY/zmgc8fhS+xHNJj1oAOGI9Kb9OcenpTs/hR6envQA3HJxwaAOOuO9PAzyT19KTjn0/OgBO/FInLAD/P1p3tn/69Kq4OT/8AW/nQBheOw48E6/g4b7BPg4/6Zt2r8/I8+ahAyVhUnrz8pP09K/RvVLL+0dMvLXr9ohki7fxKRz+dfnTcQG1vZ4TkNEDGQeOVUA/kfWvncyT5kz9b4KmnSqR6pobNGVH1yCMcY2qM8deQRTYsNEw6NkAg9OWWn3SBZSCc4LAY7gMQDg9jiiL5k5IA8xcc9skg/pXhNn6dHYjmXOw5HPQdxgk4qQv5lqoGMhVBHplif6VC5IZcnkAZ9On/ANepHGIQMnGFH4ncR70lsXoChgXYDI8ojpwTx37VHdH9/NjkBiBx1GTg59KlizibqQVUfT5gKil4MhHI3Zz6gk/r9KfUY2FRvHQkFevT1qXPzQEZOV+gHJJ6d6ZDt3Rg9Nwzn0wTSOrqbcYOQgOR0JxnkfjTtqJ7koBKxjjHHGR3IzT34mOBwZc5yMYBbAH1zUXXywSCWx9RzgZp0bZmXnAMg6Zznnt+NCVwS7i2/wA1xDnvjv16nqfrRECYpSTklB0/3l9fTGf88thA8+PHChQQCOvBNSRj9y475Cn8W78+1J6WGVu2DjJAJ47YNSRYZEJycsCMZ9Dnj144qFuuAemMH8Kt24yIwDn5unT+EdO/eqeg2rESks8uT1JPXvmlz+7OQc5HTjI2+tI2Q7gZGD16855oTiLAORuB5/3elRfoIG5hUY7kD3OR1/CiX5beM4JyCR7deAPenH/VL64bODgcEf40SY8iMDJPOOenBpp6MBZgPPuTjJB5Pf7wPHtmkswBNCSQP3gyTxxzU0yjzbvnuP1dR+VR2q/vlXsGGOec5P8AM0R1J2RCRxbeuB1/3j1FKhzMASAMnnkk8dPb60roMW4znK5/8eNOwM5HzEE8Y7EYP0NNhoRpnywTwQvX23GkYMFYcA7hwB1OSPzp0YIjC4IO0kfnnnr35oZwCScnawbkd856fUUugbhKp4BzlcgjpzuOcj6022UvdA52k5P04z/SntIZZAScsSWJPqWJJ/OmQEiTIHOG49flJ4o8htaF/T9FvNbkisrC1lu7qWQCOKFSzE5IPA7DIyTgDqTXo+nfs0eNr5ElktbSyDHO25ulDqMg8gZxx2zmug/ZZ1fTbDxbqthcmNL+7iC2kjkAsA2XRT2JBBA6nGO1fUQG3HGMV7OEwcK0FKTb8l0PzLPM/wAZgcQ6NJJJJNNrc+P7j9mnxraZljtbS5K5wkV2uTwegIA57c1g3fwS8b2UbiTw3e5VesQV85IzjBJJwOwr7fwD16UAfjj8K7JZdSveLaPn6fGGOj8aT+R+f994T1fTmIu9KvoXVwGElu64wB1yMZyTkZrKlgMMgDq6FRghgQQeR0OK/RTnkHJB7Ekg/h0qle6Fp1+c3WnWtwcEZlhVzjuMkZrneWu+kvvPTpcazTtUppryZ+fpjJgmODjI568k9/XrUQUpJER2ZeD6Z5r7ovfhN4P1JHWfw5Y4bGfLj2E+hBBGD7iufvv2cvA96ABp01oQSQbe6YEc8dc9KxeXVU9GmepT4ywz/iQa9NT402ZnOT0yTn3B5/pUiDamM54x7ZyB+WDn619T3X7KHhyR2a21XUoCegbZIB+YBx+NYF7+yRIN32PxHGQQMCe3YHOc9QSMcVhLA1l0v6M9SnxVl07Xk16o+eVUssRAyTI2Rn1C9/w6VEp2Shj0AwMnrx9f8/z9vvf2VfE9uuLe9066Akz/AK1kJBA7EEADHTNc7f8A7N/jm0DkabDcqASDDcK2cZwACQc+nFYPD1Y/Zf3Hp089y+ptVSv30PN5RmDbjIEjd+CPpTVP7yAcbePr94jr7V2OofCfxfYQuZ/D2oqBICcQlxjnnIznk9vxrnJtC1KyI8+wuYSCAPNhZMkE9CRjg9cVk4SjumvkehTx+GqL3aifo0ZcXKSfT+WKeozvIJ5wQMdCR/8AWqaK3k80goRhSCPwJq3Y6Jf6iWjtLO5unJAUQxM5J54wAfUVKTvobyxVCCbckl3bRmncY+eTsI/ADp+Vei/AbwhL4s8f2chiL2GnsL24kA+UbcbFJ9S2MD0BPQVoeD/2ePFPiWSBry0Gj2J4aa74fHOSqDliQeM4HvX014E8AaV8O9DXTNMQ4zvmmkwZJnxjcxHoOABwBwO5PqYTCynJTmrJa67s+Ez7iKjCjLD4eScpKza2SPnj9qyIR+NNKm/ik08BvfErDP614uMguB0IyCOwBFe0ftV3KS+ONNhUhngsAHGehd2Yfpz9K8XwVY575AP4VxYiyqO3c+nyNNZfSvvYEbBVAeeoGe2CDW14O8STeEPEul6vCSGtbgSMF43pnDqfUEEg1hQjI3EHI4H61KMYQEHBYg9wBkYzj2JrGLcWmt1qeriKUa1KVNq6aaf3H6IQOlxBHLEd0ciq6kdwQCP0IpAADxXHfBTWm174YaDcSMXljhNux75RmQfoBXabSOh9q+xg+aKl5Jn804ml7CtKm902vuEx2PIpFBUnGSM5/wD1UoUk5PbinAYx/nNBzWKer6TZ69YyWd2glibH1U9mB6gjsR+ozXhfjDwXeeErgBz59nISIroD5T6KR0Ugfgeo7ivfpLZJs5BB7MhwQfUEVi6vY3JsJoJo01OzdSHSUfPj6AYbHXIwR1HNejhcfPCSvZuL3R5WPy2njo2vaS2f+Z853DmKIy8o0fzK6Z3KfUEc/h0xwcg1p+CfiBY+KpJbOW48jV4IhmKUbBKuAQ0eSc5BGQOR1xg5p+u2EWm30wilzbKRmOQjdFk4AIPJB6Bh16HnrzSaVYvqceopEEuYwVWWM4x27cZA4B6gcVycRcOYbirDqrRaU1s7a+jPFyrNsRw5XdHERbi+nT1R6pYaSD/pErjZGNzM3KA54AHc/wA6y/F0SeJ9D1LSCm6C7haJgepJHBOemDgis3SPGl3PqjafeRhWhjUW8pH7twRgE9g4IIPY9Qe1dBbW6IjO77jnLOT1P9a/lnHZZi8jxfJiE04u6fR2fQ/dcHj6OOpKrRaaaWzV15M/NvV9Il0LWbyxnUiW3laIgg9QcDP1FZV/jaCcAgZGP8favbv2pPCw0P4hPqMCAW2qRifjOA4BBGexyMn614lfLmPrjjOM/wBa/esuxCxWHp1Vs0n8+p9ZTn7Smn5fiZDAZ44HPT1qzajHBPf1/Sq5+QjAx+PNTWhyQOD7Z/nXqy1RnTtzFXVv+Qmme8QHX0J6/nSXA2wowO4AgdfX1p+sIRfwY6GLkHrnJzTJwPsmD0GD369q0WyOS2s/Unnb9wD1IIPHXFatj6Hn6ccY4/z1rM+/aNt4G3oOP0FXtOfIBB4I3A9eOwBrOW3oehR6+h9J+A5RN4P0dwME2qLx6jI/pW7z36dzXL/DKQv4K00EDCiROPZ2FdVggAEAk8/hXXF3SPw/Gx5MTUXZv8xvBHBHHpSnkDHTvRzycdT2oxzT0ZwIaMH/ADzR3A4zzzTlXHA9ue1Ic9OvWgYDJ578U8A8Dj8f1oVMZwMZ/Sk2/wAv1oDpcMY5yKTml4APJ64p2SOaCdwPuMiowM8444/Sphz1/ECkxx6f54oH6jSozgnkUgGD0z9DkU7HPqaVR+H1/wAKBjfpxTeBjn6//rp3O/APPfNKRjB646elL1J2ZCB83Axn8/504AHB459OtOJBzxye1NACngc5przEN29ug/pTdoPI5NSHpkdv50m3nr+NA9CLHHHX1pu3OD1JJz9PWpSM4xnPfHf9aTHPGc+54oEQso47Hr9f1qNl6e/oOan2HPfA9/60hXkDBPbn/Gi6Ag2jaMnp/nvSAYOD+GamZQSCc800ICSSPcY6UrgV9vPAzk59MfhTTHjJJzn2/wDr1YkIjUk8AHnJH0/rUZXPAJGKYtlch2tkAgc5J9j7ZqB0APTpz1P5g1b246jgcDPSo2Qk8DB+tPYLFUjkAnjv2prDbwfT04qwFCk56E8GoyD78c59/wA6QrakRzzwDx+n/wBembQSRwB3xU0i54GPf196Z7cnkj/P/wBajoPYidCwBAx6VDgEkEDB96ssRz1wKhUbskjHPGf50C3I2QfX1pjDOCDn2qxg9eAPemFByQfrz+tBRUOOgznH9aay5UZOSOuP8/8A66sbMcBfXPvn8RUZGeh46dPeqVkBWZRjgdKhZCRnPf0/pVl+mSPyFMwOoOR70w62KjA8jGO5zTNnv/8Arqy3PUj8P51Ht56cf0oDYqFCCe47U3YpHByD0x39asNGQc9/84qPHHHX+vpQO5W6dOQDxySc01gNpDD5SDwen0PepmT3wMgn/wCvUeADknI/XJ44pbBY9GU89ADTgcZz2oUjjHGcdemOlIG9Bk9vrWa03Oi44MARzyfypQPSmjIBIOCT+NCk9R14/nSC5IuGAGfpSg9O+D9KYM4Jwf6jtS/U9h+VAh4YHtgjPcU4c/568VFuOPb0pVf3zj0HPNAD+Pz60ZK5PfuDSHB5HTA//VRu45P4nr9KBbjg2Rjjnr+VCsRgAZFMbAyfvEdhSk5/hI74644qrDHhs9sg9vams/PHGOQB+VJuxjPT/OKT68n696LC9B4Ynqc/hSc9uT/nmm9OpwTQCTkdQaaVw6iDvkjj8acCO/UnnvRGhdlVQWc4AABJJ7YAySa6HRvB02oIJJiYoj1wcNjPPP8Ahn3Ir0MNgq2JlaC06t7I4MTjaOEjeo7N7JbsxrPT7m/cR28RkY9TkBQfcngfz9Aa67TPBUKSKbh3lYYyCAFzjnA6nnoSPfANb+m6TBp6IkUWdpJBIxj6c/r1PerfuB07/jX2WEyulhmpSXM+72R8TjM3rYi8Ye7Hst2vMWC0SHasSgAdwc9PX1qSa3O7OdykY9x7j6UsO+V0WJTJM5wiRgs7HphVHJJ9vqeK9D8K/B651Lbca6z2NuGDCziYeY464dgSFHqBk46kV218TTwyvJ+i7nFhcDWxb9xadW9jhNF0W/8AEt59j0y2e7lBAcjhIx0y7HhR7dT2Br13wf8ACCy0cx3erSJqd6vKx7cW8R65AOSxH94/gBXcaVpVpollHaWFvHa2qDCxRDAHue5J7kkk9zVrGQMdK+YxOZVa/ux0XZbv1PtsFlNHC2lJXl3eyFUBQAMADoOgAHYYpR2xx0o9P8mjnGB2968c90Bg8D8KOnP6Uc8fzoB5/wAKA2DPtxR260c59TR6AUAHP5Unv6U7imn14p7gLnIznBpR83FNA4x1pSelFgDp0NHH1/pSjrycmkH54pAAHTml6dwf0pueMUuTnH86AAjFHXj9aOM+1KOOhoGw5HfH0zSfQ0demKUYIwOtAgUe/Tn3pTkcdQKRc5waXge4Hb3oAeGJxjIPb618OfG7wufC3xU1u2EeILqVbyA44KSkE4+hLA46YFfcUb9j+FeKftQ+BTrnhi28Q2qb7vSSRPgcm3ZgSc/7JG70ALV5ePpc9O8VqtfkfacL4+OExihJ2U1Z9k+jPku7fdIzY5LHB7dSf8/nRCQLfJ4BZcA9TgEkfjTXBbaDgcA8EepOR7c9KVci2UAclySf+A18oz91RFONsg4wwXHPPYVYlGIx0ILKOwIIXn8QTUM5HnMNoGOBg5GOnWpSBhQM4EnJPYbVHPuTmlF6WNNlYWEZMqgkglQBxnhl5xVdmJiYnuRz6ck1Zs+JAQMAzxjHXjcx6/hmq7jba4IwSV+hIBP9afWw+oWq5dRjGM++PlJHB6+1SIT5kR54RcY/3RUds23kE5CucgDPCnoDnpTsFTwOVjIGM9Qv9OlP0ESRqHeMEk5Kg4HbIP8ASmREeZGTz8wPA54Hb86kh+W4gGcjKkgHvk5H171HB/rlJzxn8cDI+nNCdirC2qjIOfmCE46cBTjAp6f6uU+hUc9eWPP1pI8Y3A8lGx6/dIpUI/fHOQWXtz95jk++KnfcOpVdBvUf7C9+DlRV2CPCxDHIOQf+Ar3+pqsyZcdyI0yRyPujjNXISE8oAcAtj6bVP54NG5LvsVVALMMcE5Oee/ANO2BYQTxluT152/Wmo2WIOc55I9c/4/59VI/c4PDFyPb7o69vWktWAu3MSkdRuB9PvD8x3pskZ8hMHrnk9O/T3pxYmIAnqWA7DG5eRRKf9GTAJx3J9jimFyW5/wBbfEdARgdzl14qKI7ZQcZYEHHpz14qSc5lvmB6Ht/vqMgfQ8VCgIncHsx4z7nHXtTjoTYa+SIiBglSCT0zk/rUu0quARndz25weRTXG2KHkk7T1Pv/AEpyEB0z68gdxg460N7DV+hCgJVhnorEnrwDn/PFPZmVXKtjcecdx3GPekjAXO04yrZ9c/nSy/LG2BnDHgepz/k0r9A6iSdVycEA+wHzHj/PSmA5Y49+frxVhxiRcnkkgk9OT6/jVQHc+D3LY5xzihajLzTSKJHVyhjdWVkJUg5yCCCCCDyCDn0r1Twb+0t4l8PhINSWLXbYYAadik4GMY3jIYD3BPvXlE52xzg8k7Tj2zxUMYAZTwcZ6fSuinWnSd4No8/FYHD42PLXgmul1qvRn1dpf7VPhi6ZIrux1GwlJw2EWVAB3ypyR9Bmuis/2hfAt0pZ9YNsc4IuLeRP1wR+tfGiptuc8ghyPXvSglgccY569BgnB/XFd8Mwqpa2Z8vV4SwE3eKa9GfdNh8UvB+qYFt4k0yRjjA89VOcZwQSD0retdUstQQNa3kFyD0MMqvn8ia/Pe4UPHuKg5C5B5yeR1P0pnnPDKrRl0OcjyyVOcg54I5ya1jmcm9Yr7zy6nBdBr93Ua9Vc/RXHqCPwNGMdSK+CLTxZrWlyTfZdZv4FRekV24GQQAcZxwM4rYsvjR42sFQxeJLx8gkiba4J59QemK3jmULaxa+dzzZ8F1l/DqL5o+3+MY60ED6npXyDbftKeNNPnRJLq1vEyDma3XJA6jII655OMjtW9bftY6//wAtdF0+cjukjrnkgDqfQVrHMKMtXdfI86pwjj4P3WmvJn1BxznmgcjB/wD11892v7W0I4vfDcqleCba7UjPOeCB6cDNbVn+1d4YlwLjTdUtyeCdiOAfwbPp2raOMoS+1b10PMqcN5lDX2bfoz2ofLyDj6UMolAD4fnPIz/PNebWf7RPga64OpTWx4JE1q64B7kgYwDxxW3p/wAXvBmp/wCo8R2Bz0Ekuw/T5gP1rRVqMtFJM4pZZj6W9Nr7/wBDqDploWLG0tixyCTCp6+vHNPigjgGI0RM9dqhf5CqNr4m0i+wLfVbGbdwojuEYk9MAAknn2qxNqlpbxmSW7hiQHBLSqoB+pNUnT6NfgcroYrZxl6O5Yx6YFVby7hsbWa5uZFhghQySyscBFAyWJ7AAE/555bxB8Y/B/huBjda7aySrnbDat5zscdAEzz25IGeuK+b/iz8dL/4hKdNsoX0zQw2XjJBmuP+uhHAAPIUEjOCSeBXNXxdOmnZpvoke5lfD+LxtRc8XGPVtdOxyXxE8Wnxx4r1PWCCqTzlYkPVIlUCMY7cDJ9ya5gcuFzwcngcZxnHX2qWVd0bgjB3kHtzz+vPNRqMPGx555/LH9a+Xk3Jt9z94oU40acacVZRSSXoMtxjcc5OOOOhyO35ipBnaBjOHzx0ximouGZRxgevbr/Sn7dyNg9CMk9cUI0k+WOp9ffsxOW+FMAPO29uAM9huU/zJr1UjJyK4L4BaM+jfCrQ45F2Szo10w5/jYkHHuNprvyOuDjFfYUU400n0sfzXmU1VxtWUdm2194gXuTn2oC4xzmnY4xR34zWljzBAD6Zp204xQo9eKM8Ypj9Dk/Efwx0LxNdm5uoXSVsB/KbCuMgkEHI5AwSOcEkc15742+Eq+HY3vNEhJ0xQWe1XLNBzklckll7nqR7ivbxjtSFQfx7GurB1pYSpzw0vuujPPx2EhjaahU1ts+qPk6adLeGWaV8QopYkAnIxk8D+QzntWjpXiWQRQQSJK9vIAY5pAQVORgODyBzgE8g8H1r07x78K1cS6losQVs7pbNBwc8lkHQHuR0PUc8V5T5RGQegJBz69wQfywa9LNMpwXEuFcKitJbNJXT/wAj5DDYvGcO4hSi7xe66Nf5nL/tPeBJdR+HkV8y+bdWkpnGAOIsYJz1IzwPqTXxbephffsTX6AyXst3ol9o16Rd6ddWrWkZfJe2DdCDnlQcHGCRgkZHFfB3ijTm0q/uLVwQYpWXjkYyQMc9PQ96/MstyrGZLz4LEq6TbT6NM/obIM6w+aUL0Zaqzae6fVHKSjDkZPBOKntgNwJPU4wP0/Copk+fGcdec/56VNbYzjPKnp14r3nsfSQ+Ir638l1aDIGVPr/ezj9abIM2jgdeeuM1NrqgSWh46Nz365Hv7UiANbkdDjj2P9KpbIzavOSJLTJt+fl+XGOvbFWNLwY0BPIOMj0BwTj0x2qpp7ExgYwMZNWLBcFlyBtc4H1Of8Kzl2Oyj0Z9CfCWXzPCKLyQs8i89Bkg8fXP512oHHPOK4L4NS7vDdymSdl0SM9QCqn9cGu/U4FdNP4UfjGbR5MbUS7v8RAcdOO3/wCqnADAxz9fegYPbPSkxnjNaHkCKOwB4/WlC9z+Xv8AWnbeMdh36mlxwORjoPb0oAac98c9QKaR2zxUo44PXv8A/WpDj8fagCMDPXj3HWjHqefpUgXjHfnp6/8A16auQOe3pRqxWEA/Ggnpnj9adty2QD0AJzSDGQT+NAwyD0ozjjPT+tLkCkHfJoAaOuRwepo6jB55707gdeDmjaD8o/nRsLYYBgZBz6E+lIQMbvwpSCOMdux9KeOOeh/p6YotoLoR44xnr700euMnmn49u9GM9OaWqH6DMZx/L3ppGO/FP9sYoHc9Cenf+tMZHj9cds01kz0/zing5Pv1x9KXBxjp689qOhNiMDnAIB/zzTWGFyDnHp2pwB5HBx0pGUnjGB396VhETIHGD+PrQwGBx0496eUGcAE/jTducehH60wtqQhdpODx354/Co9hIIGeM/l71Y2Y68n1qOToQCTnrjvR5gV8cZxwePxP+FRsCPx/LPpVkRkAcjBPrx0/SgpkcAnPQ49qNVsGxV2lmJxweRzmmNH0BPQ8Y/p/n/68/QZ/H2GKTp1wSBg9TxRpsBVZfl445HPf3pjY4IHHHerLDH3Tx2781EwyM4GQRjBHSgnfQgKEsAMADk9xTSMZ55PHToam4IyAQff1+lMkQgnjJJxx9PrQUVCckgHgHkj8/wBaYSS3OAccY/rU3lEc+nak8ogEgdeTznH86aAqyIT0BwTyBz/WmYIz6dMmragevJ/HmmOmSccA1Q1ruVdgyDnAB6Y/+vTGGevfg4/yKsGMDtkd6YUPQj8uaBadCsVOAOSB0FQ7T3OOT16VZYcYHHHeo2Qjr60AVXU9x+FRiMjgnt+lWypOCSDg9B/nNMfDEY4Iznj0NHQaO3BPfjB4/wDr0owmPXpikB7cg570v1H/AOus+h0aJig8nnj/AD1pePXB449aZxxz+dLnnrk0lqF10HgjoO/XNGQOppqsB1HtwaOvr+NIRITjA45zz7UgAPBPf9Kj544z16ml3ccZB9RVavcCTJJHOCB17Y704E5OeQP1qPdjgdfrQG6ZGfYn86LCuSdDxyBSZzgcjPB//XSbh2Byex7fSj0989/yppBoOHTHT9TS9eVPH+c0zJ7Afn+fFXLDTbjUpQkMZcA4LnIRc+p988AZJ7CtqdKdWSjBNt9EZzrQpJym0kur0KxGcngZ7+la+l+G7rUlUgNEh6HaSxHYgcHHuSBz1NdTo3g2Cy+e5IlcjhiMgH2ByBx3OTnoB36IJGvyKCAwGDkkn3JPJP419Xg8mStOs7+S/U+PxueXvDDryu/0MjR/DdvpUYIT52xuY8u3bkjt7AAeoNau1QAOcA8DPT/AVJgjOCeMcE1oaHoF/wCJLz7Lp1s11IOHI4ji93Y8Lx25J7Cvpr08PDokj5eKq4qps5N/MzS3y53ALjJJPGPr2FdN4R+Hmr+KGSZEFlpzcm6uVILD/pmh5Yn1OB7npXo/hD4RWGjGO51Urqd8pBVCuIIj1GFPUjsxz7AV6CPT0GK+fxWavWNFfN/ofWYLJErTxGr7Lb5nN+F/A2l+EowbODzLortku5QGlcdTk4+UewAHtXQjA7U4kdM5pM/nXzkpynK8ndvqz66FONOKjBJJdFsAwSMfjSgcUgxnAGfxp2OpNZljqaOMfhxQOee3NJjnFACjnrSpjvzSA49+tAODxgmnoArDuOvSkHJ4wT6dqUYYYNKSBxmiwDen9aPY8U7HGaaOcd6ewBx69KP0x69KPTmj8aNwFx6fN3o9j65pAeAR04xR1wR0pMBffp7UnQ8gEigcn8euaM+1IaAAnr/n0oINKo5BHTtg0p6H16UCGj14PtSgE+x70gHTtjrTgQBgYoATB7evWjgd/wA6d3yT+NMIIJ9D6UAGehA5HSiaKO6t3ikQSRSKVaNhlWUggqR3BBII96cOwOTSKSnHBH+eaTipJroy4Nxd4vY+I/jb8K5/ht4mxDG7aLeFnspuSAOpiJ7Fc8ZPIwR3rzwr8gU/Lzk49xg1+hHjDwdpnjvw/c6Rq0Xm203IZTh43wcOh7EE8diMg5Br4p+Jnww1f4a6wLS/UTWsrZtb2MYjnXOT1+6wAGQTkdRkHNfK4vCSpNyitH+B+38OZ9DHU1QrNc6VteqXbzOKY5kLDuTkY4znHb6VYmwSMkcOx46dhVdUO8k8AkAgjHc/4VPKN0hH+22COwzgfyrzEu5909xbZwFYj5SJVO8DIBCvzg1XbBgXbyA+ME9guSfzNWYhmDB4zIQR1/hIH8+aruo8kAn+Jjnr0C9Rn3oWjY4pPTqLHjbISf8Alk3Tvnj9M5p5YK7HuAVHqCaYnKOSckoeg77lH1NPbq+ADwevfJAJH4Gn8ix0QP2mEck/L+P3utMhGXTt8rEc+qnr/nipkBE4GACAOTyOFJ7c45qOBQZcnByrY9/lI/wqUri9RIwMZz/CQPTkdc08Ae4BdRx/wL3/AM/jTdp2HoSRzkcc80vP2cngEkE/kTx6cUaWJGSMVcsB/CuPptH51MvEqZwACc8842oCRUNwCJHAyMBV4x/dA79sVetLCS+vBDBFJNKSwWOJSzscKMADJOcdgaaWtkKc404uUmklu27JFNRgnGDk89aUcRcnBzjpk4x2BruNN+CPjnU4t0Xhu8RSODNti4A9GIP6DNTXfwL8c2kGX8NXTjJJERRznAAOAScc8Y9K19jV6RdvQ8p5rgua3tY39TgQn7iIDnJfHbnK8Uk4AhAJOep4wehzXR3/AMPvE2kon2vw/qlvtBJL2j4AJAHIBHY1j3llPbQlJYJIiOoaMjPBHQgdzWbhKLSaa+R0xxuHqW5Zp+jRFOfnus8gkD/x8YqGMF5Xz/FnGOuc5HPtU0+C10Rggk4wQf4hjp9KjRG3E4IAIBHpmktVudMZwezI2JYRgYACgEc4JJz1/GnKhNwgOQSRx34z/OhlK+WMcBe3+NSR/PdRg8ZOeeSOCc0vQ0ILf5pHBAztfr34Pr+dKT+6PbPf25/CltATI5J52Nz16Kcih8+X0yvQ+nehoBXYGQZGACR345qGLabgDJGWIPcYNTNksuOOT078g/pio7dQLsHHAbJ/OlbUpbMmfJilPT5I8j6gE5/nUBBCEjuDz36GpZHIRx1Jjj69AQq/ngVCf9Suck84PuM/40C6FjhptpP8Rz+eaaMhW4OQcY/4Cc/lijdtuSSeAxOPxPP9adN8s8i4+67KPwJHr3p3EOcgwMOpABBznuwP59ar4zOmeBkdfbH5VIpyrqBjAOO+cHIx+FQs5LjJ9/c8D/Ckl2FZlyQfNMwx8yHnGO5JHX2quhzED3AI5PucY/Pmp1yUkXkfK3J7kBhj2PNVhgpz69jjj3qthIfcYMkRb2PPvgj9KcGKuRkbcgHjtk/1qK4b5kJOeBx6fKv8yKcVCyEdSCCc46Z55plDudsWc8jJ9/mPX8DUZY7lAIPQ+vbNPHyRsOu0E5J5HIz+e6o4wBKgPTbjPvt4qeoFtRmKTBIxGMjPOdpJ/UZqqZNyHPQHjPPOCOanjyyOQeqEDHXI/wDrZFVhnaD2z2+uRkelPQlRVxxdROCAOSCCOD2x0/pUk0zOMMS4BOASSBwSOuahcYkTGMFQf0pxI83GQRu6fUU9Q9nDew4vi22qAoDkkDgEYz0/CmS5JGMZGRz19vx5ojP7h+5G0HPXODzQ4+YMMA5PX35oSKtylhwWicgAElWA98DP8zUAziE9DnB9eDz+maeW3RMRkkqp59Rxk/lUJc7QCCCxJPXGR3J/GgOpKoCzuCMDkYzn1H61veDfC0/jHxHpmjQKd13KsTEdFQHLsT7Lk57YrBiz52SeOuSeMV9S/s2/DB/D1hJ4k1KEpfX0YS1iYYMUHBLEdQW6AdQAPWurC0XWqJW0Wr9D5rPMyjgMNKz96SaS666HtlnbRWFrDbQLshgjWKMY6KoAA/AAVI2ecnBOea8/tviIms/F/wD4RmyffZ2VlMblgchrgFDjPooJB9yeuK9AIxx3r6eE4zXuu6Tt9x+EYmhUw8kqqtKSvb11EQ+vUUoAJ9qUDP40oAHBOa0OTUXn8KSlA546inr8vWgQhWlVKcoHb8utAyB+lAtRhTuDz6+lcB4++Gqa5vv9OCxagMmSLgJP/RW9D0PQ+teh9uKY3XpnHJz3rpoV5UJKdN2a/E5cRh6eKpunUV0/vXofLU1tLbXDwSq8UquQ0bDDKe4IPIP868k+L3wYi8Xpcajpi+Rq3BKE4ScYIIPZT6HGD0PXNfaPjjwDbeKojPCRb6kq4WXosg7K4HJHYN1HuOK8P1LT59PuprW6hMc8Zw0TAgj0PoQeoI4Ir6uFSjmdLkklzJarqn5M+KjHF5BiFWoSaV91s12Z+dmtadcaTeS21zE8FxExR42GCD9D2PYjgj9a9oNzjGQQRk+nt1r6v+IXwNHi+3kaGeNL1N3lTSZ3NxkKx7gHoe3UcZFfMus+GdQ8L6xPp2o27211CxVlfjI7EHowI5BHBHIr4fEYSthl+8i0rtJ7o/f8jz/DZskoSXMkrrZ+Zk6+uI7Nh13kZHc4zxRb8Q55HXH19foal15NtrbZOP3nXt0ptnnZyMj07niuJaRR9bo6svkRabkRoBjAGD/9c1YhOLqZcgcg9+4/nVez/iG0Y3YIJyOtTk7NQYHoyjnpjHH5Vm1dtG0HpF+dj2n4J3G6HVIASMGOQD0GCCfx4r1JF5/pXjHwWuRHrl1EcAS2xI6A5DA9M+hNezLgHPX8eK6KXwryPyniCn7PHzfdJjxnd/ntRnnNIrE8EemcUoPIB6f0rU+ZHAknrgZ/GnKu7v07+tNPygZ4H1p4OOnXnH+c0WQDcBjgHjP4/lSsNoHYjr3/ABpuzcck4AxSg7ep9etACE7eR65z7Uz/ADjNPPQg/j0pUTJxx7ii2oDcE9h7UY4zn/PentjPBx29qQYOecegNADDg4AGM9KcgOMkZ9v8mj/gQGOP/rf5/wD1mOAAePr+lAWAkEcHk9Dim+xx7ZHWjBzg84z36+tLkjnGTn60ANCjgHOen0pcYOM8+opxzj05xSKPfp70B0Gk4wT/APrpcDp7fjQRnA647ZoGM4P160ANKgc4yaaoAyOx6j0p+CMkDAI6f1pFIzngd80CsNKjvjjv0puOnPXnpT2O8Dn2yKUYz+mTQMjxk4wCKAoHPp27cU8DOOOlJtzyOo70W6C8iJh3xxSbAM4I9MVIR155PP1pCBjHUZIoFYgYY6j+nFMKAkkcAf0qdlyCMe2OtMK7eRycZx/k0rhuQsD0AB7fT/IprZXpz0A9frUxXdjsR2/pTFQ4YkYPp/jRcVupVYF85BBzk4455prg5C4GM556/n1NWWXHGTn0zxTHUkDHOPxPNPcTumV2HPtnr2BNQsoG7nkeg/nU+8+bs8onIyXHQegPvSPH1wOv8qA0ISgYgEfNz07+9RbShznPt/WrAAzgc9se1IyK3X8APWgdtSqQdpwcH2ppH3gCc+h6EfnUzp83HAHemn5QBjPanYCqydO/4Z+ueajdCM++ee/NWCMDnr0xTH5xxVC6lfBJxznjOeOelRuMckE47VYGRxj5c85NRsMqBnBPWgL22RX56HqPSojGcHnBP8qsMAuPTvjrUbDkAZx3NNWGQbcYB7Ef/X9qgcbiQOevHqatOAe341GV7jIJP4EY7GkB2IYEjn6Z4yfegA85+vem479+tAOehz6+/wBKxOgdkHPAJ9qOx7+9IMdcYx096XA/l+tWAgJOM0vT3HHSkxz2GOf8+lLjpz0OaAWghz2/KgZ9PpS+2f8A9dJ0JPWgBwyeMcUc8Y5IpMc8H8elKMjgnPPGKpXvZIlvUBj0/D/9VSRhpGVEXc5OFAGST6D1rS0Hw3ea5Onlp5cII3SPkAj245OOnb39fTNE8GWGlx4VTLJnLOwBJ+uc/lwPb19vCZZUrNSqXS/FniYzNaeHTjTs5dui9Tj9D8EmRBNd4IOMKCSB7EjBJ9hxxya7C2sksERYxyoIGMAAH0A4H4VsSWsWMdMdh255/CmTWkSoG3YUck5wBjnr0Ar6/D0KWGjaCt3fVnxGJxFbFyvUd+yWyKKg7AckHoRn+dEbnzI0ClpJDtSOMFnY56ADJJ+grqvDvw91XxTsltkFpYkgG6mBAI7lAeW9ieM9zXrvhPwJpfhCLNtAZrxh893cENKwPUA4wo9gAPXPfnxGZUqKajq+y6Hfg8mrYhqVTSP4s8+8H/B661Ei510NZWpwy2aOBK4JzhyPujHYZPuK9e03S7TR7KO0sbaO0t0BAjiACj345JPcnJPrVyPHHHIo2Zr5eviamId5v0XRH3GGwdLCx5aat3fVjMcjnj3p3OaXaCCCOlJjb7iuXc7Oo0L+HPSkI7jgU4YJ6UHpn+VKwxg549aUZ69vzpygdMZ+vWjHr2qh7jR15/KnduuaQAemSetPVR3/AAqeohOOtC4JyDn60u0Zz2pR6gdetPcBu3njjNABPB707BBx/Wk+6cU+oBgY/HvSAZ6etLgHgCl+mD260raAMxgHnjpjFAGeB+NO578UDjGKErAGAOep7duaaM/WmsrOwG4hQR06nH+NSAZ49OlSHS43n8aOP8cUv055oUcnP6cnFO4CqMfWg88jPoaVT36/4UfjRuAmOoPU0BSTz+lKDjP50Y/E0h2EHYE0uPbigHjj+dNByeDQTshwycgdumaaOvrS/pSnB5oC4kZI465/SqPiHw7pvivSZtO1W0iv7KXG6KUZAI6EEHKkdmGCKz/G/jC08AeGbvXb61vbuxtcNP8AYYxI8akgFiCRkAkZIOQOcEZrzzS/2t/hlqJw+tTaewxgXllIgP4gEe556UpRurNXRg8wpYOqlKajLdXdn955f8Tf2aNY8PzTX/h7drWmZEhh4NzEOSQVGA4A7jnHUevjbxFZyHBLgnKEYIOScEHBBBHORX3DpXxx+H2s7fsvjLRnZuArXYRs9sBsEGovEnw/8EfFEiaWOzu7oqSL7TZ187GMZJUkN7ZBGa8TEZdf3qej7PY/Scp46hFKniZKSWiaav8AM+IoVxCnBYl2YdCSNi49uuf61WdsxxcDktyB2JAwPcV9D+KP2TNUsgW0DU4r2LLEQ6gDDJggDG4AqcY6kDNeW638HfGegIhuvDl8VUnMlvGJ0znrlSR05/zz4s8NVpS1T/Q/S8Hn+XYpJwqq76N2ZxcedmSByAMnk8sDj8cU/r5nJAwMDj+8P8/Sp3065tcC4t5YGwvEsbIfvHnkDjHftVbALHBB7DnHI5FYtPqj3Y4ilPWMk/Romj+W9Ix0jIz1PKdvrmo4QBwRxsfvn1AxzTofnunJAA2swx3+UYHHvUcYIaQjH3G59hxWfU0umDfcODgDFGD9jYEDkjrz/CT+XrTiudyk4GQM+2cA4+lKwzaPxnnjvn5cHj05oHqtxtwP9JuFHQPjgf7NfWf7Luk6R/whMmpwRRyaxJdSR3MpALxAEbFB5Kgj5hjGSTnpXybd83U4BwC5/kBXU+BfG+s+BdZW70a7+zPL8skTgPHMA33XU8EDsQQRk4I79eGrRoVOaSuvyPns8y+pmOFdKjKzTuuz8mfeeBzx19aAoyAAOPavB/Cv7WOk30cUeu6bcabOcB5bX99ESeMgEhgPUYJ9M16Fpvxu8C6kgaPxLZxkk4S5LRHPQjDAHIr6eniqM9pL56H4riMlzHDyanTb80ro7cFgODj6H/Cq9xZxXakTRRzA44lUOD9QQao2PjDQ9SRWtNZsLlG5Ux3SEEZ7c/5/nqRyx3Ee+JxKp6GMhhj6gkVupQkun4HmuhiaT1jJP0OfvPAHhjUM/afD2lzE8EtaLyPfAFYV58CvA12Du8PW0RJyfJdk5zkdD+ld+Bg8/wAqaxB4zU+xpyWsV9yLji8XS+Gcl82jx2//AGXvBt6B5B1CyYZ/1VxvB9MhgentWDefskaazhrTxDew46Ca3R+SCM5BBxznGK9+xt6UpHcVjLB0ZbxXy0O2nnmYU7ctR/N3PmG4/ZH1S3EjWfiCznJBASaB0xkY6gkfpWHe/steMIFdYW0+5XGAUuCoPXgAgY696+uSMAjpn+VIq+vNYPLqL2TXzPRp8VZlT3mn6o+Krz4AeObM5GhSzAHk28qOOg6YPOCD2rnrr4Z+K9KupDdeHdRjCtkk27EHHPUAjH0r71VD5pJIKEdMc5z1z6e1PGckAkdjg1zvLYX91teup6dLjPGR+OKf4H523enXMKjzbaaIlVyGjYHhRnqBwMc1WeMeVgMOhB5B5r9FZraOYESRxyAjkSKGBHcYIPWsu88G6FqSlLvRdPnViSRJaIecYz0HPvWf9lye0l8z06fGzVuel9zPz9KkzZxySee2amnTNzIwycsSfzJr7dvvgn4F1A5l8NWSHjHk7o+R04UgVi3P7NngadspZ3duSScRXbYBznOCD0PvWDy2qlo0z0KfGeFlZTg16anxxFGGSUjj5R/MGq5TCgjkAAk+x4r60u/2VfDUgP2XUtStSV2jeUkGfXkA+n+TXP3v7IwwRa+JANwAxNaHt7g/zrneBxEXtf0PTp8WZbUWsmvVHzvEhM2AeoZevrn8e9VYVJjGDjBAP49Pr6175N+ynr9tIpttW064Ck4Lb0YjII4wR1HrXM3P7NPjiwQhLG1uscj7Ndqc/gcHP4Vk8PWitYu/3nfS4gy+ptVS9dDymfG2Ek4yinPvyP6VMQVbGTkgEdM9j/Wu21L4KeN7YIG8NX7hRgmONXHUkcgkdDWJfeCPEFhIoudE1CEgKCXtXAHA74I+tZ+znHdP7j0YZlg6i9yqtfNGAi79/A+4Tx7YqORQQpPUEcd+hHH5Vels57d2EsDxN8w/eRlSR15yB7fzqrJGAq4IOecEg9z+fWo5bbnXHEUpbST9Gie23ZAJIG09T078Y7GqsX+rIzjOPwHUYq7bRvuQ4OcMD79OB+dVVQLuDZ4AAPXJqDRShfQbNHxEB3X068kU5o8Nnp8wPPtj9adMpZYz1wCD+ecfkakKfOvBBIXP5cnPtQNTXUqwgjzAB0HXrzkY/Q0jLyoPcAjPuP5VPGhjaRRjGTnB6c8e9bmieAvEHiTyhpmi3t4CBiSOFtmOR94gAAfWtYxk9k2c9XGUKKbqTSS7tGIyHy5COBtI/XH50W1s82yONGklaQKqICxYngAAck5PAHWvcfDP7L2valg61dQaTAcbljImlxkHAAOAexyT16V7n4D+E/hz4for6fZiS9wAb66w8xIGDgkYUH0AH1NejRwNSrbmVl57nx2Y8WYXCxcaL55dLbL1PKPg3+zvJDcQa34rgC7cSW+lNg8jkNMORweQuevJ9K+hpCIwNuQx4GOMHsfwoecJwmCarISXBPJ3DJP1r36dCNGnyxWn4s/JMTmdfH4lVa7u7qy6JXPlP9nm6k/4W4gkkLNNHdK7kkl2KsSSfUlcmvrUAden9a+RPhTjT/jxbQDKAajcRAcdD5gA/I4NfXijBrjwWkH6s+g4niliYSXWKDj3pQR+HtRzz+VABHviu8+NFQeowP1pw6U1T78ZpwJ7HH1oDrcM89cU5BketNXpUi+3H40AL0xxTMAfUVIc9qYQT2oF0IyCenH1rnfFvg208WWgSXEN2gxFcqMsvse7AnqO3UYPXo8EH1FIMD8K1p1JU2pQdmuqIqUo1YuE0mnumfMmpaBf6Dci01SJYrtQGPlEtG4yRuQ8bgfzHQ4NcD8Q/hnpnxEsBFOot7+IfuLxB8yHn5SBgsM9Qeh5Hv8AYOs+E9O1zT5LS4iwpYusikl42PVlJzjPcDg9xXhnivwje+E78RXQDRucxXKAhJAOuPQgdQeR1GRzX1uGxNLHU3RqpXa2e3qvM+FxGFxOUVlicK2kndNdPJ+R+fXxO8Eaj4JnW0v4WTbN+7kx8kqgEBlPQjpnrg8HBrmrJcqDjgg84xn245r7x8aeCdN8d6HNpmpxB4nB2SgDzIm7MpPQjuOhHBzmvkvx/wDCnVfhzqAS5H2iykJEN3GPkcdgR/CQOSp+oJHNfM5hls8N70LuPfqvI/ZOGeKaWaP2eIajUslbo/NeZ57aKElcAkYc4OPx/nU02Fu4ucblYDB59abbIUnlBOfmyMnmpLpdptjkZ3EHqeCM9fWvAe7Z+l02uVPszu/hVcmDxfYBjhZA8ROM8FSRn2JAr3kMAcZxXzl4KuTaeIdLl3cC4jDZ7AnB6diDX0cq/MTjoeQe1a0X7r9T874ppqOJhPuvyESTecYIAIGccVIvPUn+ZowOMfTFGQPbjFb+R8QOXBwASAOmKco569Bk9s00HIHr/OjI9fWiwEq5ZcjA/GkYAd/ypofGBgexxzTlft+BzSAQKTgAjHv6Uo68H8qA55OeB0pisDk9B+n+RQA/HQHGfT3oIwAT/n1pMnsef6UmcUB5ij1BOO/HelYYHHJ/z70R8Ad+c0FS2CcEnvigegg6cnigE4wP8/Wl5Uk46+tGAx6EZ7UCEAxgZ6UZCnvxx+lGTjp9fTFLnnGM9KLdQGkd/wBfWmrjIOMnpTxGAWxznnPb9aQ4HI496AI8ZOff9KdtJ47c9fzp2MduvJ96AB3HX+X+NAWIwvXPHHb1oUHPuPb/AOv1qTHTHGefpQoGOP0P60+gDACcZ6fzHekK5xg+v5Z/pT1HcHp2PFO46AZpE2IdvGSe/Q5OfSk29weBUzR8evvUZBA9e2P607gtSLb2OeBjim4xnBJ9e9ThewGeuaYwA6cZAzSHYhAYE479fQU09+lSuDjIGaZgD0P+HelYPIiYfjTAu0E+mOKmYE/rimlB1J69u4ppWFuVio67vXHHQZph54GR6+uf8PWrDIGyPTg4phiJPv60CIFB7YHbj2qNgckd+v6e3XirWzaefw5P41HwMgAHv9KA31KxA5OeMdR3/CoWUnkZ5PHYZ+lWygfA7Z7evpz/AJ/rFKBwByfwznPWqQrlRyFJGR7+ophXrjn14/8Ar1YYHIz36n/PWmYGcjkjP40xbuxXK+49Sf8A61RtGGGR1HX/APVVkjaMcd6Yy9eD7fX1oHYrBTycgfp+VQsOCTlSOo6/yq0YsgA+vQnn9aj2kjk9fr+XFA9yqU2nAHH6f59ajIOMdc4q2yFMAEntjqB61E6DJHI9MetTcSOkU+nft6ZoyAOuaAMcd+uaBxg0uh0jg2SRnoeMUZB5J5pExkk96UcHHQUAC5HBB+tA579ev+fajPr0pc4GfXrzQAZ9T/WkXHbinRQtKV2KXZs4ABJP4DOa6XQfA9xqWJLsPbwkDAQjewz3OTgew59/X0MLgquIlaC06t7I4cTjaOFjeo9eiW7OetbSa8mEVvEZpSQNq84z3J6AD1Nd1oPgKGGWOfUMyupJEKE7ST0JPAP05HrXS6Votno8RS0gWIfxEdWPqSSSfxq7gkAqOPpxX2GFyyjhrNq77vZeh8Vi82rV21DRdluxIo1jVUREjRcBUUAAD2xVxJ85CjOOevbtVeJGkljiRGeWQ7UijBd3PoAASfy4r0Pwp8G7q9WO41x3soSQRaQtiVhnOHYZCg+gyfUiuyviKWHV5u3ZdThwuFrYuVoL1b2RxWkaZqHiS+Fpp9pJczA/OwIVIx2LscAew5J7A1614W+E1lpJiuNVcareIdyoQRDEfQL/ABEdic89AK7TTdLtNHs47WygjtrdOFjjAAHue5J7k5J9atYxz1r5nE4+pW92Okey3fqfbYPKqWGs5avu9l6EagemAMYHp7UoXGQaft7enekGM/SvL6ntjgMDjOQaTPQCgY/l60D3NNeY15jl7UuO+Oe9AHPc0duDQLrca6HNMIOD71Kc96Md+4o9QItjE5BGM+nP86AGwADn8KkC5GM8daTHUetJagJsPXOT/n3poD5wCAe2R/8AXpw4yPy9qdnnH+RRYCJmnVThI3I9SQP5GnxMxX5kC/RsjP1IB/Sl9s5FKuNvpjrQlYAPXGMd+MUegzz2pQR0z+dH1/OjcBAp4wc57UmNvXmn9T/jTcZ69R6UwEBOP60gYDihiQR78ChVAxnt0oAUDHWgDoD0oz2J9/8AJox7fj0qegCc7iOeaNoGc96djGD/AJFNAwOT04pBuKM8A8gUBc8D6/8A1qkGO2PpSDtwDj8KteQtENwevpzigdODzS9B6d6QDBx/OkwuBGOM0047U5x3oHb160LcNxAMf/XoGfbPuOKXHfA7mk20tA6kNzbxXtvNBPGk8E6NHJFIMq6kEFSD1BBII9DX5w/Hr4TTfCHx3c6dEHOkXYNxp0pySYiTlCTwSp+U89MHvX6R9D0/OvNvj58J4vi74En0+JEGs2hNxpsr8YlxgoT2Dj5T6HB7VcJOL8j5vO8tWOoNxXvx1Xn5H58eFvBer+Nri4i0mCO8mgAd4XmVHKgjkBsAjjH17Vfl+HHjLRJCRoWoQhSSJLYEjpk4Knnr+dU/CPiDUPAPiqG+ije3ubSRori2kBBYA4eNh1ByCPUEA19meHdYtvEWh2mo2cu63uUDqUIJGRyCR3B4Oehr57NsyxOXVIyjFOD2utU/NnBwxkeX5zQlCpKUasHZpPfzSPkK08W+P/CeWt9W8R6ZtBIPnTKAM9SCcfnXQ6b+1B8TtKRfL8XXUo54uY4pSfqSpP5mvqScRkO0gTYF3MWxgAdSc8Y9c/rWbL4e0TV4opX0yxu0dSysYVcEY6ggYOe1eLHiV2vVpJ67pn1r4FlCT+r4qS8nqeJab+2h49gTZfwaLrKZ+b7VZBWK+hKkD8hWh/w1lZXuDq/wy8OXrNyzRbkfHsSDz6Env+foV18G/BupAGbQLRWI+9EDGc/QEc/gayLn9nnwXcKAllcwHJBMdw2R9CSfauqPEODmnzU2rfMhcM5/h/4GMulsndHPw/Hf4SavI76n8Nr7T3fKs2n3asMHGSAGUZ4A4HFWIfE/wF1hiFu/E2gsQQTLEZVAzkjjcPxqC6/Ze0SRnNrqt7AgyQhCufQDJHbqfesO9/ZYusSNY6/F0BCzwEHr6ggfkK2hmuV1naV16o1jDjLB6wq8yv33O0tvCXwj1QN9h+K0Nv5h4S/hCMvOcEED161dX9n+11aBm0Lx54e1RWG5B5yoxHTkKTjI6cV5Fd/s2eK4g4glsLgegmZSRjPcY/Wueu/gb4xsyD/YrTEHl7aRXxxjkAgjr3rZPLKyVppP1sdEeJuMMK7VKLlbqlc91vf2W/Gu95bZdPvULZV4bsYI6g4IFZk3wP8AHGmzRh/DtzIiMTmErIM7ic8HOD2rxJvDnjnwvKZYrbW7AqQQbaSRCBkc/KTj/OKvWfxl+JGjPsXxVr1uV42zTM+B9HB6ZrZYHCVF7lRP5o7V4kZzQVsRhXdeTOzuPA/iTTubjQdTgKEE77R8AAjPIBB/CsmaKe0EXmo8RDNxICp+9z1x61Npn7WnxP0xkDeJRfKpwBe2kUn1zgA11Fh+2r4u3f8AEz0XQdWjxjDwMhz3OQSPqMYpPKY/Znc9Kj4sQsvb4drvucZGiERMNrHaCQAM/eOPercV7dWjEwzzQFQSPKkZDxjGMEYxnrXpmm/tU/D7XnjXxT8N4rd2G03FjHFMoAPXBCN+RJr0/wAJW/wN+KDrDoy6d9tkAAtPMe2uMdQAjEEn1xk1jLLK8HdPT5n0uE8R8pxlk46vppf8TwCz+IvizT3Kw+JNUXZ0zduwB3AHgk+v0rc034/ePbV8f8JDLIDj5Z4YnA4z/dB5785r6Av/ANmHwXc7xENRsy3Xy7stjnJwGB7+tc/c/sk6MMtaa9fxHOf3sKOMdMcY5x3rJYbFR2bfoz31xDktde/TtfyT/I4K0/ak8YWyx+fFpl0dmebdkz0A5B6nPP8AKtrTv2tdUDeXd+H7SY7iC0Vw6HABPQgjIxU+o/skX5CfZPEdq4UYCXFuyZAAA5BIyQBnjANc9c/ss+L7aQNDJpl4oJJ23BUjgjHzAZ5OPxpWxlN21f4iVbh3EbqKb7qx2+nftbaZJMUvPD15AoUktDcJJ2BwAQp79c/hW/bftS+DZVzJHqcHqDa7x1A7E+teG3f7PPj21nnc6EZ0IJ/cXEbkjHAAyD19s1h3Xwq8XWO9bjw1qiY6lLdnGOvUAg/gTVfWsXC1036oP7KyGu7xml6Ox9T2n7QfgK7IH9urbkjOLmF0IBGecgityy+KHhHUERrbxHpjliAAbhVbJ6Ag4IJ+lfEN/oOp2ADT2F3bFcbhLAy4O3pyOxrPkjxN+8wpGAdwAPXnOeaSzCqn70f0IlwrltVfuqtvRpn6EWusWV8AYL2CdeADHMr59BwTye1XFIfGCTjk1+eEKbEBRtpCkAjI5wSCMHr6Vasde1awxJa6lfW7gkAw3Dpj6YP5itVmT3cTklwZGS/d1fvSP0GYhRyPfHSlBB9q+Fbb4w+NbHAg8TagqkKSJJQ/UA5yQTzk9/wro7f9ozxzASDqkMq8DEloh5AGcEYwTzXRHMab3TPPnwXio/DNP13PsYkA5/Sk6cnj618oWH7U/i23hQ3Nrpl2cZOYWjJGM4+UgZx3xWxb/tcXqAfafDVu4bJAhu2XgZGDlTzx7f46Rx9Fvdr1R51ThPMYP3Un6M+lsZ6dDQwBOT1rwSw/a30qbYLzw/fQjOCYJ0kA4zxnBIrfs/2oPBtwB5o1G2OcENalgPqVJB544reOLovaS+ZwVOHsyp702/TU9d2D8vSk5A++fpk4/LNee2vx+8CXC5OvxwAkgGaF0ye46dvetqw+J3hTUkRrbxFp0gcZX/SFUnnHQkHr2NaKtSns0/mcUstx1Lem18joprWC4GJoYph/00jVufxBrLuvBmgXylbnRNPmBzkNaoepyegB5PNWrTxBpl8cW+o2k/OP3c6Nz+BP5VdjcS/dIf6YP8jVKMJLo/uOdxxdN6qSt5NHJXHwf8GXT7n8NWIJ6lFZPxGCAP61mn4BeA3yToEWT6TSgf8AoXbtXoQz0APHXIIoz7fpU+wo3+FfgXHF42O05L5s87H7PvgJVH/EhRiOPnuJT+fIq7bfBfwRZyKyeGrMkAD5tz/oSRXZXFxFbIZJpFhRRkvKQoA9SSQAK898W/Hjwl4WiYJqCavd4JW208q547Fvurn3Ofaspxw9NXaS+478Os0xclGm5O+m7/M6G807wt4H0m41KbT9O0y0tVLvKtugIA5ABxliTwBySSAK19DvH1LR7K6ltzaNcRLMLcnmMMMhSOgIBGQOhyK+cvCt34h/aD8b29zqavB4W0ycSvbREiIHqEJ43u3GT2BOAAQD9NSMIkzgZ7Y4+gx/SjDy9peSVlstN/MyzOj9UtRnPmmtW7t2b6ELTqmcL049KgZyx5bjOcdhSHrk80YHTP416KVj5pvXVjlII4FABGD2BpFBIPtQpG3GOlNrRjh8aZ8o6L/xKv2kACOF1xgfTBYkfoc19dKRj0I4/GvkLxUw0z9oid1yANXgYHPdthOPpkivr1vvkj1P868XB6KS7Nn3/EabdCfRxWoowc4+ppevTke1NjGfX6U8dT+NejY+KGr1B6ZpR7de1IBzzz+tOAwRgnNFgDOATyM0qnJGKT3x3p3TGOKfoFuo7cRxjmgNkjsabxwB1/SlAx9KSFoLgHoOKaRj396AT3pwwQPWq6jGjtweap6tpFprljJZ30Ant5AN0Z7EdCD2IPII5H87/NJjuOf604ycZXi7NdSJRjNOElo++x8/+M/Alz4UmDDfc2DkiO5A5B7K4HAPoeh7YPFcTrGkWGu6dNp+o2yXdrKuHibv6EHqCOxHIPT3+sZ7SG7geCeJZoZFKtHIAVIPYj0rxLx98NZ/DzPe2Ctc6YSSc8vB7HuR6Ht0Pqfq8Dj4Yhexr2u9LvZnw2YZZPCTWIwl1Z3st0+68j4J+K3wRvPAl1NqFkTe6NM/EuCXgyOFcdACeAR174PFebX6lYFcA/K6jJ4x24/+t1r9AZ7eO5heOaNZoZFKsjgEEdwQeCDXzR8ZvgdJoVrdaroUTXGnH949sgJe3GcnHJLKOgPUDr6nx8yyl0W6tFXj1W7XofpfCvGMa8Vg8c0p7JvRPyfmeR6XI0EsTjjYwfI68EH+lfUEcgkQODgMAc9sHkfzr5ctVzwemAM568dq+ltBnF3omnzdpLeNv/HRn9RXzVLdo+q4pjzRp1PkaA+p/wAKXHf8qapIwR+VABB61sfng70o98kUd8A8e1BwBgU7gOU8AHnnpSjHOc8fhSAYzknPb39aQHnA5z+lICZHKNnAPBOCM0xFVAAAAB2HQetCHIxS/hQA4KcZHbqeMUgQkHnHT8c0Bupxk/oPagtnjHGefagBwAA4zkdu1AIzzwD29KaW/AdKBlT14OPxFABwADnAzk+oFOZQBjnmmjPAHv8AjS7vl+goARO4Pb+v40Fe/wCGaXgduv8ASgZyQe35/hTQAMgc9vem4PJ/pSkHp2PJFCDccHr/AFoYeYAMe2DxQSRwOB0yae2BznJ9gcfzpgwck9zzn0pANPTvz2/z0oQ4PUfU807G49Mj1pu3sBg5x1p+QCgY496B165H9KO/HfGQaTAwcDk8YpCsOU8Ed/5Cox85Jxkj+tK2e4xSrkf4UBYRvTv/ACpu0bQMU884GcUucf8A1/60AyDGeQQfTHSmkcAjgkipABnAGAf85ppBzwMnt/8Aq70JhYZt78gVGRz7D8v51NtODgcnjPWm7c/TuaaDa5BtJ4B+gz6+9NAyM9wMnnt6dam244HA9aYyHPHJHBxRoSQkHhQDg+vP05qJxnjHHH4f59KsgDAyec9KjkxkAkAkYHByf/rUJa6gQMPkxnIHX19jUTR726AY79jVlo8DPQD6VG6e+Ome9Fw3Ke0ADHIP9KaYznGCex54/GrUgz7+9QuAuCAOOSf6VWomVtpHUfX0+tJweCfbj3qwVGMEgdCQKZ9wElck+vQUah0KpXnB55pjJjAzj6VYbkHBPJ60hXB454+nPpRqMqsuSe30/l71CyA89eM9Oc1bZcuc9Pz/ACqBhtwRnPUd6lAbgBJ+7x9aAvv0/GhW6nvntSjleee3+RS8joGFScD0PY09W4wP/wBdLtI6fgP8mp7bTp76RY4UJYkgHnBI7ZGf0yfat6VKdWSjBNt9EZVKsKScqjSS6sqsQMZ5xk+4/wD11t6F4YuNWcF0aKEgnOQGPoACeAT3OBjpXVaT4GgthDPcgmVRkoTkH1OAMDHbJJ78V0wiWJAI0UJjoPbvnqT9T+NfV4TJ1G0q2r7Lb5nx+Mzxu8KCt0u/0Kmj+G7KwWPEUSyKoXOMlsEk5J65z3wPbFbStEFAZg3bGM9OgA9qrIMAbznPOK0NG0K/127Ntp1q9zKcEgfKiZPVmPCjvz1xxmvo/coR6JI+aSq4mppeTZATF5RJO0KDkuccepPYfyrpfC3gDVfFGx4YRYWBHN7cAkNz/AoILHHckAeprvvCXwjsdK8u51Ypqd4ORGRiCM9sA8sR6n8AO/oIUYwMADA+gHYV8/icz3jSXzf6H1mCyVK06717f5mD4X8FaX4UjzaQhrplAkupfmkf1weij2AA+tb3PUdelAGetLt5wK+flOU5Xk736s+qhCNOKUUkl0SE5H9aG604DHHb+dIef8anfY0G9Ov50bR68+tAGaTnp60AO569KQY4x260oyeD1psZdt5dAmCQuDnI7E+hPpzQA7JPrilHQZP/ANamM4TGSMZHJ9ewpwHbt29qAD1/OnKO/rQoA4H5+n60E+nBoC/QP6+1H4UvOcU0Z7/hQAgUj/8AXSHPepBj1zTcY/PvQAgOPp6UpB/HP1pByP60DPUcH3oAPpxinKT64pMg8Y/GlXH64+tAC4/yaTj/AOtSZIJ9PQ05cZ54H9aAGkdxRjAzS9e1L/jQAwYHuB2p4GOCD+frQBjnoeKQ4GM856UABOOP1pFOeM5oXknGeaAORil5gOx2J4oHXnk+1HtjPNHTOe/XFGwrCZwMjoeOaavfPWnnnAHHc4poGDxwD+NLoMUj1pF6gDt3pc5680gXuG6cikAo55z75oBP1pM9vUZFJggnHagBcd8HFBHv0PrQucjJznPGKU9x2PagD4z/AGx/g6dE1lPHmlQbLO/kEWpLGOIrjGFlIHQOBgnoGGTy3Pm3wS+LUXgqK703V5nGmlTNAQCxR+MqAOueSBkAHPrX1T+0p8ZPDXgjwrqHh7ULdNa1XVLVoxpYPyqjDh5SOVAOCAOSQCABzXxH8PPhrr3xL1j+ztCtDPINpmuHO2KBScbnbkAdwBknsDWWMhQq4flxbSitbt2+4/M62IrZdmrrZY7yad0tUm+5tfEb4z6v44me3tnfTdJBIFtFIS8oJ4MhHXPXaOB79a+ovDFsLLw1o9vt2COyjXYMj+H/AOv+NfF+qaI2l+KLvRklF29veNaCWMYEjK5QkA8gEjjJ6da+37dTBa26A8JAijOBgbQOe9fC8Q06NGnShSSSSukvPqz9M4FxWJxzxFfFSbk2lrsu6Ra7oDxgD6HjPBzSL0HVuSMjt/n/ACKVMEohz0z+OO9KBjAyBnuPqOa+K2Vup+r6iBCNx788dO/602BeWPJ6Y49TTuquTz0wRwO/UU+2BCvgEgBcnt17e9Qh7IaMZAPOD7flTCig55/H3NSswcAYyenAJHTnPpUQVmJAOBnr1/zxVPS1iUDA5cDHLDI44IqN7WKcjzYo3453gHjJ9QaeSd0mODu6j0z061L8vQjGBz24rWM5Jp3E6cJbq5hX3gzQr/m50eznJAALwrkcDOCBnnvWDf8Awa8Iaig36JBESSSbfKEZPTIP5V3BUEgn/wDWaRQABg5ycckD19KqOLrQfuza9GzmqYLDVFaVOLXml/keOax+zHoV3Hu029vdPlK4AkYSrknPIODjoOCPxryzxZ8DfFHhZGuYoBqVtF/y2ssl1xzkqcEcDORnFfXWQYYx93AwAB7momOVwRwpxx78817+FzzF0FrLmS6P/M+Ux3COW41NxgoSezjo0z5x+Fn7VnjD4fyw2WozSeI9DjG1rW8kPnxDofLlPII7K2R9Oo+0/AHxM0X4k6FHq2g3i3VvkLLEw2ywPjJSRTypHbqCOQSK+bfih8F9O8Z2s97YRxWOtqpKyp8iTnP3ZAOMnoD1B65FeDfDr4ga78E/G4vbZJI5oZBBqGnSHC3EYPzIRkjI6qRyDgg4JB/Qsux9LMIOUFaSWqf5o/MMXSxvDNeNLEtzpSdlLqvU/TH7YxOcD9c05bo4yw4yOh9axfDWv2XinQdP1jTpDPYX8C3EMh67WGcEdiDlSOxBrTGeeck16CjHQ+mjPmScXdPVFmO6B4Kk/iKkW5U5AJAX8qzwO4OD6Yp4Y4/w/nScTT2krl0yI67SwZT2PI/I8VQvtC0jUiDdabY3LdjLAjnn3IJpRgDBXn1puAOg6/p61n7GL3SZrHE1Iu6bXpcxbn4V+D77Il8Oac2c5IhCHB4PQisG9/Z78CXSlRoxtSSMNbXDoR9Mkjn3Fc38UP2qfAPwf8SHQfEl5qEWpiGOfyrWxaVSj5IIYEDnByO1cDJ/wUL+F0b/ALmPxFOuMkjT1XnOOcyD2/OumOVTqxT5E09U7HXTzXE037lVp+rPRLv9lXwlc4MF5qlqcAYEqOPQHlc/hmse8/ZKsmYm18RXCA8gTWqtj8QR/KvTfh18RNN+J/g3SvE2iSyPpuoRGSISgLIhDFSrDJwQVIIyfqQRnpkuZM8nIHcjFedLL6d2nFXW/Q9GnxFmNN6VW156nzhefsk6oufsuv2UueR5sLpjtjjIrCvv2WvGEEamCTTrpgDlI7gqTzx1A7Gvq4XTqeQDz2zSLeD+JSD9a55ZbSfRr0Z6NPizMYPWSfqj4zu/2f8AxzYlVOiPOARzBMrg9uxFYl58L/FlhI4m8PakhJPP2ViOpzggEdO/pX3MLpeoUknkYAI/nUqXSDnJB/H/ABrneVQto2elT41xcdJwT/A/Pe80fULZGE1pPCQ7AiSNlIOB1BA5ORxVQRGLapG0jGemc5OOvfmv0SaSC4O2Ta/swB/nkVRu9A0fUcrcabYz5GP3luh49OlZf2XL7MvvR6UONtuekvkz8+RgPkgZ5+vpVu31TULBg1reXMLKy4MUzIRxwOCOOK+5rr4YeEbxdsvh/TSMD7kCqcfUYNY918BfAl3uzoMUZODmKR0I+mCRisv7PrR2lf7zrhxjg56VKTX3M+SLX4h+KLVAIvEOppgZI+1uec9MEnPWnv8AETxVOmG8Q6my8gD7U3Iz7EHr3zX1G/7N3gZtpFhcqATwt0wznHqCQB2wfWrlj+z54GsmDHRfPIIP76d3HHYjIBB7g0/qWJ2vZerG+KsrS0pXfoj4+u9Q1PX3EU9xd6jKzABZJWlYkjjAJJ69OK9P+HX7OGv+I2guNZR9B04EsfNA+0SAkYAQ8rwDycYzwD3+odG8M6L4Yh26ZpllpwzyYIVQn0JOM/rWg1yqglfnI6Y6fnXXSy5Rd6ju+3Q+fx3FtWpF08LFQXfqUfDfhvTvCOjW+maZbraWUA4UcknuxJ5Yk8knk/QAVYlfzXyOgPA9fekeUy4JPB7DpikCdhmvZjFRSSR8BUqSqScpO7erb3bGEHvxSYIGOtSEYHI/Gj0OOv51djBeZGmQc96eVIGcZ60ijnnoe9OosNbnyR8ZAdN+ON1KfkBntZsj6Jkj06Gvr/IOSOh5FfIv7ScTW3xQeU4Aks7eRfcAEH9RX1lplx9osraQ9ZIkc/UqDj9a8XC29pUXZn6Jnq58HhaneKX3Flc4wKXvinAADgc+lAz3r0T4jcFGBQMD3pwycnpikHHSgQo5Gc9/1pVJ6H680g7A9DTj70dAAd8HpwBR6cHI4pBkqcDJ60DPejoAvXp+dAOKAuD/APXp1LyFqAJ5z2oUZHJ5oAxinAccdB3oSuHUbt7CjYGUqwBBGCCAQR3BB4we9OAPPGaMc+/8qrqS1c8g8e/C37H5mo6LCWgOXls1GSnqyDqR6r1HUZHFeYSwE8A5ByCDyMY59jkdQa+rip6A4PqK81+IPwx+3+ZqOjxqtySWmtQMCQ9Sy9gfUdD2wev0uAzHalWfkm/yZ8bmeT3vXwys1q0vzPiX4r/AyHzJ9W8OQYZQWlsFAIJ6lowORjkkc+o9Kd4Gdz4U04OMOkZjIPGCGIx+gr3ie3KNgghlOCCDkEcEHuDnt2rldf8ACQfzLmwjCTMSzwjADk9SB0ye/Yn0PJjH5TFt1qHq0tn5o6cFxNWq0Y4HGu/K9G915M49Tnn/APVSgA+5pNp645BIIOQQehBB6EdMUozwRwR3618o4tOx9EnzJNCZx0//AFUoHFH0NOA7DtQD2Dp/9akCnIJO33Bpw9+D0waXblcEDtg1AAq7cE9vx5pQe3Qg80hyTkY69B29c0A4Xg8+9VuOw5RnGQaaOQOff6U5CR27cGhsA569qPUW4oHrwaUfOBk8n8qBwCSOe3t+FCgduRxzUgNAAJBGcevr3p3PQdfrQeeccjPH/wBegHnIoK8gAB5AJHfNAznkc8frQM9QPpRu3DAGD1znHSgVgXnjGMe/8qXB5x2zjpQDtAU5J/rSqN2ff/PFAiMZDYwRxnn0pdufqOx/SpCenUHtxn9aanQjuOh5oK8xo7jPpz1ye9AA4zzS85wMdhThhf8ACnuTcayAdyD6dqaVx15NPJPqSB07/hSYyCe/8qQDM+vymgegPHI96f0Ax/8AqphHzcmi/QBDg89x27YpoO7ockkgn2p5APTjb/k03rkDj19hQAnUdeP8800jv7fpTjg+1B54/X/JoD0G84xzTSO4GB7CnAY4B4H15pO3fg496BIjx3FIV6+vWpGAB6n603A6HknoO5+lAabshxnGMrxjmm7QSCR8w455wDVjYCvQ57Y9frURG7kfQ0b6kkDoen4/1pjqchjk5OKn2jPTBPT396aQD268cdKAK/lgnIOR6dqhMZ5xz6fj1Bqxt4J9OfTOTUeCP6E/1oC3mVgny4Axnkeh56U0p1J7fjirDZxjJz6dvrx3qNgSDgnv3poCqVIPA9P/ANeabjJIORn9atMvTrg+3WomTjHUdQQPz96oCuUGOBjHb/8AV6U1kODxkk8+3NTEBeuSenB4+tRuuxSAcjHPOeKm9hWLwYA8fr71JHlyFUEkkAAckk9MVY0jQLvWJwIYiIcZMuCFx7HnJP8An373RfCltpJDzBZZ+CJWHC8dACT3zyRXv4PJ6la0qmi892eJjc5o4b3KfvS8novUwtA8FXWo4kusQQ9cZySPwPftj867+z0S202CJYEGAAM8En6Z6Z74xnvUkShMAEDHSpM4yQePU8fia+xoYWlhY2grd31fzPisRja2Ml77v2XRDeSccAdAOuO2D/8AWqVmIZEUZZiFWNASzE8AADkk+gBroPCfgfVfGLq1tCkNkCA19OCEx32jguR2xx6mvZfCXw70nwkfPgjNzfEANdz4Zz6gDoo9h17k1yYnMaWHuou77Lb5npYLJ62ItOeke73fojznwl8Hr/VljudYLaZaEgm2Qj7Q47AnkID6dfpXrmjaFYeH7NLTTraO2gU5CKCST3JJJJJ7kkmtLpwB+VMb5T1/Kvlq+Kq4h3m9OiWyPucLgqOGSUFZ9X1YgHXrz/KnYIyfWmqcelODZ6cVx3O7YF49x607uM801Bke9O46ijYaE4+lABPXpSA84PFO57euKEIaR0JpADnNKTj/APVTQcVQB9ASe+O1KpLcDr70DpjpSDIHHAoAkCg4yMEUmcdf07UBvWm9eTyO1AD8jt27U0dieaTPPWmgjp9KAHZBzilUnkE5+lNzzgcZoBz7mgB+QO/503Oeg9s0nSnDPUdP8/lQAenOP60nXtn/APVS4OevShhgigBvpzTgemeDSDkf1pQMcnmgAUZ5PTpTueB601ScYPSnAZHrQA0A5zj8qdx34oAJGP0oB+pp+YCDt+YxRjt/OlHp/Kjrgjg9MUhdBoGDnPtThx+H9aO349aB3wen5UBe6EwcdOnelHpyKM7eO9B5wOOfxoDoAyQaQ8GjpkUc5zkfQii3QkUeucGk+nb+tLtA5B56mlXGc1NiloNIyeaaeTT8Y5pCM9f0pE3sICRnnH415d+0F8Zovg94PFzCI59dvSYrC2blcgcyMB1VQQcdyQPWvGP2tfj7JFqA8FeHLt4DbSK+pXcLYPmggrEpByNpAZsd8Dsa+fPiX8T9a+K+vWuqayyPcwWsVosUWQhIGCwB4Bdjk44yfQCtnDkTnLZK7+R8JmefQfNhsPdybSTWxtfDH4b+IPj740vJp7uVkdzPqerzZcqSeg7FyOFXgADOABz9tWuj6B8Ffh7fNplrFp+naZbSXLk4LysFJDOTyxJwDk98AAU34MfDy2+Gfw903SERVuzEs97KBgyzuoLEnqQOFA7Ae5z4j+2L8VYo7CLwTp8weeVlm1Irg7FHMcR9yeSOwAB61+UzxdfPsyjSjdU4u9ulk+p66w9DIMtnVnZ1JrVvdt9j5b0jWEi8TW2pagHmQXIuZxHgOSSWOM8Zyc88V9p+GdbHijQ7PU1ga1F1EJVikILBT0yRwcjBr4ZfO9s98DHfpzXo/wAL/DPifxbb3p0TxE+nNZlV+zSSuMjAwQASMZBGCMAivsc7y6lWpxqSko8ul3tboefwTnlbDVp4WNNzUrtJNJpn1sxAYFTkD39qFH7tRng5x6dc814PH4e+MuiE+VqMWoA55EqP6DgMAeRj/wCt3kXxj8X9HH+leH11FF6YgBJ5OTlTnHrwcfz+GeWQafJWi362P2WOd1I/xcPNd7K6/A9zUna4OMnGAME/jTrcna2R3AJHFeEr8evFOmKBqvgyVQV+Z4lkQA5PA4IGR6/Wrll+1DpEOVv9Hv7aQ4YglTg45GCQcdMZxWX9k4h6ws/Ro1Wf4S9p3i/NM9qVABzwMdOTzTYo1Ujk4Y4I9ia83s/2h/B14FzdXFsWGSZoSADjoSCRmtzT/i14S1Lb5WvWm4EAiRih5Occ4H5Vzzy/ExteDX4ndSzbA1Nqq++z/E6naUZiCPv9s9AeRz3qQrkkDOCCMEfWsqz8TaTfBXttTtbgM5AKzKc88d+D6+9akciO2QQ2M85yP/1+mK5pUKkbXi16pnfHFUJ/BNNeTX+YEY6nJGBwe+KaeVUEnrgc/wAzTmwxIJx+HWkbIUHnn069/wClYOFnbqbc0ZLQewPlwgZIUAHH48f5/wD1xMflx0IIBGakOPKjxxxjHIzyaa4Hl7SwByMnqa1imrgmhjttjcjglcZGTxn/ABr5i/aZ0mCw8bWV5AAsl5aq0oHdlYqGx6kAZ+lfRPiPxPpnhbTJrvU7uO0gRcjew3sewUDlifQA18ifEnxvL8QfFE+pmMwWyqsNvDnlIxnBJ7kkkn347V9xw1hq0azrNNRs1d6Jn5Jx9mOFeDWEi1Ko2mktWvU+sP2KNekv/hjqOnSuXTTtRZYjnIVZFV9o56A7j+Ne+32pWejWE1/qN5DYWUClpLm5kWONAOpJJAA+pFeRfsoeCLjwb8KLeW7iMF3q8xvjGwIdY9oWMHPqFJ+hr5Y/b/0HxhpPxB0+9v8AWb3VPCGqZbTrWVitvaSqp8yEquASMhgSMkHrkGv0nB0I16qhJ2T/ABPIwEalLCU1NapK9z2/xj/wUD+Hnh3xRZ6bpMV34ksDMEvdVtBshgTJBaMEAykHBIAAIzgk4r6N0TXNP8TaTZ6rpN5DqGmXkQmt7q3YOkqHoQR75BBwQQQQCCK/EC3nCKSTklQPc8f5zX0H+yh+1Zf/AAO1dNI1czX/AIKvZCZ7YHc9k5xmeIE/99KDggZABAz72KypezcqC1W6fVHbGopNJn6mk46+tMIIGeOPevGfFf7X/wAJvB1qss/jC11OVkEiWulK1zIykAjIUYUkEZBIIPBwc14f4q/4KYaTCXj8OeC7u7JyFm1W8WFSc8ZjjDHBHbcMV4tPL69RaRa9TRzS0PPP+CjmmNbfGPQb1QFS90KMFx0LRzSKc57gMBx2r5NjJCzYGPlJPfuD9McV6r8e/wBobWP2gda0e81jTNP0xdLikgt4rHecq7Kx3MxJYgqMYAA5ryq1Ox3ySQVYHI6gA88V9rhqcqVKMJbpanLJpu6Pvb/gnB8SPtuieJPA1zMPMsnGrWSE8+W5CTKB6BwjHH96vtVenBr8Wfhz8SfEHwl8VR6/4ZvRYapDFJAGaNZEZHGCpVgQQRgjPQ4I5Fe96T/wUN+KVikRuodA1IAAHzdPMbNx3KuMZ9R+VeHi8rqVKjnTaSetn3NYVEkrn6VE7CR6GvBv2y/jDP8ACX4QzHTL17HxDrU62FjNEcSRD78soIOQVQbQexYeleGeHv8AgpZdIYxr/geGWIkgy6VesjcAHIWQEYOfUfl18I/am/aEX9oDxrZ39hbXWn6Fp1iLa0tbor5nmFg0znaSAScAYJ4UdCSKxwuWVI1U6iVlrvv5FSmktGd18PP+Cgnj7wr5cHiGG08X2akBnmHkXQGOokUYY9uUJ9Sa+vPgn+1t4K+NuqRaPpwvtK8QSRNKNNvoc5VFyxWRcqwA5IOD6A1+TQchivA54PfPQ19af8E4NF/tD4yaxqJXcmn6JJtcdFaSVEGT6kbsfQ135hg6EKLqRVmu3dk05uUrNn6ODjpSsR36dKUkdO9BI9MmvjTfqM4B56HkU9WK9Dj6Gjbjk9qVR6jrQtguKJHzy59ueKQM3ILkg9cnIowG9hk8/Sgctz/n9aB+YhH40qjHX8vSnbcHI/KjbnpwKa0J9Ro9T19acOevbmj7vAFNz1xSKFzk8jjpSgDBweR/KkHP49KOcdjj360B5gFO0HOMdRmlC8c0dQPQetHDd6APlr9qqAJ4009xyZNOAOOOjsOa+mfCc32zw3pE5IPm2UEme3KKePzr54/avth/bnh6cD/WWs0Zz3AcEfluNe6/Cu6+2fDjwxLnrp0AP1VQp/IrXhYfStUXmfomaLnynCzvsmjqc5oHIzQeec0oBUYNemfEAATzSqOmRik69uO9O/TFABRj6elCgdBxz1peP60AvIUDnI5NGPUYpoOOhx707JyB1oF1FUZ+nbNOVc8HgikGTTh9cUCDbu/lQFwMU4Y7HpQPU8elTqA3p1xQW7Z6Gl5IOec+lMx361QDsg496aOuB/8AroA6AfXNAGP/AK1BXmcP47+G0HiNHvbHFvqa4LDgJOMdD2B7A/geOa8Tu7OawuHt7mKSKeMkNFIMMp9CPT36HqK+o/ft0rl/GngO08WwBxi21GMERXAHBGPusByQT+I6j0Pv4DMXRap1XddH1R8rmeURxCdWikpdV3PmHX/C6aorT2+IrsDnssvHAPoT0DfmCK4d7eW1laOaMxSqSGQjBH88+xHBr2XVtLudEvZLS9hMFzHjKuMgjswPQg9iPxwa5/XNDg1eAlyElUELKByPY9yD6flXoY3L4YqLrUbXtfTZnh4DM6mDl7DEJ2Ttruv+Aeb46cYJ9aXvwe/OKsX1hNp85inUq3bPQjpkeoNQA5yQPavi5QcJNSWq3TPuoTjOKlFpp7NAH749qUZZcdzyf/rU0HaPp+VIHPY//XFZWL6j1PXnOOKXPA56frSAk8E5Ge3FGfmycA+3SkHUcp+UgEkDt3oGWzg89aBg9MZoCg8Z4oELuI4xtxxn+tLjIAHTg/Wk2A9855HPT15pAvYcUD6gCT0y2MnntTgTnIPv6UgHYgEevSkz2PAp9RrUAfUggn8c05GAGOv071FIC4Kr8hP8RpLaIW8aomSAeuck0gsTHnjkDjnoaVeBjHTPQ/r9aaOQBjn39KUddvAHXNAtQ/AjP+eaMnp1HX8aecHIA+gJ5piA85HsKAuC9QCP1pw6emev/wCr2pu3scfWhjjpkfSgOguSg+XnsaBgDk0ox3P9KbjHUcUC2D/GgLjk89RQpKscnPp7Ucdu3pQA0rkYB4HPXOabt4p+eTknBPHpSE56YPGMUAJjjHoeaaBlhk5A6gcc0qsPWkDd+ueOO1PQAyOg4I+tMBHXP9aeVHc4z/n1owB0OMcHH60gIj+PTJ5zQflOQQQew7U87R1Iz/Smd89SPbrQA0DAx1HfmkK5+vrT8Y5J49RTGGOnb/OaBXGFeMgc8YP40wrjjj0yTUnbnk/Sk9yM09xdCEjqMZB/z0qNkxz17k1MyY5HPfmm4J6D3/Gi4iuVweOvA9qayZHTvnH61MwJwOAAenrTCO2APT2o8wITuIyTnHB5/Kq0hy2T06f5xVpl9Dzxz/TFRlAAc85556VXUCttbkkgjqMUwgHI6nv3qwVY8kZB6fy9aiKgYx157/lUC1Pa7SzSwhEcceyMDCqOg9gOme9PWME4BIJOCe3+f0qSN3IwRwcZPIOPpxinqVVo90fmoGUvGG2FlyMgNzgkZAOOM1+wN2v1Px2MeZpXtfqXtG0e/wBbvBaWFq97cdwo+VR6sTwo9yc+gNet+FPg3ZWPk3WuFNQuVwy2o/494yOQCCAXIPcjGegrpvAtzotzoEL6BFHbWpJDRIMOjgAEOMklgepJ54IJGK6XsffrXxWMzCrOTppNJaNdT9Ky7KqFKCqNqTdmn0EjARQoAUAAAAAAAdAAOAB6Uoz0FIv0oXvgV4h9HYX8aZxz78/0p3fABz/OnE+owf8AGgVu5natqQ0qFZTDLIGYKPKXcQScDjvzVezstQnKz3V0YJckCKIApt7ZByAfUg4HatgjK03GBQO3cUA8EHgYzTvxpqjHOead7evFWSCgdBTc9u2T3p3qM0n1OB6UbDsJ7dhxikHYY4+tOwB25pdvGMd6A2Gf/roAJOB/nNOx0wMUoPGAetAhnI6DFNOcY6CpeDnPemkEd6AEHOAO/wDOk25x2pVHWnbecH2oAjA7DsfypVzS7aAmevAoATB/xFSKMdfakXAOOv1pefSgA65wfypPXPf+dAHYHmgAgEHrQAowORx6d6THT2pcfhSA8+nvTsAAY49KXA6ds0AZ6f5+tGCSTnofwpC3Yccn0o9OaBnOD/kUYK55xin5DEx059/Sg8cfrQOcnvR6YOaQtQB54PIpV44JxQeOp9KM9jQSBz9KTnrnp/Knd85wfWm455/P60DuKeDxjOaTGPcUo4+vf3oyBjtR8x3EJx29+aA3cUH9OlNAx68VNxXH89P65rzv48fEpfhb8N9Q1aNgupSgWlip7zuCA2PRQCx+gr0NTjoc44/Gvh39sz4m23i7xjYeGtOnM1roRf7TIhyjXLYBUEdSoAUnOMkgdDWtNc0vJHzueYz6nhJWdpS0XfU87+Dnwov/AI3eL7q2e9e2tII2uL2/I3srNkKMHglnOTk5wCfSuO8S+HtS8BeJbnS9VtzDfadON6EYDhWBDD1DAAg9wR3r7R/Y88Mw6P8ACeLUlQfadXupJ5GwMlVJRFJ9AFJA9SfWq37WPwgt/F/hCXxRZQBdd0aLe7IADPajJdT6lQSQT0AI7ivz7/WJyzKphaz/AHbbivJ7XPClw9y5dTxlHWorSfnfUo/Ff9rPSNB0b7B4SnXU9dniQ/aQM29qWUE5J4dwTgKMgEcntXnPw1/Ztv8AxTb3HjDx/Pc2um7HvntpSRc3YALlpCTlAQDweSDwAK6P9lj9n+3urG38b+I7cT7mD6XZyjKbckCdgeuTyoPGBk54rvP2s/iGnhL4bTaNBIRqeuZtVAOGSEcyMe+CAFHqSfQ1w08TTpYyOAyxWu1zS3b1u9ex31cPOrhJY/M9Wl7sdktNNO58LXUkct1M8aCOF5GZUXOAuSQBnnABA5r1P9nXXm034gS2RY+VqEJQAnADKcg/UDIx3rygjJ45B6d+K2PBusNoPizSNQU48i6Rm9AMgH8gTX6LmFD22ElC13bT1R8Nw9jfqWa0a17K9n6PQ+6CRkg4yARkfXk+lIBhRkHgdSfr+lIpEqBwSysu7OeCDyP05qQqoUHPzBe3IIr8Qa5W77n9gR99XI/LSWEhgChwMEDFQvpFjeRyCeyt5gW5MkSseAcDJBPsKsph4nAJ4PHOQOO1OhISIk9d2MgcdD60o1Jp3TsTKnCS1WhyuofC3wrqO83GgWLsxLF0iCtnGOoIPTisKX4A+DLtgF057c55MU7DByTwCTgj8q9EdSG3HoAQOevtilBG5fTI+nU/hXUsZiI2tNr0Zxzy/CVPipp/JHjNz+zH4emANpqOoWjljgkq+B68gfnms1v2cdVsGUaZ4umQICQJAwPTtggA/lXugIygYHluMdM4p6MdpPQAEdO3eu2nmmKWnNdeaTOGeQ5fJ39nZ91dHhUvw1+J+jOXsPFouwAMJNMwJPPADAjj61yetfE74l+B7gQasxiJY+WbmBXRxz0IABH45OOlfT7D5mxyeM4P8+tZ2v6FY+IdKew1K2ju7WQENFKOnBG4HqCOoI6fz6sNmyVT/aKalG+9knY8nG8OuVJ/UqsoSS01bV+zufNB/aQ8XIqgGwbaOCbfnOSfXB61nap8ePGWoQlf7SS0DYA8iJUx24JyelYfxF8FyeAvE9xpMsnmwhRNby45eJicMcdCMEHHcZr6x/Z40D4feKPhbaa7d+F9Fiv7ANBqFzcwqwDxDJlJYkKCpBJIABB6V+mQwmEqqM6NNNNJp27n4lSr5xiMXUwdbEyi4Npq+9ux8j2Oj+JviRqn+iW1/r9++FBRWkIJ6ZPRR6kkAdzX0v8ABP8AZCfTr631vxyYnaLEkOjREONwIIMxHBx/dBIJ6nseF1H/AIKFWHhr4i3llonhm0u/h9bkQRyWuLa5lKkgzx8BNp42qQCQMkgnFfTvwo+Pfgf4y2ok8M61FcXgUGTTrn91dxcZOYycsB03Ake9ezPCVqUVeNo26bHuYPJaNKftqsnOfdnouMY4wAOAMYA6Dj6dq4n4yfDbR/iv8PNV0DXHitbWRPPhv5SoFlOoJSYEkAAE4IJAIJB61N8Uviz4Y+D3hiXXfE+oC0t1ykMC4aa5kxkJGmcsT3PAA5JxX5n/AB9/au8XfHK5uLOSY6N4VWQGDRraTh1zgGdhgyHjODgDPA712YLA1KslNaJPc+gnNK66nieq2H9katc2LTwzvbzyQGW1kEkLlWILIwyCCRwRkEEGq0RxuzjhTzz1AA4xnn0oQHcBt4BAHb/9Qr2z4K/sj+PfjK0V5Z2P9j6Gx51XUwyRsMDJjXG6Q8dhj1NfZVK9OjFcz/zZzRi57L5niyNuYoDwewGOec5/LrWloXhfWfE98LXR9MvNVnYgCKztmlbpxwoOK+zpvhp+zh+zdhfF+sSePPEsIBfT4gJQrd8xRkKvPaRycdsVg+IP+ChN/pdo+mfDjwRpXhmzAKRSzxh5OBgERRhUyB6lv8fOeLqz1pxsu7dl9xqoRW7u/I8n8Nfsb/F3xJ5bReDrqzSTA3alIlvgepDHIA78ZrvNP/4J1fE+ZFFzd6BZEqfkkvGc5z0G1CM459Khj+IX7TXxdlZtOl8US2kpGP7LsxZQcgEjeAoA5znP41ctv2T/ANoXxM/n6ld3UDsCQdS8RsSOueA7YJ7VzTxFT7VVJ9krmsY9o39WWJf+CcPxCwWGueHWc5486YYJJPJKevHFY2pf8E+virYMWitdL1GJVB/0XUAHcgYIAYDH4mtaP9hv42Rr5iavZJMcgga9KGPocjgfnUkn7Nn7Sfg1c6TqmoThQBjTPEhfHOeAzgY9RjGfrWaru+lVP1RfKusV8jx3xV+zL8T/AAgHfUPBGrLbKxzLbQ/aEHHPMe7HA6kDOK8yurOawmliuIZYJUBDRyqUYEHHIOCCOnNfVg+L/wC1D8I2MmsW+u3FpGQW/tjSxcwgYwB5iAEDHUhs1ft/24NA8cRiw+K3ws0rXomGJLvTwvnL1BYpINwwRyA+cdB69MMTWWqtJeTszN04+aPjwx7SBjvyevI5r2/9lr9pCP8AZ38Q6vPc6H/bNhq8UMM4il8uaIRsxDITw2SxypxnAwR39bT4BfAv48ec/wAMPHEnhnW2JK6LrIOC3XChyGAII+6WwOwrwn4t/szeP/gzKZdd0aV9MXganYkzWxGTgFgMqSMcMAfrXR9YoYiLp1E03un+jM+SVPVan6d/Cn47+CvjNZrL4Y1qK4ugoeXTLn91dxAjndGTkgeoyPfmvQeM5r8PtM1W90O5iv8ATp7ixvYGDQ3dszRyREEEFWGCpAzyD7dDX1p8Kv8Agoj4g8N+H7rT/Gel/wDCUXcUJFjqEMiwyPJjAW4GACCcZcYOAcgk5rxa+VSTvRd0+n/BNI1U1qrH2r8XfjT4W+CmgRar4mvjCk7iO3tbdRJcTnIB2JkEhQcluABxnJAPQeE/F+jeOdBtda0HUYdV0y6UNFPAwYH1UjqpB4KkZB4Ir8ePih8VPEPxc8Vz694lvftd7KNsaRjbHBGDkRxpyFUZ46knkkk5rb+CXx98W/BDX2vtCvPMspmU3ml3LE210BgcgHKvgYDjBHuOKueUfulZ+917eglUTeq0P2FU5xzzTuO2Pwrz34J/GHSvjh4Ih8R6VbXNmokNvcWt0p3QzKASoYABwAQQw4IOCAcivQQAcAHmvm5RcJOLW2htoO/GkX0GQB1pQPShiVAOMg8cVAxAAef0oZeBjqacuMgsDke9DDJ4PHp70ARjjHH405OPwpMEE5OQRmlGDgelNWATgg4OP60DrxxigjBJ6k+1KoI4JwOlG4Hz/wDtYxfuPC8oHSS4Qn32oQM/ga9N+A84uPhJ4aYfwwNGec8iVwa4D9q6AnwxoUwwRHeupz1BMZxjnvtP+evY/s3Tmf4TaYCR+7nuEGOcjeSPx5rwqemKmu5+h4r38hoS7No9Nx0JOB1oOc5zRggdc4pc5A9+lekfEig9+9Axzg/Sk6cGkXPPOKAWg/oaQelIw70emPagXQXufalyOtKR3A702nuD3Hr1yDSjOc89qauTg4p2Dx19qVkIepwD2BpOP4j/AJFNXPc/WnDJ7/QULQBRwAAKAR3pAcUEZGff86AFAyef0oK8k01CSRnpT896AG47flSbT1zS+uRxTuB+GaBrTUw/FPhOy8V2H2e7TZIvMU6Ab4z6g9we6ng+x5rwfxH4WvfC2ofZb1AephmT7kg9QfUdweR9OT9JZBwB9Ko6zoNl4hsHs76ETREHB6MhxwwPUEev58V6uCx88NLlbvF7rt6Hg5lltPGR5opKa2ffyZ8r6ppcWrWrQy/LjlWABKnHUf1B6155qenS6VefZ5xgld0bDo46EjnseCDyD7cn3Xxn4Ju/CF3hyZ7GU4iusAA/7J/ukenQ9R6VyGqaNbavbNFcIXBwysDhkPYgjkEenQjggg172JwdLH0/aUmr9H38mfJYPGVstqulWT5b6p9PNHlpGeBjOQOaFJzg8j9Kvaro1xo0+yf54iT5cwGA2OxA+6R6dD1BNUhwMevSvi61GdCbhNWaPu6NanXgqlJpp9RRweRxn+dHTgkkdeDQOAcHvSNnPAyT1rn3NxwOeTz1HWl346dB/OmLz0556UUwJg2ccDI/Wk3EnkdcfUCkBI5xkfnShiXxyTj14FJpBa7H8cgjnPWkVd3bk80Y9Pz96FXkk9DUj6DQuDzwOhJ9TTgOQB9fxp/ToeSOnbrxSjn09D7YoBjMBe/ekzt5HP1p5XOeM+me4pOOMfgKA6gpycc54/lQOQeeRkcGgY4wfY0HJwTwCM5/+tQHUbv4GewHX1pe+QOOwB6UoUHkjnFIV7A9etAdRQwPIwQT1z1oXHfn/wCv0pqkgnnr+X4Ubu5+nSgQpzx0H8v05pMg9QQfc8U4kdSc+3SmDtn1PvQA0DvjIHXk9Kcgx0HsecUoGBjtnHFHGeOmfpQA0gk57/SmgAEgduef6U889CM+/em9cYHXr/nNBVluxpzzkY+npTSxBGB0/E085xknPWmkAgZwfegkbk885zx1pOOTnHp/kmnDjB7H1pCAPU0AJ6n88ntmmgZ4HI6in8445pqgg88YoJuN2jsKbt+YcdSfxp5BJBP4e9IVGQe46f5/rTuFtCHvgjOcnr1+lN2gE89eM1NxtAx9DmoyOCOvP4Zql5gyNgd3Xgnoe386jdeg4yOnpVhgOM8dMdvwqPb2HPPTrQLSxXKEDPf86iIPpwRkZ9atdeOp5A/yai2E5IznPAPv2peQFeRfTv1xUJB6jqcAVbddjYB//X6VEQd2MAEHoe9SQew6fqVtqlnHPayCeGRQUkU5GPfHQ+oq3Duc4BG7gHOcf/r9K8g8La0PC9z5to4bR7ohpFz8sRwfmA5IB4B7A+gr1+xuI54d8TCRSc5OQfQ5HUHPY81+o4TGQxlNSWjW66pn5pjsBUwNTkeq6Pv6nQ+E/E954N1Nbu1Alichbi2JwJhnqD2Yc4PPoeK+htG1mz8QabDfWMomglBwRwQehUjqCDwQehr5hlkG4Z4A6gdzW54O8aXfg7UftEIM1lKQLm1zw4HG4ZPDgdD0PQ9jXDj8Cq6c4K0l+J62VZo8NJUqr9x/gz6OwMj9aUEg4HHNUtI1a017T4L6wmE9tKMrIPXoQQeQQeCDgg/reUd+9fGyjKLakrNdD9DjKMoqUXdPVWFBx0/WkUEjPanHp+dIh7f0rMoQKcc0Be/FKSBxQvT/AAqkAbR6c9OOlIoJA7Dt3p3T6UAdcGi/YVhpX0owe5/xpQOc5IAH605RznrTvoFhgz2FAyKcR2oZT2pphYaPf/8AVTQucYycU7045pGzwRRcVkHPrk/596TkkZ4P50D8qTr26dMUXGlcVeO3SnbhTE984HajGPof0p3E0LuOfTGaUZOCeKaB9TilXt2ouHKL+P0+tPVRwfX17UzvzTg20YH50xWFUY44NKAB7g9qZknp/nFKD3oFbUPrzSqvoMe5poYc5PX3pwYZxntTv5hqLjt3IyKXacfjigHjA/Kk3Z6CkIROex44we/uKCM4GeaVe3p/OgnPGKBdRgzyAO3f+VHHr+dO46flS/hn/PvQDGAdfXsaAD2Oev0pw7dOKOCDg9c0CsGPfoMU0A9DzThwcUDjt09aAsNUc/yo28cdqX1Jz+HelU7unGetAhmcjOPx6mm9D0z71Ljn3po4JyTj+dAbM8m/aP8Ai2fhP4Alms3A1zUi1rYg9Ubbl5T67Rgj1JHNfAuk+FNa8Q6VrOr2lrLd2mmIs97cZyUDsQGOeSSSSccgAk8V61+2J4vfxD8XrnTA7m00OBLVUzwJCu+RgPUlgPwr6N/Zx+H9v4R+EemW9xbq1xqsf2y9SQAh/MXhSDwQEIBB9TXkZvmkcopQkkm5Pby6n548LLiHHVIuTUYJpW79Dxv9k/46af4etv8AhDNfuFtLdpWk0+9lOI1LkFonJ4UEnKk8ZJBxkGvor4ueI7Lw78P9UlvHULdoLCJTz5kkxCBRjrkMST6AmvjH9of4NP8ACfxaz2UTnw5qLM9k5BIiPVoSfVc5GeSMHsa4j/hKvEviKHRtDOo3+pRWlwv9n2DSGTZKSAAgOSSSAADkAZAwM18tiMjwuYyWZUZqMXdtPa5ph88xOWp5bXg5STSTW7XQ/Qzxp420P4TeE4pr1xFDEFtrSzhA8ydguFjjUcknABIGB1PofGNE+BOrfF/xKfGnxLLWdtLg2ugROQyQDlFkOcqMclRySSSRnFdv8Kvg/fWdzD4u8d3ja740kyy+cweKwB6LGBwGGSCwAA6AdSb/AO0V8QR8PvhfqlxFMI9Tv1NjZDIJLuCGbB7KuST2OPWvk8JUcMUsJg3eUnZy6262PscZBSwrxWMVkk2ova9tLnwx4hitvFvxMu7bR7SO2tr7UxbWltbLhEQuI0AA7YAP5k1S8d+FZfBXjTXtAkJL6ddy2wY9SFPytxjkgg+nNavwb086p8WvB1ohI3apb8jJICuGJ456Kc+1em/tpeF/7I+Lg1aNAIdZso5iQODIhMb/AI4Ck/UV+40o2iqd9Ekj8dVC+GeNjo1L8Nz1j4Z64PEHgLR74sGd7dVYdtwyD685FdUCd5I4yuOB0yO3avlr4TfGY+BdAn0q5sJL+ASiWPy5AHUE8gAjGB16j/H0Sy/ac8OXAYXVlf2u0dRGr54x2PX6j8a/K8dkeKhWm4Rbi22mn+h/ROU8WZdWw1P2lS0rK610aWup6++fKwDyGGTxz27U9f8AUkkD5icnPX8DXnFh8ffBV5Gf+Jk1tzys0LAjng5AI5788Vvaf8TfC19ADFr1hgk8NMqkn1IOCOPWvFll2Jj8UGvkfUU85wFS3JWTv5nTsWyeCHBORng//W+lJFyV+XuM4/OqkWtWF2MxX1tICoIKyqQQSACCCQc57VahcSSIFPBweMZPHPHQVzSoVIuzi16pnpQxNGavCSfo0/1FiAO1sbiT2PQY9aceFYcZGD3x245qGM5C47E4Hr+P+f8AGXI6AZxjGTn/APXWaTTRvzRYrLuZsA8degyc0xjyvBGO+QD0PSh3AZiTySeOg/z6VzXjf4gaP4F0w3Oo3AWUqfKtYyDJM2DgADkDPUngD8jrRw1XETUKabb7HJisZQwVN1a0kopXd3/Wp4h+1JLAfFmiIhHnjTj5uOuDKxXPOM8NXjXirxn4y0P4V6toemQTW/g/U7+L+0dQiUlXlVCFgZgSFBGGIONxAHIyDseL/Et5448R3GqXeWnuCAsS8hFHAVR6AcADqfc192fA34RW/hT4Rx6HrunQXb6spudTsrqNXRi6gCJwQQdqgDnkEnGDX7tlqeAp06ckm0lf1P5wwtT+1M3rY6Cag27eZ+Q7bi0wJ64A+ufT+dSWF/c6fLFc2lzLbXUUheOWGRldCAMMGBBBz3GD/X66/an/AGIJfAFjqPi/wGWu/DMCtcXmlTSZmsFHVkJOZIxnOCdwHXI5r46D+WCQN2Bkkc4Hr1r9Gw9WnioKUdejXY+vacGdN44+I/if4jXNnceKNcvdbuLSAWsEl7JvKRjGACABk9STkk4JJOKo+FvDmpeLNWg0rSrCbUdRvHWGC2tYyzuxJIAAz2ySegAJJAGai0Dw/qPinWLHSdKtJL/Ub2UQ29tCNzyM3QAfqewGSTgGvvjRdH8H/sD/AAyj1bVIodd+JusxbY4RICVbHKoeqQqThmHLngcYAwr1/ZWpUkuZ7Lohxin70tvzMHwJ+zt8O/2W/C9r4y+Ml5a6l4hk+a00VR50aSAZ2pGOZZBkZJ+RT6kZPmvxO/az+Inx/wBVTwx4PtbnQNJuCYbfStHLPd3C4wFkkUA4xgbUwoHUnFcx4L8E/EX9sz4nXmo3l2ZcFftuq3AItrGLPEaKOBxwsY5J5J6mvqvW/FHwq/YS8Nf2Zo9oNa8aXMQLReYv2ufIxunkwRDETyEABI4AJ5ryNIycYrnm929kaa7t2XRI8x+F/wDwT2upbFdW+JmtpodnGgkl0+zlXzFHJPmzH5Y8A4OMnOec11138cf2cf2dFe08HeHrbxNrUI2mewhWdiwGMNdS5APclAQDnpXyN8Yv2i/GvxqvGPiHVJF03IMej2ZMdpEMnACA/OQMZZyST6dK8wd97AA5IGTn8Otd1PASqWlXk2+y0SI9ol8KsfYHjL/gpB431OR4tA0PSNDg+4slxvu5sYHIyVUEdMYIryzU/wBsH4v65Mzy+OdQtupVNPjit1HGeAqjv3JzivFC+SAF4Ppn271Nbn97kgkAnP4A8V6EcJRpr4UiFKbZ6en7UHxXEqTP8QfELn5mwb0hTg8ZAGCPb860tL/bC+MOj+U0fjrULjJJ2XccVwvJxjDIcgdhnjtXjSqVRA2MEE4z1ye3PtmnGMhIee3bB53HqPQj3p+yobWTC8rdT6m8K/8ABRb4k6R5Y1Wy0XXYQR5m6BraRlIOQDGSAeD1U5zXoNt+1H8BPjUq2nxF8BroN7KCr6gsAkVGIIyJ4QJFz6kH34r4VZWjJDdMA/h6kU0gpGHAwCTnH5DNYTwVCeys+6KVWUdL3Pt3xH+wr4Y8eaW2vfB/xxa6raA7lsrq4WZAcZCrOgyhyMDeoIPfNclovx++Mv7L+pr4c8daXNrOiyDb/Z2vkyh48kHyLnkMMdAd4PcCvmjwf481/wAAavFqfhzWL3RdQUgedZzFCw9GAOGB6EEEEcYr7B+Gn7cWg+P9IPhH42aDaahptx+7/tiG33xA9A0sIJKEHnzIyCDzgduCrhq1JapSj2e6XkzWM4yfZi3Xwg+F37VmmXWr/CvU18G+MTGZLvw1dkJDIx5I2AkKCR9+PK9CQOa+SPHXw+174b+ILjQvEelzaVqUGCYphwwzwyEZDKRyGBIPrmvqX4ufse33hm3tviH8F9Vl1nRVU3tvFY3Be8th1D28inMqjoQPnA4IODV34e/H3wp+0loUHw8+NdvFa6yCI9M8TxBYnEucAO2AI5CcA5wjnIIUnNRRrulrTu4rdPdehUoqTs1bz6M+K5MQxg5JyT+eOPyHNdX8Kvh1qvxW8daP4Y0aPdfX8gUSn7kSgZeVj2CgEn1wB1Iz1H7QP7P/AIg+A/iVbDU1FzplwSdP1WEEQ3KgHI5+64GMoSSOoJBBrE+DPxb1z4LeOLTxHoTxGdVMFxbXIBjuYCQWjbHIBwCGBBBAIzyD6spuvRcqTTbWnqc6XLJXR+u/w88C6Z8NPBeleGdGTbYadCIlc8PK2cvI3uxJJ+uOgFdIinGf061xHwh+LOhfGfwVZ+I9AnJt5SUntZSPNtZgBuikA6EZyD0III4PHcBgcEcfWvz+cZRk1Nap6+p1oUYJwaXcP1FN46k/rSDOQM8VlawIfgZB6GgsQcDg9OfSjIx1/AUw5BJBznj/ADzSDUMg9f8AJpF9MZNIPmPt1PFLjoOp/wA+9O3UY4NkYAxRkEYIpOeMGgg8ECkK2p45+1Lbeb8PrSQfei1CMg+xVwR+taf7Ltx5vwuRCeYr6deeoGVIH60v7RluJ/hXfOeTFcQOCOoJfBP5E1k/sm3Pm+CtZgJyYtRBx7GJT/MGvG2xjXdXP0ONqnDy8pHuP8Xt9aB2zjijB598Ud8deteifFCgnpjB60oHp2oABOfSndjg4Jo8hdRuScZP4UuDxil7Y9/rSDHQ5OetJofTYUDPU0hAHJ/KnAZ9u1CAjnr6UhdAX0P4Uex5pT2JHuaTjsKdhCgc5zS/U+lAHQDpQvvSAUD/AOv7Ug+U4pc+nWhQMEGgAA3DPpRj8OaXO3npRznBoAQvjGcgk7Rxnn8KzL/T/wC3DaPHfSxWsUokkiiAAmKnIBJ5ABHIHB75FavXIIzmoVKWaMHISEEbSST+ZJPc4FBRIBk8/jmnjk56c0nXGD170oB7Y4PPFBJBfafbajZy2t1ElxbyKVeOQZBH+I6gjkHkGvEfG/w8l8Ku11a77jSycbzkvET0Deo5wD09eevuo5zg96SSBJUZHQOjAhkcAgg9QQeCD3Fehg8ZPCyutU910PLx2ApY2naatJbPqfJ11bJcRPFOodGGGUjIIPrXC674ak0zM8OZLUdzyyDtkjqD0B/Ovojx/wDC59K36jpERlsuWlthy8I7kDqyjuOo9x084kiJjChQeOcjIIr6udLD5nSUk7NbPqn5nwUJ4rJq7i17r6dGvLzPIlbnGKTOfTrXTeIfCE1tM1zYRB7YgtJFu+eM8klQeo7kdQegI4rmcfXn8jXxOJwtTDTcZr0fRn3mFxdLFQU4O/ddUxc9ccZzinjAHPP41Hwfw9KUHGT6f56VxHaSDgDoM05QMEYyMYHtUQOeM8dqcHOO57cdaVtB3JARkjjjPWnIOB3BxioVI65zj0p4c4UDIAI4qQRJyOhHpnv/APXoXDEAZz39qYX47f4fjTo8DnOCckj/APVQIk/Mk8ke3amg4OCAPxpoJJweQPTpSkgrnncD+VBS0FwBwR+ApMdc8EHrQrdyc0Ecj/8AX/WnsL0FBPYDt6g0FfXntSd8DnH50/g8jk/1pLzDcixgkHvz+FKi98c/XmlxxyDk4IGemKORyeTSQWDH59u9MH0FPByeD05zRwRgHjGTTDYav0wTTWPHBGT3/wA9KcAeP0xz0qNm68YHemg2DP5gYp2MDJOPYUinPOOKN1FguN3E8Hp9aXaDwBz6Z603JJBOD709eeaQtxhOPQelNJ7HGM/jTyCDzyO1Jx/jn09qewCKB1PftkUw4XqOcjkdfanrhuT16ECk78Dkd+tIAGDkc89MH3prZOM9uv407HocY70hxznoP0oAiKnrn8v0puMcfXn+lPzk4H60mD06nnirJ6keMDoP8nr3pDnOPxqQcZ7/ANKawAGATg5HuP8A69AWI+TwO/8AT6Uwr3IIqbAwKY2cZxj/APXQIgaMAg8nPGPT3qJovUZx2NWeg5BGTgk5xTXHcj8agLaGPpcEOnPL5SBElYs6jJUk9TgnAz3AwD3Hr2XhLWv7H1CKGe7C6fOyRLJcMAkBzgKSRkAk8MSQOASBg1xoJ7HpjpVu0uhHlJFDwtwwcZGDweDwR6juK7cNiamGqKcHbuu5OJw1PE03TqK6/FejPbg6yMSjhxk4cEMDzjIIJBHvmnqxycgA5xjqePpXmnhrWm8MyJbuWl0p22qCQfLJ6Lk9B2B6EcHnBPo1tdRXKI8TiRHGQeAMfTqCO+elfomExUMVSU4vXquqZ+Z43BTwdVwaunqn5HUeCfGtz4K1NpUBnsJyDdWoJwSMDeo6BwOo6EcHnBr6G0nVLXWLCC9s5hPbTqGjkHQj8eQQeCDyDwa+Vlba+F5J9CMD8a6jwL45ufBupnIaTTJWzcwDJwcf6xB0BHcDgj3wT5+YYBVoupTWq3Xc9jKc1dGSo1n7vR9j6KOSPWhePxqtp1/b6pZxXVpKk9vKodHU5DDHBH8iDyDweanGc4PrXx7TWjVmj9CjJSSkndPYfx0HSjj8/wBKXbng/nmhevPFZjE/L86Bg/Tp+PvQ3+RQASf54oAOM+1KgyaTPHvS5FUgA9e1IM9qbyTgdKU8f/WpgLxSEY6cnvTVJ9T2p4weoIFAEZHTGaOo4p2PUn6UnOPagBAPzpew7e9KORgdqAMjgUeQAP8AOe1LjikAHI6mjHHrii3UenQdgDFM4546UoP3Se9HHc0ugXEHB4xSrzknOPWjk8Dk05Rx1+tMQABuPyNJjP8A+ql9getIMk00wF6YGKMgAfXijP8ALFNznB7elLULDsgYGaU+9MThuvSngAt0P+FO4rIPoaT8qOfTJOP/AK9Ow2ODRcXKhpJ4HY+lIuB+NLjvtznoKNvOeRTv3FYOR/Sg/T8aMHoDkD+VNDbjyaVxWDOeBxilTp60oA79KToMj9DRcLCgg5ANGM4AwCMdTjvTSeec8V4t+1d8T2+Hnw3ks7Kcw6vrRa0gKEBkiwDK4PUEA4BHILZHSriuZ2PPx2IjhaEqs9kvvfRHxl8YdZstZ+Kfi2/tGjvbObUZzFMCxLrnGQcjI4wD6Cv0P8KXVtqHhzSrmyIazltIXhKdCuxcY/DivgH4PfBLU/jBFrr2M4tU0623RyMBsluGGUhJ6gEAktzgY9a9c/Zx+O48ByHwD4xzp0NpMYbS6ucg2z7iDDJ6AEkhjwM4PBBHw/EtBZhFLDvmlC90t7d0fIcN4qWBqSnilyxqu6b2v2Po74m+ALP4leC9U0K8QEzoWt5cZMU45jcd8g8H1BI714P+yJ8Gv7OM/jPWLfN4JZLXT42AIiCEpJKM9yQVB7DJHUGvpLV9cttD0S91W5lWK1tIWuGkyMbVUtkHoc4GMdSRWT4S1Gw0n4e6Tf3MsVhZLYpcySSsFSMON5JJ4HLfUngZr85p4rGQwksNTvyydrK99Nz7ythcHPFxxU7c0VvpbyOjup4rK0MssixQxqXeRiFVQBksSTgYHJJr4N+OHjzU/jp43uToVpcXeg6LDIYNqnYsa5Mk8hPC7scZwcAAZJNe3+Idd1n9pu/fQPC8s2k+AIH26jrUkZR71geYogcEgdSDwTgnAwDqfGPw9ofwa/Z113TNDtRax3Sx2YckNJPI7AFnJ5YkAn0A4AAr6HJnTy7ERjZSqyaVuyfn3Pns8jUzHDTm240oJu/Vvpp2Pmr9lTTzqHx58LEDIgeW4JJIwFibn8yK+1fif8E/DnxgttOi18XqPYl/Ims5vLdA4GQcghhlQQCOo96+Xv2IdDa++KWq6ltzHp2mPh8ZAaRlQDPQHG49ecV9wbyDjr0r9fbfNdPax5OQ4WE8u5ZpNSbeq+4/LfxN4cuvh/441TRbkZn0y7e3cOOHUHgn2IIP419A+DPh34J8c+ELG+/sS2DPHhmhzGwbODkggZz1HOKq/tu+CDp3jLR/FMEeIdUgNrcMAABPEOCfcxkD/gNYn7Mnict/aegtIQFH2iAE5ABIDADtzgn614HENOq8Kq1FtOLu7O2hvwk6ODzepl+IinGadrpPX5nX3f7Ong+dAY7e6tndgcxXDEgccAHIrHm/Zb0SWMPDqt9ExyMOFfjIxjIHOM+v+PtI4ReS3PXv/nipos+Uq4z9ef8A9X41+awzTGRvao7feftk8ky6prKim/S35Hzxcfst3ERBsPEaqi4OJoCGJ9ipAz9BVUfATxzpc6NpviKOQqpw4uJY2zg9AcgZ6c/jX0cVBztGDx1GAfpSIQrgEDOOuOvGc+ldazrFxau09OqTOJ8M5c/hi4vybX6nzgnhP4waIQ1pfvdEDHF0sg6c4DD9ar3vjj4s+DbCS71W3aO2UqhlubdGCkkAcgjqSBnnmvpKHJKEgfKCTnp+Jrz/AOPqeb8LNXOEGxoZCT3xIuMH1r08HmX1mvClUpxabSbskzw81yNYLB1MRha04uKbSu2r/M8G1X47+M9TQoNUFqGwc2sKoQfQHkgfQ1zmheHPE3xJ1XytMstQ1++c/NJGGkxznLOeFAz3IArpv2f9Os9Y+MvhSy1C0hvbOa7CSW9wodHG1sAqcg84PI4xmv0B1jW9C+HPhS71PUZrXQtBsUEk8ojEcMSlgASFHOSQAACc44r9Ip0IUpctGCT02WrPx/AYbEZ3D2uMrScU7WbfQ8R+BH7KVv4HvbbxD4reHUtZiw9vYxfPBat1DMTkO47YGAeRk819FA55PJPXPXmvL7f9qH4S3ZQJ8QtCXcAR5lwUwCMjOQMfj071oXH7QPw2t9MuL0eOdAuIIImmYRajEXcBSSqrkFiQMAAEkkCu9YatdXi7vq0fd4fDUsJT5KSSS6L82z5i/wCChvxuFhbWHwz0yfEl0q32slCRti5MMJI5+YguQewUdCc/AaEFpWOTlGzjjsM9+1dJ8S/Hl98SvHWueJ9Rd2vNUumuSjZOxGOEQZ6BUCgDsBXW/s1fCZ/jP8XdH8PFSdNybnUZACQlrHgyAkdCxwgPq1fbU4xwWHWmy182SvflY+lP2VvA2jfs/wDwh1T42eNbYi8eIrpFu4xJ5bDCiMHjfMeAcZCAngE14Z4a0Xxf+2R8bppLmYme8YS3V0QTDp1opACqOAFUfKqjksQTkkmu/wD2+fit/wAJH47svh/ojBNC8NKIntrc5RrsqoCgDg+WhCAc4JOOa9/8AaPpH7E37NU/iHVreOXxXqMcctxEcB57pwfItgeoSMElsejE84ryZOcIppXnJ39EzXS7b2WyKHxx+NHhz9jr4ead8PvAFrCPEslvvUyAObVWGDdT/wB6VyMqp44zgAAH86dY1m81/VLq/wBRuZr2/uXMs888heSRzyWJPJJP4Y4HGBVrxh4r1Pxr4j1HXdZunvdV1GZp7ieQ9WPoOwAAAA4AAAFZTAtI2AeRnPt7/hxivbwmFhQha129W+tzGU3J3YAC4KrjjKjGeSN2MZ9a2PC3hDWPGutW+kaDpl1q+pXBAW3tIy7nPsOAB3YkADvXov7On7Oev/HrxL5FiDYaNaENf6xLHuSBc5CqMjdIQMAZ6ckgDJ+0PGXxM+F/7EHhf/hGvDOmLqnimSEb7SOQG4kOMh7ufqgJyQgGSOAAOa5sRjXGfsqCvLr2Ragrc0nZdjyH4X/8E5tbuYV1Pxvrtt4fiVCzWdmBcTRAgElnJEaEDI6kA8nmuzk8HfslfCB1g1bULPxFfoCsiy3cuoPn1KxYQHsADXyb8Wf2j/HvxiunXXtdmTTWA26VYk29og7goDlyOmXJJ9q8vDeW64xsHAGMAnHGMVnHBVK3vVpu76J6DVVRXuqx9+t+0r+y7pSiC28Ai5i6Bk8ORY45/wCWjA9OeefWoR8df2VPFYSLVfA0emKSVDS6GUAGeCTAxPPrz718Dc7MYOA/17d+/wCVOIJjUj1Yn3x06e1X/ZtLzT73Ye2lbc+9Y/gB+zN8X1aPwh4wXQtQkBCQw6gAQe37i4AJ6dAc46e/mHxN/wCCfXj7wdHLeeHJbbxjYqCxitAYbsDqD5LEhiB/dJz1AHf5ZYkMCwyBkjPPc5+hr174UftVfEb4Sywx6brsuo6TGwLaTqpa4tyvHAJJZDg8FSADzg1DwtehrRm35PVD54y0kreZ5RqWlXmj3lxaX1tNaXcLlJIZkKSRnnIIIBBB9RVUthVIYjqMj6g5FfojoHxF+EH7bmmwaN4r0r/hG/HCqFgm3KkzNjH7icgCUZJPlSDJHQHrXyn+0J+zH4l+AeqRm9A1LQbmRltNXto2COc8JIDny5Mc7SSDgkEitsPjOZ+zrK0uz2foKVPrF3Qz9nv9pnxT8BdVQ6fIdS8PTzFrvRbhj5bjAJeMk/u5AOjDgnqCK+lviz8EPCH7V/gib4m/CuWOLxGwLX+kYVDcyAZeORAcR3AHQjiQYOSSDXwYj4kRMBShOPxBH8xXoHwJ+N+vfAnxnFrekObi1kxFqGnMcR3kIOSp7BhyVYDIPqCRU4nCOT9pS0kvua7MdOenLLY+gPgF8b9P8baFJ8FPjEj3GlTn7Jp2oXp2T2c4bakLu3KlSMI55B+RsgivC/j58C9a+BHjiTRNRzdWMp83T7/aQl3DnAJxkBweGXOQfYgn6e/af+D+hfH34d2/xo+HEf2i6MPm6paRACSeNQA7MATiaLGHA5YDIyQCa3wT8Zab+118Jrj4V+M7tV8aaRGLnQ9WmwWlWMAByepZRhXHVkIbBKnHnUqrpv2kFpe0l2fdGrjzKzfoz50/Zx+Pmp/AXx1HqcHmXWi3QEOqaaDxcRA5DAHgSKclT16g8E1+ot/8Y/BGkeFbLxJfeKNMs9EvYVuLa6mnVRMhGQVXO5iOhABIIIPIr8efFPhfUfBPifU9D1i1ey1OwuJILmGQ8oyk5wT1BGCCOCCCOtZUsh2qSCMAFM84B5OM9Oc9K7K+ApYqSqXtfdrqYKcoe6fp6P2+Phvc+NdK0OyTULiwvbhYJNbljENtAGOA5DHcy5wCcAAHOSARX0tGevIJ9sEfUdj7HvX4YMwKQF8OGjY4PTqwwfwr9Lf2E/j+fiX4I/4RLWJ9/iPw7EqxyyHLXdkMKjHJyShwrHuNp7mvHx+XRoQVSney0ZrTnzXT3PqRV3D0x2zUbc8HtUyr2zg1Gy4xgE5yDg46fjXzptcag65O0j1oQcn36U7HU44/pTsHHJx/hVWshbDBwafwVJPBHIFAzyeppOmB1NGo9UcB8dLb7R8KfEIIJ2wrJwOm11OfwrhP2RZh9h8UQ5ORPA4GeMFWH55FemfF2F5/hn4lRBkmycgHk4BBOPwBryH9kW6I1XxNbkfK1vBLn3DsP5NmvFqaYteaP0LA3nkFWPaSZ9K5J49KMHGRyKXaR3pTjOB0z0r0D4sBknHT60Fec9aXqSc89fpS88Y59eaLCXdjQck/WnDIGMUIDnGKXH/66kNVoICT296cBikHHPel5OM1W+whCc4PpnpTk7DuaQD17Uo4xgZzSbAVR3JxQev0pQc8+tAwRn8KQCdPc0Yzznp2pcdOelKOPYUAIM8g/gRQeSBil6g4H4UAjoOlAAeOlRzbDC/mhTGBlt+NuOuTnjipP5UNGs0bI4ypGCOx9qAGLOhxyDnB45qTPoPfOaYIEGOORzg9vXFOxzgdKnoFhw+mKXPGKRQOn+f8/wCfqoGaoBeRx2rzTx18MBcvLqWixhZiMy2S8K/qyDoCe46Htz19MUUu0f59a6qGIqYeSlB+q6M48VhKWKg4VFfs+qPleWMISrIQckEMCCD0IPoQeCDXJeJfB32t5LqwULKcM0AIAY9yPQnjjOCfQ9fp7x38OIfESve2Krb6mASRwEn46HsD6N36HPUeK3NrLYXD21xEYJlJEkcgwQR1BH8j0PUV9hTqYfMqXLJa9uqfkfnlahicorqcXePR9GvPzPE2Qxna6FGBIIcFSD3BB5B/z9UxzjOK9I8Q+GYtXxKG8q5XgP2YehHt2PUdORXn95ZPZXDwSoUkQjg9x2I9QexHWvk8bgKmFlqrxez/AMz7DAZjSxsdHaS3T39UVhn6+xo3AYByc88U7aTwPm9+1Js+Y+v8u1eWkeuAI4JB5pdxyMnNG3HHUUYIOBgD9KkNth6n24pQ4P8AsnPUVGmQMg8DNPHDA9cH6ipsPcVXJ4znHT6f1pxOORx7U3BLZI9Dil6ZPXv+lGwrDkOMnOOmD2/Kl3574HA/z70xMd6fn0ycUh6g2cce3HqKVTk4PGRn6f40w9SD3/pS9/bNAx3IAz0780/YcY4+nWo2Poe9KpK55znigLaC4OAOhHf2puCFII6980pzxj/630pQDjn/APWKCbDVx3OOcdaaQCOx9qkwPf8AwpGHQ5wapaDsRcYI6E8/WkB9PpjOaePUdM445pCoAz0/H+QpisNx9fypVxnpmjl8ADB96cpwOR3ySPWpaHqNYHOT1HNGwYyTjnp/OlBxzk96QnOAO5oWjFbqN29R39aBg9RTiPQnnvTRkA59evv6092HkGM88A9sk1G3rxjpkZznFOPXGOopCvrx3/GhbgR5+v50nOcnB9fYU7qTz+lB6kYyB/WmT0GjGDjp396TOeg5H6U7oenfPGKaBjqKAsNIGcdc4P19KTbgEY68+9SYHORgd/p/WmkZOPT26UtLB1ICM8k8nj6UbeOn4fjUpTO45xio+hwD05HemIwdx6evU04OeB/OoVY9emeRnvUgcZIz/T8qfqdBraZeRsptpwGikBGG5UjupB7Gug0XXJPCtzFDPun0qXCxyjBMRJyAxPXPQEnkYzz14lfWum0W/jv7drS5CuCCpUjIcEcgj1xz+orswuKqYWanB+q7o5MThqeKpunUWj2fVM9VilWVFdHDIcbSDwR2qxyj++RkHoM+1eeeGtSPhSWOwnZpNNdiIJXYnyuMhST09j3HHXr38c6uqkMCCAQQcjH9a/RMNiaeJgqlN77rqmfmuMwVTBVHGa0ez6M6rwF47ufBt+Um3z6RPIDPDyTET1kjB79yvQjkc9foGzvIL+2iubaVJ4JVDpIhyGGOCK+VwSoHHTOCSMDn/Pauq+H3j2fwXd+TPum0adsyxDloCeroO4J6r3HI5GD5ePwHtYurTWq3Xc9nKc1dBqhXd4vZ9j6FGO3I/wAaM+nHrUNncQ3ltFPA6zQyKHSRTlWXGQQR1BqwMcZ+tfINbpqzP0BPms07oQc9TRt7elKBjvxS+nFZjGY7enNB4HT/AAp2PSg4HfHegrqNPH49aOx9f50Z4wf1pDkds+/tVdSRq4zjIyMZHpTwR9PWgc4z+FIBgnJBJ/z60wFPbPSmce9Sew7dqZ06dKAAAD60Dj8f1pOetL2H+NAAmM80pzSdev8AOlJOMH60eYCD2waP5dqMf4UfXp60b6gOAA4zzRweP8/lQMgAcc9z2o53UeQABk5PSjHQnvQOMDsPel69jQ1cBMZ6n/69JjBp3Xv+VJ0PHagBAMc9aX1HvQvIyev9KXv9KAE+tOH1xTST3/DBoHBz09KAAkD3+lAOAOc8/hR0wc9+v0owR16c8ZoF0DrxQAB1xQDnp/hSDJ570eYhCeeDTs9B0+tGAwweOaBjoO/41AASPy/ya+Cf2y/Fx1/4uy6WHzbaLbR2yr2EjAPIfqdyg/SvuLxX4htPCPhrVNZvnCWljbPcSHuQFJAHuTgD3Nfl1458UXPjbxNrOu3iLDc6jPJcSRRk7EZh90ZJOABjr2reLtCUuyPg+J8TH93hU9ZNNo+7f2YvCA8I/B3SA8QjvNSBv7g4wSZD8gPfhAo56ZNcR+1F8Bz4qsp/F2g2+/WbZP8ATrWMc3cQB+YAdZFHXuRx1Az774chS28PabHFgIlrAqgdMBFAI9sVoxA9fxr8IhmdbC494mL1u7ro1fVM+4q5ZRxeAWGktElZ9U7bo/NNfil4ll8DyeEn1WaTQnZHFsx3FQOdoJ5CE4JXJGQOO1eo/C7QPFv7SF5YadrGqTQeCtCijhlithsQhQAkYGcNIQMljnA5wCQKm/aM+Bz6V8T9Jfw/bhbbxROY4rZQAsV1kb1AxgAhg49PmHQV9a/D3wPp/wAOvCWnaBpwHkWsYDS4AM0h5d2I6knn2GB0FfW5xnWHhhYPCxSnNXuktL7s+IybJMTLFTWKk3CDtZt2dtjX0jRbHw7pVnpmmWsVlYWsYjhhiGFQD09SepJ5JySSTXy5+2/4zRn0DwpDIMru1G5UHoSCkYI+m4j619O+KfENj4T0O91bUZRBZWcBllcnHAHAHqScADqSRX5x+PvFN58QvEGreI76J0luJjIhx8gjDYEYJ4JUFRx0ycjpXFwpgpV8TLFVNlezfV+R6HFuOjQw0cJS3la6XReZ9X/sReFf7J+HGpa44xLrF6VQ9f3cIIH5szGvonOASev8q8Z/ZClL/AvRgeNl1dqB6Dzcj+deztkbfTJzn0r9Yht82d2XRUMJTjHRJI8r/aY8Gnxt8HtZt4YjJfWAXUbYAZJMeSwHuULDHfivhD4feI38K+MtM1GNtsSzBZMYGY24PHTgHP4V+oEioQyyLviYFWXsQeCD7EEivzK+LPgl/h78Rde0EqRDb3LNbkn70DndGQfTDAZ9Qe9OtTVejKk9mmvvPk86U8BjaOPpq1mr29f8j7LimSaGJwwIcAgg5BHOMdz7etWE+SNQDxnpjGcnPevP/gv4nHifwHYSyP5lzbA20uTzlcgE/UYNegLjYqjnA9c9/wBOK/CsRRlQqSptWadn95/SGDxMcXQp1oO6kk/wGsAzZxgnkDnn6Gkj3bgR3B47Yxx9MUrrmMqWJwc4z1Hpjr+NKox35CnA79MDn1rBas7URQqVxk4wCDxnP68muH+N8Qf4U+IweogVs4ych1Pau3TggN3Uk89T61yvxfhEvwy8TgB/+PNiAOCTlSOfw5r1csfLi6fqjxc7jzZfWXeL/I+a/gPN9n+NPgxwQMapEM5xjqOv44r6V/b71n+y/wBnfULTID6nqNragFgvAYyHHuAgOOh718sfCmQQfFHwk7koo1S3yewBkUc+1fYv7XPwF1z4/eEtK0nRNUsdNm06+kvGS/3BJyUKBQyg7SMk5IIPSv3XDSjDExlPRKzufgfDF5YacezPyguFdJMuDwMjocHHY9DVcYyxwGwcZI56Y69vUV7n4x/Y2+Lvgh5JH8LTanaRYzc6LKt0hHTO0YfHrleK8X1TTrvSb2S0v7W4s7hT80NzE0bgjg5BAPX2r72lXpVvhafkj6mUZQ3RT2HlmPUDGT1AOPf9etfd/wCxHp9r8IvgB4++LWoxr5rxyLbO+OYoFyFHoGmZRjvgYr4SZt0OAp3LgY9sk/y//XX3h8ej/wAKz/YM8CeFVAgudXSyWULwWGGu5CcdSflB/CuLGv2k4Uujd36Iqn7sW+ux4t+x94Fm+Mn7QllqGtg3kGnyS65qLyjcJZAwKKfYysCAeMAiup/4KD/FiTxb8T08J2sm/TvC8eJAh+WS8kAMjHsSowg9CW9a9P8A+CdWlQeHfh1488ZXQwvnCPe2B+7t4TK4yexLDPbIr4W8S+ILrxXr2q63dMXudRuZLyYk5IMjlznJ6AkAdcAVnh4e2xM5vaNkvkEnZJGEqg4JAJPJPPXHpz+Ndh8Kvh7qPxS8f6V4Y0yEyXmoTBF5IVFAy8hI6BQCx9QMda5FFOSScYI569jzx+lffP8AwTj+GlppukeJviJqChGZjptpM2MRRIoe4cHnB+6pPoCOQa68bX9jTfLu9F6sUEm9eh33xn+JWhfsY/BvSvCHg6GBfEN3EVsxIod8jAlvZx1JJOFB4JwOikH81dY1m91++utQ1C6mvLy6lM89xcyF3lc5JYk8kkn+gwABXd/HX4qXHxk+KWseJZZCttPK0dnExJEVpG2Ilx24G4+pY5rzdzhwByTjkZOf8/yqcHho0YJ2vJ6t+YnJykODDqD2HUZ/z+NWLOwn1C7igs4JLi4kwqQwxl3djwAAMkn2ANdZ8IvhRrvxk8bWnhvQoBJczDfNPLxHbRDAaRyOgAPTqSQBya++L6f4TfsKeHbOKOz/ALb8ZXEW5cbWv7njBcuQRBETkADBPQBiCajEYxwmqdJXk+nRFRhpeTsj478K/sh/FvxVbRT2ngy9ghbJEuoMlrkYwCBIQce+P/r7Oo/sN/GLT7PePCsd9hW+SyvoZGznpgkZOOOM/jXT+M/+ChnxL167lfQ00vwxaZwsUNutzLt5wTJJkE8dlAHvXM6T+3L8Y9PuFaTxRFeoWJKXunwOpOCQMBQQCeMAisEsa3dtLyLvT2seO+MPh94h8B3gtvEGh6hocxyAt9btHu5xwTwSPYnIrBVCkD7iQwztGeRgA8/lX3F4G/4KD6X4qtRoHxY8IWV7pNz+7mu7GHzoUBwCz28hJxgkkoSR2B6Gp8b/ANizRPEnhZfHPwXuY9X0yaJrhtGhm8wOgBJa2Y8kjoYm5HQHIxVxxk6UlDERt2a2ZLpxkrxfyPiWCZ4pY2SQo6kFWUkMpzwQRyCM8EHI7Gvuf9mD9qfT/iZpq/C74t/Z9Vg1CNbSy1G/wUuiRgQTsTxJkjZJkEnAJBwT8LOHt3YOhRgdrAggg55BBwRgjkdj1qVXMUYZcht/Bzhux6jkYPIPUHkV1YjDxxEPPdNbozpzcJWtoe4/tQfs1X/wC8ZoIDNeeFdRkP8AZ99IPnXn5oJCOBIoI54yMEDqB4UqEbSSOmCAB6d8c/hX6J/s8+OdO/a9+B2r/DnxlP5viTSok2X0uHkdV4t7sHqXRsI/cggn72a+BvGXhLUvA/irU/D+qw/Z9T065a1uIiOAykjI55BGGB7gg1z4KvNt0KvxL8V3NZxSd1sz3b9ir9oJvhH8Q49G1W6K+EtecQXAlOUtrjgRz4JIAJIR+MEEEg4rX/ah+GV/+zD8btK8aeEAbLTLyc6jppXOy2nU5mtiRwUO4kDnKSEcgc/K+47So5BHQ9x/nvX6IeBLpf2u/wBjnUfDtzILjxf4cURRSt98zwoWgcnH/LWLMZ65IJPOKxxdP6vUVVLR6NdNepcHzRa6rY4T9rvwrp3xp+Ffhv46+GLURySQpa65bLy8RB2KWxyTG+YyTyVMZPHNfFzphEIHBGDznnJByPrX2P8AsG+NLXV7/wAX/CHxEDLpHiW1mnhgk52Shds6DJwCY8MB/eiz1NfLPxB8F3vw+8ba54cvgftWmXslo56lgrEBvoRgg9wavBycJSot3tqvRmVRXSl3Nn4UfBrxX8Z9Xi0rwtpMl28f+vumJS2tgxJLSSEYUckgdT2Br9Iv2cv2P/DvwJmi1me6k1zxaYzG1+QUhgVxhlijB5BHBZskjoF6V84f8E2/iYdK8W674EuZs2+qxf2jZqx4FxEuJFGe7RkHGesfHev0PBVvbp0rw80r1nUdJuy0aS6rzNoRSSa3Y3aOoPFAjPOe9OCfj+NIeOvUe/avBXYsTYQBjvTQp+6TyO46VLjPHWmcjhfWjUewnl55A6dc0hT06A4qTaR16UhJwMEf40xrTcwPHFt9r8Ga7EcEtYzY+uwkfyr58/ZLlK+NNYixgSabuIz3WVQD+RP519J6zCLnSL+BlLJLbyIR6gqR/Wvl/wDZdkNr8UJIScCXT51wO+GU/wBK8bE+7iYPurH6Bk758oxMOzTPrXGefTigKTgZpfx69KAxyM13Hxu4u3HSj69KdyM4pCSASfwFAtBAOw6/WkwQf84p2cjgc/WlU/4UrCGnA4HfoKVefWlUE8jt60D359afoAq+1Cj1GaT6daXOAQeCMdaVgADkjORSqcZBpRjGcYH1oU460gCjoeKUtzmlQAnmn6ACgDk03GDwelLjHSgDHQc0WAAc8ClA6Yz1pUbHYc0lINgxwSaUcD86Uex4o25PUUB6CfofSgEAk+tHA6daOvTtQFx/1ozn/Gk5Pv0pQAM0FeYlcx4x8C2Xi22JIEN+q4iucZPsrAcsP1HUeh6jnjHc0mOM1vSqyoyUoOzRhWowrwcKiunumfMmsaHe6BfSWt9B5UyHPXIYdmB6EHsfzwa53XPD8OuWoRsRTqP3cqjJHtjPIPQg/wA6+p/Evhaw8VWBt7yMhhny5lwHibHUE9Qe4PB714P4n8L6h4Uv/s90m+MgmK4jB2SLnkjPQgdQeR7jk/Z4XGUsdD2VRK7WqfXzR+c47Lq2W1Pb0G+W+jXTyfkeH6lp0+k3ZtrldjgEqRyjr6g9xngjqD196Yx26V61q2k22rWhjuY9y5yOcEHHBBHIP8+4Nebaxoc+hThJT5kT52SAYDAdQR2I7joeo4r53MMslhm6lO7i/vR9DlmaxxaVOpZTXTozM+YHO7OOnFO9Rnr+NGMc0gzwQOtfP7H0fQUn5QMDpj05pAMnnnHp60pwKAeccnPT6e9AdB2evQ/XvQMjvjJINJuGeD/XmnAgY6Z9frUsYqEZ9OP8/wCf8lwweO5PQdqYBk5J69MdMUemTgDgUhMcFIJJOT/Sj8RTeeM+oBp2ccnIJ9OtAxQOeevHA/8A10oIGQOo5pisAeOx6mnDGc9D/ntQA4HPUigdePwP1poPoenNOz0z1NABjoRyCT+lN2nGBwB9enfvT8YbPQ8DP+e1IOQePwoD1IwSM4GccelNbJHIwe/pT+CMGkyAMfnVJC2Y1fTp9eeKcPTqOpPFNyNx45NAPPOQaVhjsY68daTA55wR2oxnofxpce39aLEjeMYHfpTSMCgYznGP/wBdKcHBHrVAJgHvkfr70z2IzTqTpjFADc4GQDTT7+venE8EZGefwHpTQc0AJ1PJ7/qaXYQOxHWnL68A9iKQsT0wfb3pNAJjnHf88+9MHfocZqQDscY9+tMPy+uB29aPIXUaRtJ7g8fgai9x0+lPLYzxnJ6d6ZuqRWOa6kc5z/OnLgcZ5/PrUfT6d+aA3ynnGPT+dXfqbkoA6Z596khmaJldD8wIII7H1qBT8vpg85705QM5+mKOg0drpWpRavbmOQKXAxJGcEEeoHYH8x9a2tG1+TQ5ILG5kL2kpEcNwwyQf7rEHk+h7gc8jnzW1uXtJlkiYhwfwIPYjuDXZ201trthtZd6MAHjJwQfYjkEdQRz3rtwmKqYSopxenVdGceKw1PF0nTqLR7Pqj0gPmJWQhwecjHPuMetPJwc9eQOCcVxXhvxO2izR6XqLlkYkW9yR99QM4Y8AMBwfUYI712rcqjKMoeRg5xkf5Oea/RMNiIYmCqQej3XZn5ljMJUwVTkkrro+52Xw8+Icng25FpdsZNEkYlgOTbEnl1A5Kk8sO3JHcH361uYryCOaCRJYpAGVlIIIxkEEcEEcg18ox4xn72OMnrXcfDb4gP4QuUsb+QtokpG0nn7I2eTxk7CeoHQ8jgkV5OY4BVE6tJarddz3snzZ07Uaz0eib6HvRPfjNHXio0dZEVkYOjAEEEEEHkEEcEEcg08E5wD9K+RtZ2Z98nfYXPoc00/1/CnDn2oI4pdBjQM9f16UdG5OaXaRznoe1IVPc9zzTWgJhnjg4/xoHHSgDA46dRRg+hNAAeOpo7Y4o5GfWj2z9aAGlRnHX6UBfzp+PXqP0pD6npQAbR+vFAGe9BJHXvSjr6CgAPHBPFIABz/APqpXx1o5yAfyoH6ByOB09f/AK1IMdvrmnBeM0o7Y/SjrcQzOPw6+lGM8jmngDuOOlGBz6UC6iBRjnB96Q46dadkdepPGKQqccY47f5NHkPoNAwOwHf3p23nI5pvbpzmnLgcfnR1Abt9vSnYHtRwPf60oPBz29KBdBn+T2pcdMjGf0pTyefrmgg9PxoDyGjHGOnpQOc88UYz/SlI4Geh7Ci2guogGOvf+dBOMEjpRg5+vFIFLHA5J4H58UtBS0PmH9t74inS/DumeD7WX97qbG7u8HpChwinHYvyR6LXxpNZXMVhDeS28qWtw7RxTspCOyj5gDjBIyM46Zr0j9pTxQ/i/wCM3iW5B8yCzn+wQc/wRDbgfU7j7k19baD8FdGv/glo3gzV7YNGLRZJJUAEkVww3mVSeQwLY9CBg5FeVmeb08rVNTV+Z2fku5+WrL62f4utVjK3JovO3QyP2Xvi9a+OvBFtoVzcBfEGkRCGSJzhp4F4SVcnLYACtjkEAng5r21GKjAHavzm8c+BfFPwE8cQYnls7iNzLp+q2pKpMoOMg8gHHDKc46EEEE/SHwg/a50nxHFBp3i4x6NqxAjF90tZznAJ6mMnuDkE9COlfAZrkLqt4zAe9GSvZbq59dlOfxp2wWYe5OOl3s7bHsPieG1uvFPg2OZI3mjvLi5iD8kMtuwLD6bvwzXTTXEdrA880iRQxqWeRyFVFxkkknAAHUmvlLxz+0Nptp+0Lo12JzP4d8PxXFrJLbfOJJHQ+YygEAgEKoOSDgnOK2/Dmv67+1TrUyyxS6D8N7GcedCkhE2ouMERO44I6FgOACBySCPFr5LWoRhUxD5YJJu+9+yR6uHzqjias6OH96bbSttbu2b+v2V7+0vriWlvNLY/DTT5gZLoAo+rTL1EYIyI1JIDHgnJGTjHmX7Xek6Z4d1Xwpoum2lvYWMGk3QjhiUBVJYYA7kkqck8knJNfYFpZW+nW0VpaRR21tAgjihiAVEUDAUAcAAdK+Kf20dVW7+KdlZI5JstOjVhxwXZmwD16YJzXvcN4ipiMfyxVoRTslt2u/M8TibDww+Bu9Zyau3v6LyR73+x25PwOsN44F/d7cDoNy9fXnNe3cDkgn0xXlX7MOkNo/wO8LIUKvcRS3RBJ5LyMQfxAGPavVtpUZ6561+qw2+Z6OCi4YampbpJfgBIAyRkd6+R/wBuXwKfO0HxfbRfKwOm3hA6MCXhJx6gsM+wFfWwwemc9/SsjxV4T0nxpok+j63ZR6jptxtMlsxYAlWyDkEEEEAggj8uu0Xys58xwSx+HdFuz3TfRn5yfDz4p6p8OVu0soYLmC4YM8U2cAgAcEHuBznP+Podl+1Rdo6Ld+H4SgAGYbg7v1GOa+h779kX4YXaEJol1aZ6G21CVSM9uSwxXOal+xJ4Iuh/oWp67YsOABMkwPthlB6+ledVy7B4mTc6au92t2ePhYZ/l9NU8PXXKtk9kjzWH9qfREheS80y9tQi5JXa4AAyTnIx+NaWnftM+Dr+NXSe6jVkJBMJYA8cEgkZx78dM181fHbwda6R4r8Q+HvBup3HiXTNAsmn1e/eNESKTIHlKykhipIBxjJBAyFJrT/Zd/ZnT4+eHPFFxZeJpvD+vaRcRLbExeZbzRyKxJkUEEYK4BBPU5BxyS4Wy50nUu007NJ3t6n1eFzPPY0U601z7pNaNH07Z/HDwZdYH9tRIT3kBUg+hyP16e9Q+PfHXhzWfA3iG1tNZs7maWykURJMCzEjgAZ5JI6DmvA/EP7Lnxr8IzSRv4Ti8RwR5C3Wi3CyebjoQpIZc+hAIrzvV7PxF4VZ117wZr+kGPG95tPcKpJIALAAckdQcVx0+FsNTqxq0pttNO10ceM4hzyVGdGpQUlJNXTezR0vgKUxeOfD0gzkahbE8ZxiVSTjvX6jzLiWQHoWP86/Izw94/0az1vTrmW8MC29zFId4KsoV1J9TkAE4r9BpP22/gtl3PjON9zEhFspicZ9Av8AWvpJ4ealt2PA4aw1bD0qiqxcW3dX6ntQXBJAIIPB/wADX5s/8FKJTP8AG/R0YktFoEBJ7kmaQ5J6npzmvqrUv25vhNbxgadqWqa9dtwlppumSu7HHGN2ABnjr+Br5e+P3gr4kftV+P7XxR4d+F3iHS7COxj0+M6iFQy7HZ95J2hQdxAGCOOvNerlr9hVcqjSVravqfV1ISkrJHyIsYc7R0+XnPH4V9y/8FEJWsfA3wm0qM/uFincDA6pBAg5zkYDED61xXhX/gnN8U9YcNqj6L4fhIAP2m9858YPaMHBGehI9M17/q/7CWu/ElrCX4kfFnVPELWa7IILWzVEgXCgqm4kLkKuSACcDOTXfXx1D20anNdJNWSIjSfLbrc4/wCDt7ZeD/8Agnz4mvGnt7S6vbLVCoMqh5ZGPlLgEgk4wAACR6evwII90sgCkAqBgA4yMY/DFfqloP8AwT3+FGloq30Osa4V6fbNQZEHrhUAAz3INdfYfsafBnT9pTwFYzOoK5uZppCR15Bkwfyrko5pSw7lypttt39TR0OZp3sfj1HC5cIQTlsnjtyOB9K/RjQ9dsvhz/wT2dtOv7RtRl0KVpEinQyLPcykHIByCEcAgjIwMivff+GVPhAFKD4daIARg/uWJ/A7sj8DXI6/+wb8HNZRxB4cudGkYf6zTL6VMHnnDFgevcc4FZ1czp4iUXNNJO+mtx+xsmk9T8l1Ty0wvGFwCOSBwMZ79P8APdoALhSRk8D65IyPc4r7/wDHn/BMWI28k/gzxg5mVTttNdhAVj6ebGCQegBKkep718m/E/8AZ2+IPwhnZ/E/hy7s7QllXUIQJ7Vjk4IlUkDORjODnivoKOYUKsLRdn2e5zeylF7XR9m/so+HdM+Af7LurfErVIQb7UraTU5H43tboStvCDgEbn5x3LD0FfBHjjxrq3j/AMW6h4h1m5N1qd/KZpXLEhTnhFBJ2qowABwAPUmvs/41fFDw94g/ZL8C+AfC14Na1/WrGxgj0/S/38kQt9plWRVJKncAoBBJOTjAJrzrwb/wTt+Juv2Nrf6jNo2hGXDm01CZnmQdfnVFYAnoQTkDg4rzqFanh1KrVdpNvRrW3Q05JTei0RU+DP7Hltr3gUeO/iT4ij8EeDmUSxeZtWedMkK4LcICchRgkjkDGM9Avgv9kvVJRplr4x8R6XchtqaldLJ5LHsxLRAYB5JIA684r174jfsffFn4w2Nha+LPiXokttpoxY2Nlpzx28XygDKqACQAFBIJA4GMnPkWq/8ABNr4i2Ue+x1vQNRcMcoJ5YSVxjOWTA/PPNc0cVTqO9So0320SNuVxTslbzPOfjt+yjrPwo0eLxPo+p23jDwRcYMetafgiIFgF8xQSACeAwJBPBIOAaX7L37SOqfAPxhGLiWW58JX0oGp2GSRGOn2iMHlZFHJxgMAQecEfQfwk+Hfxr+Aul6zoOo/Dw+O/BmqwGK70a01GJwjEEO8fXGRwRjBIB4IBPyD4v8Ahj4l8LXd0b/wxrmi2ayt5Y1C0dSqFjsBcDaSBgEg4J5712061OvB0qsk10d9TKUZJqUVbuj6U/b3+BVhptxY/FHwzHEdG1p1GoJbAGMTuu+OdAOAJQCT23DPVq+N5oh5TEkjDA49zkf0r73+Dnj3w98U/wBjLWvAWu6/p6eILHT7u1t7O6ukScpEPOtnUMRkAjAwScLjFfBjZkh3YxkAnAxgHJ/TP1rry+cuRwlunZPujOpGzTPQf2eviXL8IvixoXiZZSLS2kEV7HkkS20jBJVIHUgHI9Cor6J/4KOfDOK18T+GvHmn7Tb6zF9gu5YwNjzRLuikJHUtEcZ77Qc818YwRrJlGJUOME+3Xt7gV+hHxPf/AIWh/wAE8NF1mUCS80yxsrjcOqvBL9nfGeeVIz61lif3WIhUj1dn6MUGrNXPz1EeQxJxjOe5OB1zX1B/wT3+Ij+EfjedDeUpZeI7VrUKSMfaI8ywnr1OHUeu4V8w42kgKeDjjv1APWum+Fuv3HhH4i+FdXgfy5rLVLWcEHJA8xQeR7Egj0rvxUPa0ZJ/1YiErS8j2r44W7fs6/thSa1pqCG0g1KDXLWMZUeRLgyKMdBzKMegHFdJ/wAFEvBdvp3xO0jxXYoHs/EenK7yqPlMsWFBBHUmNoyfUe1dT/wUw8NoniHwRr0SAJdW11p7EAZOx1dc98BZMD6Govj3J/wn37Dnwu8SkbrnTZbe0lkOSQux7c5PuY0JPevGpT96lNbtWZu7WafqfLnwS8ZS/Dv4qeFPEsblF07U4HlweTEzbJAcnoUZh+NftEuNx2kOoOFI5BHYg9wRyK/CyMD7NdRn+PbgjtyR17HnNfVXhn/goj8RPD+nWVlPpWg6pHa28cIMsMkbuqqFBLK+MkAZOOT2rTMMFUxMlKna6VnfsRTklo3Y/S0EOBj/APVQRyB2r5O/Z0/bZu/jJ8RbLwjqnhqz0m4uoJ5Y7u1u3dS0aFwpRgTyAeQeMV9Xk/Lkc4/lXylahOhLkno9zoTutA5Xnr/jSbgDyCc00qd4JwQRil7AY/CsV5Ba+o7dnihucjH/ANY0n559aNtA9BhUP8pOQRg49DxXyT8A3/s/422MTE4YXVuBjjOw8Hn1WvrlBggnnkd+ev8AnNfIfgCQ6d+0NYDZs261PEQOwYyqePxFeNjLqtTfnY/QOHvfwWKprrG/3H2KgJyMdKUL6n/9VKoyBnuAMVImO3bpXpWPi766kY9zxn60cA+oNS4z0oCjOSMmpsTdEeNvbI7mkAxUpA5z+nakAwMj/P60rXHew1PQjGaQccHrT8d84peT/wDXpCuhuD2/OmgZI5zTwCRyeemKTBHI57U7dQuhMdh0FOA9ARj3pCp3ZHX0pwHrU2H53EHb1pV4OR2oA546daUDJzTC9hcgduaTnoKceOh7f5FJxyP/ANdAXEXofanDjvTf504Ht1oGC5z7UcL/AJ7mgccgUc9+lFtbAJyeaCD3py8cdSKQ9eKkBR+dKOOtAOe9H04xQAL19ulC+lGMdaUehoKuGBziqWr6Naa7YSWl7EJ4H6qeCD2YHqCOxHSrwGaBnv1rSEnCScXZrqZSjGacZK6e6Z4D4y8CT+ErjeSbjTpGIjuCMbSeiuBwD6Hoe2DxXG6jp0GoQGGeJJY27EYwR0IxyCOxHIr6rurWC8t3gniWaGQEPG4BBHcEGvFvHvw1k8Ph73TxJcabnLJnLwA+p5JUdj1A6+tfY4HMY10qVe13pd7M/P8ANMonhn7fC3stXbdHz34h8MS6I5kj3y2hPEh5Kk9iB27A9D3weuIOvTkGvX5IxKvlsNyNwQ+CCO4IPUVxPiHwZ9iUzWAd4gTujJyRnng+g6AdR0rzsyyr2d6tBXW7XVeh1ZVnKmlRxD12T7+pyeMZPQ+9KGPGPwx6UHO7BUg9Dmgnj27elfKtH2XkKDngZH+fWlPJ5+bsKZ6Dof5U4NjHHt17+tSHUUdu/wBKcOnP61Gp7E4PXH86crHdgccZ9qgYu71GKUncOvT/ACaaxBHU/NjNMUleh45/GrEiYMcAfez3707OOD6fpUIfk44zwaR3LHGORn61KQybcCecfTt7Ub+mefTpVOS5MQ4XJ7AH/Gs/w3r7a3b3BmgFvPBO0MkQJYAgjBJPXIORRYN2b+eRgcikDdiMZ/KmCQEg9+RSCTPHI9MenvSFYeWHTPP070i4PYGhct+HPWgsO2ex9BVeYtUxAAT3H14pducYxRu5APXrnP6UbgCAQQQCfXmlsUAwMckd8f060m8E4GOe/YUpAYcnFNJC4Ofwo1J2FKgNgEemen6U3GCcc4p4xnBH0PekOPp+tNb6juMP/wBbjikxjIHUe9FLkYHoc0xEZz1Ax9fSkAI+n45p5xnJ9M49qTp04H1zQVuIo45yOeKPbODRnjng9Qabk5yGznOM+tAAVHXpTT0OetOIycYOfwpCOxPH4c0aEkbk8euR+tR8fTaP0qV169/Sk2ZPXAP6mpbFocnu7Ed6F9j+NMB9Dntz7U4ZUDvnH0NUbDhk47D/ADzQCeCTQD78/wA6DjgdPxotcBwJ4HqMmrenajLp86yRnj+JOzDuP8PSqYOOvSk6cE+9AbHfwyWms2I3oJonHKvwVPI4IOVI6gg5BwRV/wAM+IJtIvLfStWnEkcg/cXRIHmDOMMOMEcZA65yOCccBperPpc4dfnjbh1J4I9R6EdjXaKLbWLHDgSwSjII4ZCOjA8lSDyCPocgkH0MFjJ4OaktU913RwYzB08ZSdOas90+zPSUwQSRgEfnjuKTJxjrzj1BFef+FfF0ukXyaJrMvLkm0uzwJV7KckkEHggHAz6EV6CPmHHAOCK/Q6FeGJpqdN3T/DyZ+ZYnDVMLVcKis1s+jR6F8M/H8ugPFpupuTpDkLFcOSfszE8KScnYeg9D7GvbU+cAggg9CDkEexHX2NfK3mPswTkHjB5AHcfSvQfhp8S20R4tJ1eUnTiQtvcuf9QScBWJP3CTwT0PB4PHiZjl/PetSWvVd/NH0+UZtytUaz02TfT1PagCOelBBxjHfFAcHoRzjBHIxTsD1zk18pbufcp3QzAHXmjj8qXHbNAXsf8AP1o1vYY3BHvS4P5dKUj9Md6TJNHUBDjH6U3HOD+lPyc0noQaAG45PpSgZHPQ0n60oyMYyc01bZgJt56Z/rRyOKkx7UmcdqPQBvPrSD2/Cnf5z9aNvPsP8/rSAF5HNKT0z3OBTRngkfhT8ep79qetwGqecnjA4+tB5peD0x17U4Y4z60762sHkMJ4z1xxxSjBxjjPY0N6dqB16depHeptqA3v9acABjPP+e1NwV46DrSp6DsaBeaAjn2pRx7c0gG447fWnHGev4UBqIemD/kUDB6//rpRnuePSg8UBoMOc5FGODkY+tKBj8ehoPOB/OgVxo6cHp/KmzzC3heU5xGpc45IwCePXpUlQ3MJubaaEDmSNkB+qkD9TTS11Ma9/ZytvZ/kfl1ocH/CUfEewSXMp1DWE3A9TvmBOee4PNfpmVCsQBhcnGOwzgD8BX5meErkeFviTo092MLp2rxmfIJxtmAOR14wTX6ZqQeQcjqCOhHUH8RX5lxpze1p6aW09T5rg1r2da715te9jnfH3gDSPiP4bm0fW7YTW0mWjlTAkgkxgOhxlSPyI4PFfn58U/hTq/wo8RNpWor50EmXtL1BhLmPPUDsR0IPIPqME/pS4yoHtkV538dPhtB8S/h5qNiYx/aNuhurGbALJKoJ2g9cMAQR0OR6V5HD+czwNZUZu8JNJp9G+qPR4iyWnmFB1oK04ptPul0Z8D+AfBF78QPFul+H7DCT3rhWlIOIoxy7kDkADJ9zgd6/SPwd4V03wX4esNE0mAW9hZoI40wMk9SxPck5JPcmvm79ibwjHs8QeI5Yh5qGPToGI5UY3yYz0zlQT3GRX1RGMnAHep4pzKWLxvsYv3Y2VujYuFctjg8Gqsl70tW+qXYWQgM3IwScnoAO5+gr83fjn4tTxt8UfEOpwMHt2uWhgcD70cY2BvoQuR7HPevtf9oX4jJ8OfhzqVxFJs1O+BsrNM872BBYDOcKpJJ9cDvX58y2NxbR2sssMscNwpeB5AQJQCQWUnqMjGR3zivqeD8H7KlPES0cnZX3aW7R8xxjjvaVIYaGqjq7bJ9E2fpd8IpYZvhV4OeBQIjpFsFGeMhAD+oNdcHPTpnrXl37MV2t58C/CThkbybeSBuc4KysMH3wRkV6m2COBX6FDa3Y+rwj56MH3Sf4CZJwTxSc8k5pdnY/WhgTjngdao6vUr6jfxaXp11ezhzDbQyTuI1LuVVSxwByTgHAHJPFfGvjD9p3xn8eLSfSPhfpNz4Y8OysYbnxRqDBJipHzLGoztJBBIBLYOCVzmvtLIXBK7sEZHXI7gjpgjg+tfBvw90p/ht8WviT8OXJS20+/bVNMRyP+PeUA4HYABkJ+hzWOKq1MPhZ1aKTkrO76J9UexlOHpYjFRp1m7PZLq10Zs+F/hno3hTwXc+HIEeS2u42W9upcGS5Z1wzt1wRnIXoB6kknyP9i7xtc/Bb9pB/CmpyGOz1aSTRbncSEEoYGCQ5PdgACe0lfRG0kdACcA+nQA59fSvlX9qHw3N4W8f6X4n06TyJb1VcSpwUuoWXDDAzkgKTzyQa8fhvGSr1amGrNtzTabfVH13EOBjTowrU0rRdmkuh+sm3f1HPT/GlbLDYSSvoeQfwORXKfCLx1F8TPhn4Z8UREN/adjFPKAc7ZQMSKfcOrAiuu29+vr7V7T91tW1R8HtoYN54C8NalcNPd+HNHu52+9JNp8Lue5ySpJz70kXgDwvH9zwzoyY9NNhHPTP3PYVvgZo5xzRzvq2K8u5QsfD2labP51ppdjay9DLBaRxvj0JAB/Wr5G/G4kn1PJ/Wlx6c596UDbxxmjzDXqxuOmTij60vIPrQcdun9an5isC0N6U4DNIBnr27UxobyevOaUEfjT8e9G0cDoaLoLJkeOQajuIIrmGWKWNZopQVeOVQ6OD1BB4YHuCCDVjb6H2poGDk4oTaegt0flP8e/Ds/wCy5+1WNY0CL7HaR3UWu6esQCIYpGYyQgDgAEPHj0x2xX6iaBrFp4l0PTtXsHEllf28d1A4OQUdQw57kA4PuK+Vv+Ci/wALB4l+HmleMbKIG/0C4EFw4UZNpM2CSeuFkCkdcbj2rd/4J9/EseMfgmmgXMgfUfDM5sypPzG3cl4Wx6DLL+AFe3imsRh4Veq0ZjC8W180fTflkdabs7H8al+tKRkcc14JstUV2jUdRkHGeKRgJYzG/wA8ZGCjDcCPQg5H4VMCO/Ipm0dDkntRrcLHl/jb9mr4Y/EAyPrXgvS5Ll+t1awi2mye+6MjJ9yCa8I8Yf8ABNTwbqu+Xw54j1XQ5CPlhugt3ED25O18fiSK+xGTOOSMEHAOP/1inAYrqp4qrR+CTX5CtF7q5+W/jn/gnt8UfCYkk0mCw8V2isSDps2ybGCATFJgkkHoCecCuxtvinb/AA4/ZL1z4VeMfDniPw/4layure1N3prC2naSYSIBJnAxyCTxkcE5r9F9gIweue9RXdjBqVsba7giu7dvvQ3EayIfqCCDXd/adWdlUSaTTXRkKlHXS1z8IVw12GHODyBzkdwTyMHPXtVuRII4Y7mCUrIFDeU/BG0H5gRwQCOQcEHkZFfsH4s/ZW+FHjJmfUPA+lxzNnM1jGbZ8n3jIH6Yrx3xV/wTZ+H2qo50TWdZ0J2BG12S7j74GGAOADjrmvYWcUpq000/LVGH1ez0d/U5b/goiq3nwh8BXuRvGoDGcZIe0BP6qM/hXE6GDqn/AATc1RW+b7FqjSKCegS7QgD0GG/WvTviR+xb8SPiHoVnpWq/F1desrKQSWsGp6eyJEwXYCDGSchTjByMVl2P7FvxX074bXPw+i+ImgReE7qQyy2o0+QsWLByQ5G7BKgkZ7elc0MTQjCMebVO+3Qr2bT20Z+eygB36HrkexPFSAMeeM+nPfpX0D+0Z+yDrP7PumaPqb6rH4g0y+ZoJ7m2t2iFvMOVUgkkhhkgnHIIxnGfRv2cf2JtA+MPwv0rxdrHiLU7R72SWIWllDGFAjkaPO9skk7c9OM969yWYUY0lUTbV7aLW5z+zfNbY8Y/ZH1caL+0f4AlLbVm1EWxJOOJEZDn67sV+uERG0An5sDj3r538EfsM/DfwPr2mazbtrd3qOnTpcQNc3oCiRWBUkKgyARyM4NfRKAkE45zkivl8diYYqopRTVlbU6IR5Va4gUhjx7ilztyNoyfzp3XrxRgkEnH4mvMK6jGBCnJ605V5AJI9qQkfdHBPT3puffpQMk5GD7jOR05r4/m36V+0UrHA2eIFJ9MPKOR+Ema+wBnbn05+tfIHxPjNj8eLwhgG/tSCVWzwMmIj8iK8fHO04PzPvOFvejiKb6xZ9l4wSPQkce1G3HOMinHBJIHBJNA4zz1r0Vqj4uS95hz2/KjHQ54NKFPGD3xRtwOTVdSA2k0m3HGc/SnKcHHr0oxzmoATrwBzSMCpwPbml46+nSlA3fjVWAaq0u09cc0qjHTk04dDj6VNmtwGgA9iewoPqPpSjGABSntzQLUZz1pVpRnkd6FHTJ6UDD/AD+NKOePWkpyjnAFCVgvoIoGeelJT9o7YFNwR06UbbjuIBxgflTgoxwMUhzjB6UduuKPMLigDHIo2joBn60g9CcY6U4ZPWlYd2J79+mPrShc45/+vRR3wO1MLsTb375pQMdTSgHGDSDpkGhpDuKFz0xS7D34oTnilz0HpSS1DmGhaHTcpyByMYI4IPWn4P8A9asrxJ4js/CukyX1652L8qRIRulY9FUZ5J7noBknitqVOVSSjBXb2sY1asKUHOo0opa3PJvip4NsfDrR39lJHAt1IV+xZ5LdSyDsAOoPAyMdcV5/wIySRg5JPH6itDX9evPEurS6heyAzSZVIxykSdlGew6k9SeT1rNwMHOMEc56e5r9Ew9OcKChUd2lqz8exdenWxLnRjZX0Xc8i1K9h1DVL+WDAjE7ICAQDgDJAPPHc4xk1ADt6+wzWj4le1bxFdfY7YKmAJZiQfMk6ZA6qMcHnBwMjIrO9j1Hb1FfmuKioVpJNNXeq2P1nCScqEG01otGGOvfNB4PfHXH4Uq9uMfT+VLjPBPH8vrXGdW41QScY6gYHtTl+7wcUAYOB1+tKBnkcUdB6WG/hwMYpPx/GnY547cUY9eKAIZXMSMwUvjsgGT6YpVGQpIIJ7Hr+P0p4OOBQpG4diOnNAtRmwHAPOO2K5yK7g0TxxLbSSLGurQCWME4zKhwxA9SCOe+K6dVAbJ7/rXNah4LsvEGr2+o35lae1kPlBGKDaOinHY5ySOp9qBnTx7XHBBHBGORjt3p6psJBHT3PSsxdJtlzs8yInGPLkIwe3HTAoX7danAYXEXbPUD+uaNQNQ+gPPPSkznH6Vn/wBozgEC1LEnscc/U/41cDkgA8HAyOuD/WluA8MM89PUUb+ATtP+e/4Uzr+vI74o5GR3+tLqAuScYHrwKOuQCOOKaT19T79qMn0+p9ae4WHZ6EH1/CjJOcE4J5/+tTSvpxkY59Kdx2+X/wDVTDyAkHORx0pGyDjsP8KUfTA7mk7jPIHTFC8xWBR3PTv9KbjHGO+acW4I9f1po4P8qBoODx2B600qeAfU/wD66d3657008/n/AJxQJ7iD6fn7UmAeR0PBAH8qcPQ8+1J7k8f4dqNRDRg5HT+lMIxUhb5ieAOMDPQ/Wo2yeMZ6ccVNgOOY7OQMmgOOMj9f1rPS/D9D0x1qcXAC569D1q7G/oWgcAY6cfnThyM/hVYXAz0OD19KnWQFSR+h/lQkKxJnPfHUUm7rx7YqPIb0xS7ucA/h/wDXpBYkB9O/JBrT0bWX02Y874W+8h/mPQ/zrJXgHJ9ehpecZPOeh9adgseiXtja+INPCk5QgNHKv3kI6EH9CO4yDV/wX4rngvG0XVzieKMNFck5WVScDBPJOSB6joTnrwfh/W30ybY5JhYgsM9D6gfzArrb2xg1qzXDhXHzwzIMlGxgMOxB6EHgjjrg16OCxk8JUuvhe6PMx2Cp4ylyS0a2fVP/ACPStxLcgrjBGeMn+dLjOVOOnOe46EHsQQeRXBeBvF1ylydD1dVjvYjmOUHCSJ2IJOSD05yc8HnGe9wG5HUHnmv0KjWjiIKcHdf1ofmVfD1MLUcJqz/PzR6V8MPiWdLaDRtWmLWbYS3upOsR6BHPoegJ6cA8YNe0DHY8V8nbCQUdQy4xg+nv68V6d8MPiUbFrfRNXmJgbCWl4xJKnoI3J7HoCfoexrwcwy7mvWprXqkfW5Pm6VqFZ+SbPZOuc9qQnNAOR9ccelL36d/Wvl/I+3utw4+g96ZjkjNPxzzwaY3ftnkUgE9QPwoB4GB04py+ucfWlx270D8hnHp+FLnj2pQMf56UYx06cZ/zmgQKOueMUuDQozxnJ9qXnv0oBaDcE8g+1G0cAnpTunOMnPHrR+NADdnOBye1GO+P604Ej8qB1xnA9+tOwDV6gY9ulLn8z+lKM8Y5pduTRcm4wDvnBFBBzz607GOg6daTHT1pDY0/NjGfbikIxUig59j0oKYwM+5oC4wdcg/h3pQDyenPSnADqOPWgD3zQJaCDgYHfvQQCOn/ANelz3BoI7H6888UAMyB7/WjoCc5zStwcHpTUPp+tF7AHr29qTPPBwRzn0qQAcY/OmMpOcdTT3JlpHU/PH9rHwlZ+FPjPqf2JwY9RjTUJIQMCGSTO9ePUgkegP4n339mj48WnjfRbXw3q86weI7KJYotxx9tjUABgTxvAABGcnGQDk4+aP2idafxH8aPFlyX3hbxrWPJ4CxAIAOT6fnmu4+IH7K+u+FdG0/xD4XluNQeO2inu7KIkXNvLtBLxEYLAHJAGCO2RXg59RweKpww+Jlyybun0T8/U/Lssr4vD4ytisJC8It3S6q59tO3IxyB3oldI4iznCLksT2ABJ/ICvj74Wftiaho0cWneN4JdVt1PlrqVsALlMEA+YpID45yRg8c5Nev/Eb48+GB8JNb1bQNdtL+5kgNtBFFJiZZZAVGUOGUgEnJAAI6+v5jLIMZh8VGPK3FtWa1Vr73P0FcQYKvhZTUkpJO6ejTttZlD9kq+trzwLrqW7AqmuXDAA5+VgpQ9uoxz3r2m/1O00TT576/uY7Syt1Mk00pwiKBkknP5DqTwOTXxj+yl8WdG+Hj+J7bXb1bHTpLeO6jLgsWkQlCqgZLMQwIA5OPQGuw0/XdV/a08b/2csc2k/DrS5BLcx5Ie7IOVVyDjc2CQBkKMk8kGuzHZNKGNnXrXVONm3302Rx4DOYVcJTo0bOpLSy6ebL2keEbz9p7x8PFuuRTWngPTmMWmWb/ACteAN8zEDoGIyxHJ4APBNcp+23pcGna74NS2ijt4E0+WGOKIBVRUcEKAOABngdK+vtO0+20qzt7S0hjtrS3QRxQxABEVRgKAOgA4/zz8j/tyXCv4q8M2+eY9OmkIz03SgA/oa7uH8bUxWYxW0Umklsl/mcPEWCp4XLW1rKTTbe7Z63+xvd+f8EbWInPkahdRgYxwWU/1r3A/Nx36V8KeAv2hk+FHwUttD0XEviO41Ge4llkXclpCWUZIOQzsFIA5AGScnAr7i0+9h1Swtb23IeC4iSeM5yCrqCOe/Br9YWjt11Hk+MpYjDxpwd3FJP1ZOuOg7fpmpEAyeCTTQ/GRj3J60L1BBxzTPf6CnjIIxjvXyB+1dpq+BPjl8OviCkf+h6mr6DqeMAEcCNicjna5xn+5X1+RxnP9a8U/a/8CL48+APiWGOMm90tV1e2IBJDwnJAxzkoWBx2rSMVVjKlLaSafz2N8PVdCrGqt00/8zz9omh3R7/mUgdeMDHYdM9ua8x/aO8LnxJ8K9QljQNdaYy38ec5AUkOAB6oST24rsPAniVfGfgbRNciYMb22R5MDH71QEcY5yQVJ9Oa17i3iurO6hnRZYJl8uRTyCrEgg54xgng9a/L8NUlgMcpPTleq+dj9oxFJY7BNLaSuvW1yr/wTY+JMereB9e8FSy5m0e4F9apIckwTYDgeoEgzx03e9fZgYbeOtflJ+y34il+B37Utrpt5Obeylu20W5JICmKVgI2IJ6ZMZB7fz/VtQVyG4I4P1HWv1XGRXtOeG0kmn6n421Z2krNXT9UKGCjGfwoIz16UgXOT3FKvT6Vwka3Ak9OSaFz3PWkHHB4IPajOO/pQMUkDrRgdKaO5NKue+DQQOyCRjr/ACpwGRn/APXTFAHT6/5/z/8AXKgseTjqeKUEDgnnrim5GaM59v8ACr6CuwOBwTxTR7HqeKOB3zSbsDAoJMbxl4TtPG/hXV/D1+oey1O0ltJMjIAdSA3PcEhh6Eetfmz+x74quvgh+0u/hbW2+zrfyy+Hr3cSFWdX/dMR0OXUAE9A5r9Psehz2r81v+Cg3w+n8C/GvTvGOnAwQ6/EtwJlwAl7CVDEehICNnuck17GAaqxnRls1deqM5+60+nU/SlFPfv2PY96FyvWuM+C/wARIfip8LvDXimIjfqFmjTqDnZOo2yqfo6k/Qg967M5715Ek4yaa20Nb2YhHQ4/OmYPSplIPSnZHpz3qLD3IT8vIPPSowvqef0/nVgqOQeQaaqjP8qQdRqjIzj8KApGR69KkBAOMUw4PP40BYZjGe/rTQecCpQm7juelNCbfcUB0GYx2prLxkmpMcYFAUY5oBnG/Fr4b2Pxa+Hmt+Fb4KqahARDKQD5M6nMUgznBDAZxzgkd68f/Yt1mKH4St4NntzY6/4RvrjTdTtGJ3CRpXcSAHBw2SB2BU9iM/SIXIwR1yMe1fMHxnt2+AXx20X4qWqunhfxHt0bxMqj5IpMjyrkgdzgEk9SpHVq7qEueDpN76r1RElpfqj6MwX5/pinqQBjI69R1zUUUm9QyujqwBBU5DDGQQehBHII6gg09cbgRkH07VjtoZj9p5yc4pyjoSScntQMvxkEnrSgdup/QUkLqIcdAKjJIYHrjge1ShSDnOR1ppIJ47deKYdRMlM8kgdMdDXyJ+0Aq2vxdvJEI3FbWYjuDtBPP4A19dsSDXyd+1BbeT8RfNA2+bp8TZ9SNwyMH8K8jMEuWLfRn3PCV3iakH1i0fXlu4kgR1PysoIPqCM5qVffnvWV4UuRd+GNHuB0ls4JOv8AeRT+fNao5Irvg7pHydaPLUkuza/EXBx7ik5xz1/nTsnGP1o4/KrMBoyRjt70YPTPFLQCQfWgXQPrzS/MDk0vf26ilJFLZjsNXnihQeDRgDoaUDFLqLqOxnpTGXjinDgD15opBYauR1o56jBFLtxyelGB1NPcaEWnY5HtQo3cdqXBUg0gDbgcHpRg49aUDHNB6fT9KAExgHNRtkY9KeASOevGPpSEZoARSCOvFOX5eQMmkVAenTr1qTZwAfrQC0EOSKbjjI5pwBzk9KCO1ADcZPPenBccHt1pRxx1oyaAA47UDHfPpSYOcDGOtQ3l9BplnNd3cqwW0Kl5JWOAq45J/kAOSeBk1UYubSSu3okKUowi3J2W7fYj1nWrTQNLn1C+lEVtCuWOMknoFA6kk8ADqa+efFfie68Yaob+6UxRKCtvak58hD2OOCx6k+vA4FWvHHjSXxpqayDcmnQE/ZrYnBBxguQOCxHTPQcDkknnjnOM5x0FfdZfgVhYKU1eT38vJH5hm+aSxc/ZU3aCf3+Yxshdwwcd/avP/Gni1rhn0uwlIbgT3EZ+6D/CCO5HcZ/rV7xv4w+wj+zrBw15KpD4PES9CSR068DqTwO5HBwQpBGEQHaDkknknuSfU/8A1q8/Ncy9nH2FJ6vdrp5HoZLlPPJV6q0WqT6j1AQBRnAHqST9SepPcnk0DOeOeaFGTgdOv1+tHfk5r4hs/QB3B+vbFOBxzn69zTFJz069acME4Hr9PwNSHkKDgkHvS7vx9KYOmR+poPX2NADgfTFDHtmk+vf07Uc8GjqAgAzkHnj86Xr/AC+lNBAH/wBelwB15/lR1sA76/Sk/HigccnoO1Jg5xnk8UkrALjueMc5NG3GSM8U5iTx3pAdop9QDG0DjAORn/61Nz+feneg/D/69Jzu7HpQA5enOcdhRuGOmcelNGPoOfx9aB6ZB7UvMBfmP059qB04HNAYAd+Pel34yff8qXQevYXoeBkUDg89OtIGAIzQcYJA5+tUKwuAcd/eg5xikVgvXnvQx+Ygj/69AJWGE+/A4/OgEdyc+n1prEdjxnBNJz+dNaoNOgvUEZ49qGIOBnpjpTTnjPOfWkB7jHH5fhSAeT0IOf5U3JYDsPQ03OMY6jk0FsdOn58mjqAEEcHkVHjJJPGOfangnHJx+tM/hySPX9aCTwe3167U7Y72GcgkkXKhG+hxjp64rWttfuCFE9mACM5hmDAgdxnH6mugubC3uxiWCOYHg+ZGG/mDWdL4S05wWjjktnPOYJCoz0zjJH6f/Xe5urEUev2ykB5XhzxiVSBk++CM/jV611OOYgJIsgbGNrA9vbNT6b9r0iye2ie3vEJ/5e4gT9CVxnvg4yKpXthBexFp9MFtOpJD2RDKw7AggEc9ePxo2GaSXfzEZKsB0PTNTx3nGcgnPbivPp9SubM5ZryyX7xSaMuoOOQCQePxqxb+KJ2wEa1vPQRsUI46HORmi4+h3ouRnoAO5z+lTLKrZw3HfP8AjXEw+KUG0zxTQ56nAdOnqD/P/wDXo2XiG0uMFLmPLdFJAb0wQcGkI6YOCc9eDg5zzW54e159OkWKU/6OxBxjO09z7g9x+Ncet4M7gCR0yORViK/HB3Z789aCdD0vW9Ii1+zQo/k3cJ8y2ulwTE3UEDoQe4PB69QDWr8P/GVzcyNo+uME1WDA8wk4lXgBhngg9iOCRjg8VwfhvxSttN9nnb9wQAHJ+5z356fyrote0Ma5AksEps7+FWNvdL1Qkcg46g9x9COQDXqYDHTwk+8Xuv1R5mOwFPGU+V6NbPrc9cADKBnAB6/SmbFKOrHcGyMEZH4V558OPiDNqEz6Fra/Zdbthtwek69mB6HI5J7/AFyK9CJUZIycdcdMV+hUasK0VUi7p7H5liKFTC1HCas1+Pmmeo/C34lG2MWhazcFlyI7O9mOSRjAjkPrngE9ehOcE+wfTv3r5NJSQFWAORgj1B9/5eleq/C74ogyQaFrNxmQ4S0vJD9/0jc/3h0DHr0POM/P5jl29WkvNpH1uT5vzNUKz12TfXyPXQT0FJgE56d6UHAwOucUDB5HTmvlj7bdgccYPFHtn6HvSbSOpzS8Y45oGrpAPz5pOMn0o6dKPY0dAHjA96bnOOMU5cnOcUYHTj60C2EC45ox7n60v/66XtxT0sGqGY4xSgetKcdqM84PIpD6aAvr370ZAPUHkcUYzj0GaMDpxinYnYac5JHH070HHSl24wKVc5465z/n/P8A9c0C7uCnsc4oJyM+tL6kZ+tNyeQORR6gIOAMdxR79OtKAe3fg/WkA655xSAFx60AevU0emO3egfgTQAHDcGqc5kt2JXJUdhySO4q57d/amyRiVSD/higAjbeoIOBxx7U+L7yZ67h/Oq0avA3zHIJ/lViLG9D2BGcemaOplU/htep+WOqr53xGu1dt27WHDk5Oc3JzX6abMOQOxxn6GvzQ8fWraB8UNfhkUotpq8rEHI+UTFsevTBr9KdNu0vrO2uFYOlxGkikcghlyCD9DX51xmn7Sk+lrHynB7s8RB7317njnxu/Zj0f4kPPqujmLRfETDJlAxBdNjgSAdCem4DPqDXxX4v8G6z4F1uXTNdsJLC+QZwwysi5+8jDhgexB9jzX6gNgyHHYmuM+KPwu0f4qeG30rVY/LlUFrW9QDzLaTHDKepBPUdCMg84NePkvEtXBNUq7coN211aO3O+GqONjKtQSjNLpon5WPzdtbWa/uoba2jM9zcSCOKNRkuzEAAD3JxX6S/B74eW/wv8D6boUIV544zLdzAcyzsAXYnuAcKPQAV8jfAb4bXWk/tF2mi6zAgudDknuJExlXaNfkYZ6gllYHntX3XCCufYV08V5l7etGhTd42Tdtm3t9xzcH5asNSnWqK022tVsl0+YiYzk8Y6HNfCP7YWujWPjJc2qvuTTrOC1OD0bBcg+43CvuLVdUttB0m91O9cR2lpC9xKx4AVVJP5gYHuRX5+eE/ButftE/FG/lQvbpeXDXl/eFcrbRMxwPQkjCqO5GTwCaz4WUMKp46vpGKtfu+yL4rdTFqngaKvOTvbsu7PMnT92SclTkZOQD2PPf3r9HP2c9fbxJ8FfC107l5oLc2UhIAJaJigz+AFfP37W3w40nwP4T8EJotmlrZ2rz2ZIGXclVcMzdWJIYknqTxgcV3v7D+tG8+HWt6czgmx1Tcq91WSMHp1wSpOfWv1HBY2OPoRxEE0m2rPdHzGT4eWWZjPBzd3ZO62ufRq4A4GD+dKn3TjufzpCuO/NKo5weK9DY/QgHoe3Sobmziv4JYJwGgmRo5FPIKkEMCPcE1Y47UxgB0/L/CqTcXddB+Xc+B/gjYzeEL7xt4AuS4n8Na1JHEGPSCRiAcdMcA5HUtXprJuhkYOSx2gfmf8n9KwfjXpDeA/wBr7T9RAC6f440hYJDg4NzFwccdTsjJz3at4OPJIHT5eAOhwTwTzjBzg/8A6/gOIKHssW5raSTX6n7Dw/iHiMFFN6ptP9D5W/as8LS6N4y0rxLZgwpeQrFJKgAIuIhlTkHgldpH09a/Sv4G/EFfin8JfC3idXEkt9ZJ9oxxidRslBHYhlJ+hB718a/tA+FW8XfDDVEij82908LfQbRkkoCWAPqUJzjriuq/4Jm/EU33hrxL4MuJwz2UqalZpkZ8twEkAHcBgpOOma+2y6r9cyuEm7yg7P06HwmdYb6vjJpKyeq+Z9ubSDnrSjHb9KOMe9JjaAfSmeGBOKaATn9Kdnkc8k0dBwcUvUSdxuMe596ByOfypfTNH3eR1p9AQgwBnp6U4e5wKBkf/XoGRwT+VSg6jQD27U/P40o9/wA+lNzj3xVBqHUUznPtT9w+lHAHXrS8kSMHByMmvBf22fhkfiR8B9Xa3h87U9CYavbYALFUyJVHfmMscDqQK97qOeGK4jeKdBLFIpR0IyGUgggjoQQSCPetqFR0ail2aJklKNj4l/4JsfE9bzS/EfgK4k+a2K6tp4xwY2CpOBz2Oxsf7Rr7e4OMV+VdnLL+yT+19sJKaVp2pbCcECTTpwOTg8gI35xnFfqnFIkqBkcPGwBVhyGGMgj2IIP4134+mo1FUitJK6FTbcV3WjFBC4wcZxRnJxmjHPUY7ClHB68d68mxrZik4oOccf40ADnJznp60AY5/WkHQQe/1zTOT/SpCM00AHigXUaCex75oOe9Gw7uvFIxOMmgQoOT1/CgkbsVGCacoPXOfr1oXmV0HDGOR+Vc78RPAumfErwXrHhjVl3WGp25gcgAmNjyrj3UgEfTHfno+cdsUmCRjNVFuLTW6GfOn7KnjXUn0bV/h14ncp4t8EzfYJfNPzXFrnEEwzyQBhSfTac88+8Ljg568Cvnn9prSLr4WeOfDvxs0WEsunldM8SW8QybiwdgA5HcrnbnsQh7V75pepW2sada39jOl3Y3USzwTKflkjYAhh7EEV2VEpJVFs9/JnM9GXoeTwQPWpCBz+hqFCeOcdunapM7hz6/5IrEGKEAwTz/AF/GmlPQHvz3pyHbx296cGGcHg9MUEkBQ/LgYU8H1xXzH+1XbEeKtGl2kCTT2XOeDiQ8A+oz+tfUIwNoyc/rXzz+1fa/vfC8pA+YXEZPPUFCAfzNeVmN/ZJ9mj7PhSXLmHL3TX4HtXwxuRe/Dvw1LgAHT4B+Sgf0rqAM1wnwGnNz8IvDJPOy1MRPqVdhXd47eldlN3gn6HhY6PJiKkezf5h/n60Ec4oXP4UhOOtadDhsL0OCM0ox37UgJ4J4OaAx+n0o1DbQcee2BSdRTsdzSjB5HU0ARgetOHqTTlIwQecUEdT1NHQNwUcZoAA9+lOUZHI6jHWkxkdODSsLqNHP8qbjjFPHH4Uc/gKXQewbfX6UoGOh/OkBA5/OlyD7e1ILgMn8KQ5PI6dMf1oVsc9fxpQeme/SgBpB65zSY79+afgdP8/zpDx1oAFz06UZOQMbs9ecYFKpO3FKvHU0AL06803HfFLnI4p3GM9x+tADDnp260v50Z9+lIDycHp19KEm2DdtRGkSCN5HcRxoCzMxAUDGSSTwAByTXg/xB8ev4wvPstqxXRYGzGmMG4YZxIQecA/dU9uTyRjR+J3xCGuPJoumy7tMQlbqYHids8oD3QHqe546Dnz/AH5A/OvtMswCpJVai1ey7I/PM5zR1pOhSfurdrq+w3kHJPJ4IPp14rlfHHjIaBbJbWwE2pXGRFGeAAOrE9gAc857etX/ABd4ntvDdj5srl7hjtiiTku3YfU/oASeAa8smnlvrt7u5Ie5kxuOchVByFBPIA79yeTTzLMfq8XSpv3n+COfJ8r+szVaqvcT0XdkUS4d3Zi8srF3Y5yzE+5OAOgGeBUynGc+tNxjjjPPftQrYxj5Rn8a+Bk223J6n6TFKKSS0HrwcnrTgD/nnmow/pjFPBJIGRxyTWZXdiqMDknOefal6cZz/Wm7h0/U96QEH8B+lADgcj0ApfYdie2KZn39OKBkc8dfwoD0HjkcnGcdKac46cUuc+34f/XoBwBzyc4oAbyvPpjmlDE9PwNJxnIA7fn+dOyAvB9zQGvUXrkDpnmkycHP8qN3Iz3xz/8AWoB5Bzn60ALSEnoD09vypfT3pucjHahaACE/X1pQemPT/wDVQvoDQy9eRzQAZ9D+GaQNjOce31pMfTPWgHpnj1o2DWwvOMDnrSqpGAM596FGOQQ1KfYZoAOppOTx9KVcZJOGB7etLzgnrzwBRoAnQ8UhPBGfpQTgcDp6U2gO4gOBjHHH40o44A/M0ZxSZHUnj86eyH1F4J59O1N7Y60uQcfzpo45zx6UgsITkAA5x14pucY6k8kDpQRk8dvTjP60YwO4P5igQck4z0449KaMY449M07px/I0znI5HHX8KnoFrHGDG8/5zTQnUnv0pUZXI2yDH17U8fdHOK0NHuRbBk4BzSbM4AHX1qUDPJxSgD2HTFSHQi2BsgjI6EHnNZ114d068z5tlC7HkttAY/iMHjtWuqgfTtikCccc07hstDlbjwNZMP3EtzakEkBZC6A9jhs9PrVC68H6iyAfaLa+C5x5sWxyPQkZFdvg/WkxngcHPSiwXPO10vUdL4NlcxIgOGspNy/TAP8AQ+9LF4guYZPnvQFGRsuoSG69MgDn3P19q9DCc4/LHeopbdJhtkQSL6OAwH55osHQ5WHXp2O/7OsietvKCcduDjj8a7vwJ8SIPOj06/eWJGO2KWZSoUnopPIwT0OeD14PHMXHhLS7h9xtBESMl4CUPHpg4/SqUvhBo4iLbUbgDsk2HA/EY4/PP81uPR6Hs/ifwydagjntJPsmq2x3W9yCQQeoUkc4J6+h5HfPQfDb4i/8JAsmlarGLLX7UFJ4TwJCOrLnrxycdiCOK88+HfiS/hjGmaxNFMFAW3ukJUkdlYHv6HJz0PY1veLPCh1nyr+xlFprNr80MwOA+DnaxHQHsex9sivXy/HTwk7S1i91+qPIzDAQxlJxatJbPz7M9eyoGAcHjHpUEyIy7WG4Hgg9yD1HuOoxz3rk/AHj608RW/2GfFtq9uuLi1lBDqwODnPBOecgkEEEdcDs1j3qDuwPxz9BX6FSqwqwU4O6Py6vh6mHqOM001/V0eufC34mPceRomtTZuAAtreSHBmA4COT/GBgA9x79fWBz3r5N2g8HIAIPBIIOcggjkEHkEdDXtHww+JLaqq6Tqsn+njIgmPAuQBnaewkA6juORzmvmcyy/lvVpLTdpdD7jJ8250qFV6rRN9T0skZGTkUmD0pE+bBwRnnBpdpPWvmT7Gw8ccflSBc/wCc0f0NAwetA7hjjHXHQUoBHSk78UEYOKBirz17UueQO/6UAEf0oUZOSelWSBB+hPNNYdPen5xj39aRuTRtoPQaMe/86XBJ5/GlCj06UmccDrU9ReQuOAM0AZxg55pF9B0+velGfr9aQAMEk55pMe9PwMcDn1FGeCPwp9AGc8dwaTGeRx704jvxx0poznA+tIBAM89aQDHtUgGM9s800Y+v6U/MBD+dIBn3p/4Uint2NIBGAxgiowCvHr3HapuAeeRTdvy0CPgf9sjwFL4a+Kj6ykZ/s7X4hOGx8vnqoEq+xICnHcH2r3P9lX4pW3jrwLZ6Lc3AOvaJGIJYmIDywDiOUDuAMAkdCMnrXJ/t5u0dh4OjB4Mt0454ztQA49ea8d+B/wAJfF3iXSLrxf4L1SOx1rSbwQRQyMYzKNgYgMcggg4KsMEdTXiZ7haGLwkfayUWmkm+j7H5rha1XL85qQw8XJPVpb26tH35gA8c8/1prZzj8a+evCf7Vh0a/wD7B+JOiXPhvWIyFa6ihYwv/tFOqjvlSR6Y6V7j4d8V6J4vgSfRdVtNUhZQc2syuQCMjIByDjsQMd6/F8VlmIw124tq+jWqt30P1HD5lhsRopJNbp6P8Ty/VILXRf2qNDuSipLrOgTwBuheSNjj6kqAM8cAV7QpARjnqK+RP2oPHreFPjr4RvrckS6HbRTyAHGVeYll/FAQc9Qa7z42ftSaR4Q0ubTfC1zHqmvXEYKzR4aG0VgCGY9GfBBCjIHUnjB+glkuJxcsO4JvmSu3skj5unnuFwka6k17snZLd37GN+1N8R59bntPhr4dzdanfzRrfLCSSMtlISRkAk4Zs9ABnrz658HPhXY/CbwhDpVuBLfSYlvrsDmaXGDg+g6Adhz1JrxD9jr4eTatqGo/EDWd9xM7vBZSzEu0kjH97MSepGdoPqTivqsDBP1xxXHm9dYaMcvoO8Yt3fd9fuO7JqEsQ3mFdWnJaLsuh4F+2hZC5+E1pOQd1tqcTg47MrqR+tcH+wrqCQah41tpJRHF9mt7pi7AKu1mBYknAADEknoK9L/bCkRPg1OGxl763AB9dzHA9OBXxHpfiLUdG0/U7Kxu3trfU4lgu0Q4MsatuCkjkAnkgHBHB4r9L4UvPLUvN/mfn+fYtYDOXWSu1H8T9G/hp8WNH+KU3iD+xX8230m7W3WY8eepUkSgdQCQwB7gA967cf19a+KP2JvEx0/4j6rpDuEi1SwZ0XPHmRsHAA7kgt9AK+2VAbp29O9fWapuN9n+B9XlONeOw0a0t3o/UdjavC5HT3pq5BJxgn3zTuTwTwP50AZ74yeMU9meufMn7eXhyf8A4VroXjWyB+3+EdXhuzIOogkIRxnrgMEJHv3rGivIdTs4b23IaC5SOeMggjayAjHODgHGevBr6V8feDrX4h+Cde8M3iA2+rWUtoSeoZlO1hnjIYKQfUV8T/ADWLm/+G50fU1MWqeG76TSLmIgAoEyRz6Y3Dn0688+Bn9F1cNCul8Ls/R7H3XC2J5K06DejV169T0iGFbhXjaMSow2PGeQVIIIIGeoyPTmvl34H67N+zz+1PZQXLmLTDfHTbgHo9rPgI2DgkDchzjqCc19SwtiRmDEqcYI64GeOD/Ovlv9rvwqLTXdE8SQK0bXcZtJ5AekkY3IeMHJBPPt1rm4WxKjXnhZPSa09eh63E2G5qUK8VrF2foz9XRkcMckEg++OKXnH/168x/Zr+JA+KvwV8Ma68ge9NuLW9AOcTxYRyep5ADDPPNemqM9+BX0kouEnF7p2Pzl6OwnBI4zilIxzmlHoKBzySakY3OMdhTuCBzzSBeCQetKBjvQLUac9AQacMnAIoAxz0/HNA+Y8H8KAuB4HWgA55x6UcfjRgdSaBhjPtTf1p205z0oCg84zzU6k2sIAePekOc5704d8GgcjB4qtBHwl/wUs+F4e28OePrWIYTOj35TIJDbngYnpgEOuT6gd696/Y0+Jh+JfwG0GWecT6npCnSbwk5YtEAI2I6/NGVIz1wTXf8Axk+Hdv8AFb4Y+I/CswBfUbRkgdgMJOozC3OcYcLz2BNfC/8AwT18fTeCvizqvgnUibddciZBC2QEvYCxC4PIJAkBB7gele1/vGDtu4P8DJXjNroz9Gsc0q4Ax39KARx+HNJjHJ968O5voGO+eKcDkfWkB29s96MZ6Hj0pEi0YGD70oOe9JVWH6jeV/WozntUxHf9KaRjp075qR6EeD3+lGT0PGO9HO7k45oA6Y59TQSSLnABJyO9NOcnJpwBXvmmkenHT3oK0M7xBoVj4o0S/wBH1OAXWnX9u9tcREZDRupBH1AOQexANfOv7NGu3/w78TeIvgp4ilMt94eZrvRbqQ4+16c7blC567d24AZwCR/DX00Mjrya+ef2tPB9/pljonxZ8NRA+JvBUvnzooIN3p7HE0TY5IAJOD0DNgHArrw7TvCT0e3kyXqe7KV54PPenrgsCR0/zxWJ4O8Vad448M6Xr+ky+fp2oW63EDjrtYZ2kdiDkEHkEH8dsA9V/Gk007PdHOKCQ3Bx9e1LjuTyeD0puDxzz604DuMn2qQFO3Gc89ev+ea8I/autS2i+HrkYwl1KhzxksoPT6Ka93Vd3GR1rxX9qe3MvgvTJQMiO+weTjDI34dutedj1ei/Jpn1XDU1DMqd+ra+9HT/ALNVwJ/hHpa7wRFcXEePQeaTj8M16iBxnOfavGP2VZhJ8OruHcD5GpyqAOwKo/67jXs2Pc1rQd6cX5HJnEXTx1SPZv8AMcOOc8/WmlF2nnnqcmjYPWmiP8K3PH6gq5weo/rTlQdMYoRSOn6UoBHbigYrZ9MDpTRjoB+NIy5GD60oGDjP40CQq8HFHOeTQB6d+tJjnGaAe47cf8aG5AA6GjoABzmjPJzSvoGrEAI4PNKemM5oBwMjtTQpB65zS6jF44x24o54A6UAdsYNKBjvSC1wAxjinAcZA5oAGOeadgDgfnT0JV2Nx2HWjAAHFKeB6dqCPWkUIADS47+lNxzjtSHPAGPf6UAO4AGB3pee1J170bvT8RQAhPI6jNeUfFL4hHM+gaVIdw+W8ulOMA9YlI7kcMQeBwOScanxR+IR0OJ9I0yQDUpVHmzIc/ZlI4x/tkdB2HJ5xnxZcBSo4x1OcknOSSe5PUnnmvqsty/atVXoj4jOM1tfD0Xrs2v0HKAihNu1BjHoPTj0qjrGt22g2U13cuFSNdxzzjnAOByckgADknAGSal1O/i0uzluZSAkQG4kgADuSTwMDknmvHPEGtzeKdU+2OSlnHkW0JyM9hIR0BOTgYyByeSQPRzDHxwcPd1k9l28zw8qy6WMquUvhW77+RHqN/PreqSahd5DkFYYic+Up656jJGMkdAAAcDlqt2xn0qJRjkc9iaVe2O3Svz6pOVWTlJ3b1bP1CEI0oqEEkkrJIk5PHb2pwIOQAMg0xT6npSqw6dhwcVkXfQcAc56dsdhTwcgA9CcVBu9Prwacp9Py/ClYWrJGJPPX8aRcnIz9MU0cnkYHXHrSjr60hjx+IxjrSZOQCfWmkdjnn8vahRjgkjHSgqxJjuPwoLcYOCeaaCRj/P60c9evb8KA6huzjt35p36+1M46f5zS5I9hQLcd9TmlBA+tJ1HX603PHXpTt1QhxkHHekBOMYA/KkC9z0pVAXPY0h3FXOQT09uKUnHAJ9qT/OKTPXIoEOGO44pQvHPHoOtJkdc+1JnOMc9MelLzAXqRjOD27U6mqcDAAOaAecjnmmA8cEg/lRkgn86auPWg8ZotcAOMZx+HWmnH+fT86Bkfp9RTWOGxnp2NABjHv3pKUkkc/j60nTHHOTQA4j0PXimj06CgvkY6HjvTcfiM5oK6ByMY6Dtimjpyemc04HOM0gf5uOncUBZXD6c9vxphyCB3p5Pocd6i6HJJYntjipYbnm23nI49/WnxSvHwHIGc9f6GkCg4z9fXn3p2ByegI59cVeporEgvpVGCQfqOani1MFfnQ56DHp+dUyoPI/IelIoPPtSFsakd5E6gl9vU8inrKHxtIbn1z1rI5HI/nQuRjBIPQ9s0CextdyDgkf54pR69cd/rWQJpE4VyATk9/0p638iqASHxwOoyKq6EaagL0pNg5x3PHNVE1FR95Dn2P5//WqeK9hk534x68Y/xzS6D2H4GeeP50wIB2708SpLgqRnGcjilBU8Z7ZpiIhHg59x/kV2fhbxJ5gW0u3JkGBHIx6joAT6+meo9+vIHr7UKduDnBBz6c9qfqOx2viTw3PNqFtr2jFbfXbMhl3D5LhR0Rx0ORkBuozjpgjsPAXj+LxXCYpgbK/jJV7Zjggg8rg85HAIPPfkEGuP8M+JPtm23uWH2gDAc4+cfmOcfn169Y/FPhy5lnGr6LKbTWIiGyhAE4HQHORkDgHuMg8GvXy/HywsrPWL3X6nj5hl0MZTs9JLZ/oz2hMbWJIJHb29etJkEho2IIwwI4II5BBzkEHkEc1zHgLxpF4qsvKldY9SjUedCMDOCASAeRg8EEcH1BBrqeoI3gMDjHINffUqkK0eaLumj80rUqmGqOM000/6aPavhh8S/wC2hHpGqygamqgRTEYFyMZPHQOByR0PUdxXpKjn1A5r5NUbcgOUIIYFCQwYHIYEcgg9D1Fe3/DL4ljxCq6VqjhNWVSY5eguVHcdg4HUd+o7gfMZhl/s71aS06rt5n22UZuq1qNZ+8tE31PQSCMntQMcY5zT+Pw9qQrzn+dfNn1439KP880voOtG3oM0dyhOvfmnLzjJyaM4OBQDngkf1p3FumGcHHpR9KcO+fypO4zRcQfjS4FIMClB6D9aoAOe1Nz1Hf8AlS4H59/agY7daA2AZX/CjnOKUDjIOM0vHcVPmA3oeTmk6dOKfj044phHODzRcAGcZHemjHPp7Gn4yBSFemO/WjcBp+nIo5weKcOuBSEdM9cUWACccdqRTg0o5xk96AAPakTY+U/29rB5NG8IX4x5cdxcQHnHLIrDvz901V/YTvUbQPFdpnLx3cExGecGMjOPqCM16F+2X4dbWPgtdXSIHk0u7hvACMnZko2PQYcEkdhXg37E/iQaZ8RdS0iSQBdU09jGCcZkibeAPUkFvyrw+IKLrZbLl3TT+4+CpSWG4hUnopqy9T6y8Q+AtI8caKlh4nsLXWVAOJGi2lDk4KEHKkAgEgjJye9fN3jv9jzU9Dmk1HwFqssjqCws7mcwTr32pMMBvYNj6+v1qTmgAEkk1+NYTN8TgrKEtL6p6p/Jn6HjMqw2PT9pH3ujWj/A/L/xqviCHX54vFCXy6zGqpKNRLGbAGACTywAGARkY71l2VlJf3MNtbpmaeVIo0HOWZgBxn1IzX6TfEb4X6B8UdFOna7ZiTaCILuMBZ7dscMjdRz1U5B6EV8jeCPhFf8AgD9pPw54c1UC4hS9F1BOBhLiJFZ0cA5AOVAI5III9DX6nl/EtLF4Oo7KNSEXotmrdD8nx3DFXCY2mk3KnKS1e+/U+zvA3hW28EeEtJ0G1AENhbrASABvbGXY47liST3zWyOSeOP606McZB9/xpEB74Nfi1SbnPmbu222/Ns/a6UY04KKVklZeiPnD9t7WBaeAdE00HD3uobyO5WNCSfXqwryD9nv9nab4pJLrWsLLb+Ho1kjgCEq93MAQACOQinBJHUjA716z8WfCM3x6+Oln4ajeRNA8OWqtqN1H0R5DuaMHpvICqO4GSenP0Xpml2uh6Za2FhAtrZ2sYihgjGFRQMAAfhyepOSeTX6As5eV4GlhKDtJ6t9k3sfnv8AYqzTHVcZXV4rSKfWy39D86fhFrMvw/8AjD4cu7kiM2eoC2udxAAVmMUmeQOhr9KwnlsUzkglePrjrX5t/HnRW8N/GHxTbxJ5ai9a5hHOAJAHBH4k/jX6GeCta/4SLwhoWrDB+22ME5IOeWRSf1zX6xRqKrThU/mSf4HkcOS9lKth3vFuyNsIACc/hSKBtGfXOM0ZH1HXPakDK4DAghhkEHIIPQgjjB9q3Pteoh5GQcdxjrXxF8QNE/4Vl+1xrFkiJBpHjmx/tG3AAVPtSA7wAOMl1bORk7x68/b7D3r5f/b08MS/8K90Dx3YJ/xM/CGqRTsVHzG3kZVYA9cBwh9gTTnSWIpVKD2knb1Wx6OAxDwuJhUWyav6PcowxZyTgdPpnB6dM4rhPjf4QPjX4Z6tYxpm8t4/tlrwCfMiBIUH0I3Ajqciu4069g1O0jv7Y5truNbiEjkbHQMOOegOPwp7r5Y3dMA5B78dMf5zX5bhq08Fioz2cWvwep+y4mlHGUJR3TX6aM4L/gmf8RjHe+JvBFy5Edyg1WyDkAb0CpKoBOclSrED0Jr74HoOa/IvRNaf9nD9pjS9TgZ/sFlqAmxnl7KbAdcdD8jMM8ZK+3P642tzDe28c9vIJbeVRJFKhyHRgCGB7gggg+9frmLUZuNeGqkk189z8VnBwbg9HFtP5MkCY5J70qrzg9fWl54zxS544rz+xHqN2e/FIF65xTvvUnfJ6UK7DVDQM9eKUDB4Gf8AP+f89VwM8Uv45FAxqg0dzxwacAO5/GkBzjHTPNACYPU8UgBIz/8AXp3sPyopXFcTvgU3r0x/WncYGetKCD26daPMkYc9jX5k/tf+G734E/tOweK9GU28Ooyx69ZGLKgTK2J046ZcEkdw+e9fpwDnoOP8/wCf88/Mn/BQD4Z/8Jt8E2122i36j4YuBegjqbdwEnX1IAKvj1X616eAqKFTke0lZmc07XW61Pf/AAf4mtPG3hfSPEGnOJLHU7WK7iIOQFdQSv1BJBHYg1tYPT0r5I/4JzfE0eJPhZf+EbmUfbfD1wZIEySxtZiSDz2WQMBjoCK+txz057muPEUnTquD6P8A4Y0WqTXUMHAINIuRz+lPzngUnUDB5rnsOwe1AU5x0o6Hpk0pJGB2poQbc9KCDjPX/P1oB59cnrSjrzTAhKEUhO1vTtU2P060xowwzn8qmwCZyAQKAMmjbt6fnQmQemRRYBNmDjOaiubWK7tpbe4iSeCVGjkicAq6sCCpB6ggkEehqdutIR6/nVq62A+XvgJLc/BP4q+JfgzqMv8AxKmL614Wml/5a2znMkIPQlSCceqt6gV9IoeORgjg/WvF/wBrT4f6hrHhLTfHPhpMeL/BM41S0KglprdSDPCcckEDOO4DDuc+ifDXx5p3xO8DaN4m0ps2Wo26yiMnLRPyHjbHQqwIPqAD3rsnapFVOr0fyMpKzOlyDx1I71IOCQOPWozgEDp70rHJAPaucjdjtoAx0IHPp+deU/tKWgm+GUsuP9TdwNn05I/XNeqhd69cY9K8++O9uJvhZrQYZEYjk/75dec9utceMV6MvQ97I58mYUpX6r8Tlf2RpQ/hjxDFklkv42I9mhAB/Eqfyr3oDrntXzl+yNOI28UWwIyfs0wAPb94p9ORkA19FrxxWWDd6ETt4hi4ZjV82n947H60qgYwecU0k5wOlLnjOcfzrsPm7jgR0pRg89KamT6ZFKRmgLhgGkwM80FgeM/UUnoB3ovYe4vvmkz/APWpR7c5p23pk8igAOO9JtGMjnHND9Rxk0beKnoJDQ4VeBz69qQnnGO9KcADjijOeAMdKewwxjkmlHIHGPxpNp707aKkelxeccUqgHGeO9CgYxnNLjHHbr/9eq2EGQc+1J1+tHByRSdunPrUgGf0rjta1DxXZag62WnW72DSM32kyGdwuQRmMFSOBjaMgZznjnsiMcU3b68dxRa/UpO3S54z4s1fxjb3sf8AZd1qGoPOqPbpFbqsLxlQXYkEBACdpBO7kEEkVD408eeKfAUJihuba+ubpVe3tZAZJLaMnDM7nBJJPy5B4ABGASfRvHPjO28G6aJAiz6hMCLa2JwCR1ZschQTknqTwOTx8+3dxc399Pc3c32m5nO+SZh8zH6dAAMAAcAcY9feyzLnVtVqXSWy7nymcZt7Bewo2cmtX2QxWkmQyzlvPlO+V5GDuWPJJI6knqf6UyWZLeMs5Coo5PfHt704OttE2SSoBJJPT1JPpXlnjfxa+t3smnWhKWkeVuZEJBY9DECOhx94g5A44JOPpMZioYOm5N3eyXc+NwOBnj6qS0S1b7FPxT4kl8VXrxo5GlRMQB1E5BPPuo4+p9gM5fpzTVIVdowAMAcYGPQY4ApQwzj+dfndavKvNzm7t/h5H6nh6FPDU1TgrJL+mOwKQc5J796AS3J4PsKOM+/1rlvZHQH1PtzQBjA69/ajg8+360p69OKLAA54/SlT19fSmgcZHHHf0oU5GRj/APVSBaDi2COfw/8ArmlXk5Bzkjp3pvHU0qjbyMA/TJp2AeMjIJ/Onc9aYpGAC2T15HH50pPQDjvn60WAX6Hj8+fzpMZyp6jj8aRTngfy/wDr0p6Z45P+T1o1AFHHI5o+n+fejP6+/Sk3Hv0p2AdnBB6/y5o6kdwO/ajg98H0pFGODQwHk4wOpNIWPTHT86T69RR7/wCfSpAXcc5pM5OR04x7f40YHX8Paj1Hb/69AACV/wD19RRk8DP4UADj88mjPHXg9aEtR+SFBIwM8cjNOB5wPX6ZqJcfzxTg23A6+gzT21DqPDZHHP0NKDjB9eKaPQYzTiBwc98CpWjENA4570hIx/KgHoPT0pm8ckUyrMC3OPpxTc4P8/8APNIWPbHpj/69GRjr7j3/AP1U9BdQ3GkznPOcHHHvQDnnt6g+lNJznPAPWkPYcWyMHjHH4U3P1/Gk3EnI+lG7PPT64NPoFxS3Un5Qeg9TTQ2Dz0PUd6YWwMA8kA5HakLHbnJPpSDoef8APA9+vrSqAOeoFPCccevf0o2hff60Gmw3YD+HP+cUpQdsAjv7HvS4PQc9fwoCkDB6g+lLW4DMdRzz3H+f8/zQZ6gcnse3FPxj16mkPp6fjTAZjv0NIAevvjH+NS7e+Tn6etJj8/8A61PUXQYF9c57f5z/AJ/mgUDr25GO9Px6cnvQFB7c9aQrDQMYIyoPGRT0nlQZDkYxwTnpSEADPf8ApSHpknH096eoidL6QcHDfX/61SLqAPDJjn14qntwcehxSYxg9ucU0NGlFexowKy7XGCCDgg9iD2PvXd+G/Eiaji3mcC5HAORhx3I9D6j8RXmJXGMDJFOjne3cPGxVlIwyHBBHQijcOh6V4g8P3P2uPWdFk+zavbsHBXAEo6YPqSODngjg84rt/AHjuDxhbP5oS31WDAuLXOSDyNw7kcdex4rh/CfitNWiEFwQl2oBIHAcd2A7H1HbqKh8QaBdWt4mu6ERBqtuSzKMATDuCB1PXI4z9evr5dmMsLPllrF7rt5nj5jl1PHU7PSSWj/AEZ7YjFTkk885zipFdkMUiO0UikSJJGSGU9QQRyCOv6fXk/h744t/HGm5UCC/hAFxaE5KHpkZ6gnkH8DyK6lSU6/dBAHr+lfoNOcK8VKLTTXyZ+Y1KVTC1HGSaaf9NHunwz+JI8RxppmpMI9YjXgjhLkY+8o7EDkr26jjp6CDkda+TkZ1kSWORopY2DxyRkh0bqGBByCD+fQ5Br3X4afEhfFMP8AZ2oFItZiUZ7LcqBy6D17sB0PI4PHyuYZd7K9WktOq7eZ95lGa+2So1n7y2ff/gne9McUe/rS59D160Edwfxr5w+sGEcdMk+9Cjv/ACpxyBgn60KMjpmq8wuJn1o46j8PrTgMe1G0d6Vx6CAelKowOTzmjHvStnqOvpRcQh6cfSkC5pcHjIpTx1NIBo9Dx060D3PSl457g/hS5HAz0p9AE3c+1IOOg9jQeD/Sk6455osAoPYZJBpOvPU0oXGPQ03gf56UXF6ijGfUUhG44/Kl6fT+tBGDxTdgYYycDr60iDLLyCMjg9DzTicU3JXkZyORn86kid3Bo/OPxR8VvFnhPX/GXhmPV5brQ57u7s5NPvszQiMuwIUMcoQDkEEAHHBrhfAviu48D+MNH1+2y8un3CzGMHBdRw6k+4JH1Nb3x6sjpfxg8ZwYIZdTncEjH3iGBx6c8etevT/sfDxF4P0rW/CmtbZ7yygumsNRGULOoJCyqMqMk4BBA6E1hmGNwmFiqOJdlNNXtdbH4rQwmPxmJnUoNydN3Sb136H1j4f12y8S6LZ6rp8wuLC9iWaGUEHKkZwcHgg5BHUEEGtFOMnqK+J/A3jPx9+zDcS6f4h0C6n8NSSlmiPzRK3d4ZRlQSOSpIB6kA819NeAvjr4K+IMUY0zW4Yb1wP9AvSIZgeDgAnDHnqCc1+G5jk9Sg3Uw/vwbbTWtvVI/ZsuzinXgoYj3JrRp6a/M77uOO9cL8TtKtre58K+KZFRJNE1SMySkci3mBikBPoC6n6iu6I6HHB6EdPwPSuL+N8RuPg74tUMQRp8jgg4IIAYEHPBBGQfWvNy+nU9sqezej9GeljatNUHVeqir/cduqkcdxkflWB438WQeCvDdzqkqG4lUiK2tVPz3E7HEcajqSSRnHQZPavL/gV+0PpXi3wUU8QalbWGtaTb7rt5pAoliUYEwz1OMBgOQe2CKxPh14zn+P3xofVhGYvCfhaMyWNtIM+bcPlFmcZxuABYDsAB1JNeq8nr4Wc51laMdbvZvpY8xZtQxUadOhJOUui3S63PXfht4MfwXoDx3T/aNZvpTe6ndcZluHOWwfRc7QOwHvXWsuB1OaUHnp2AoYgsBXgSm6knOTu2z6GnCMIqMdElY+Hv2ydMSw+K8NwBhr7T4pW54LKzITntkAcCvpb9l3VH1X4GeFyzb2gSW2Jzn7krAD8AQPYV4H+3LDs8W+F5RgF7CVSRyeJRjPtzxXnWnfHfVfDfwcXwNovmWTXF3cS3d+pw/kvtAijI5XOCWbrggDGSa/obJ71MFRl5JNn4fPHwyvM8TKSvduy7s9j/AGl/2lfOF54Q8H3qKm1o9R1WFgCT0MMTA8DqGYHnoDjJr6h8OFW8N6OVYFGsoNpB4x5S4/SvypBCxHABBU8dsdhX6peEz/xS2hY+X/iX24x6fuk449K9yolGS7WPV4extXH1KtSq7u6t5LsamSuBjJ/M1zXxJ8HQ/ELwB4j8NTjK6pp81qvqHKkofqHCke9dOSdpI7daRSeD0K8j69RRCXLJPsz7boz4P/Z01yXVvhXY2l0wF9pE0umXEZzlChJXIIyMAkD1216I5CKMHHUg+2Bjjoe/tXEJpB+HH7T3xJ8LA+VYa0o8QWEQBCtvUM2O2QWkHphfU127AqBlT3HqOAMZHpzX5xneHVHGzSWjs16M/aMkxH1nBwk3qlZ+qPnf9rfwj52naJ4nRMm2drG5IHO1yTGTx0BDKc/3hivsf9iH4nf8LK+BOmR3Eu/VNCkbSrkE5fapzCx74MZAB9VI7V5D488LR+M/BmraJJwLuBkjY/dWTOUbnPRgCe+M15d/wTt+I0vgv4zX/g++byrbxBE0BWQkBLuEsUwCepAdfU5HrX22S13jctdNu8qb072PhM+wv1bGuSXuyV/mfpacinDpjrSKQcY+tO7c1ufN3GccY4oJyeKCDnjrSUBcMc4pRwQO9JS5INT1D1HEdeeTUe3k5J5/AU/dSEjoP8aOoabCKAORxS44zTMnr6U7rjBp20D0EwAfQe1GAevTvSjPQ8mkwKYvIXgDAqpq2lWuuaVd6bfRiWyvIJLe4jPRo3Uqw79QTVsjOMfrSHnjFNOzTQWPy6+BGp3H7M/7Wx8P6jIYLIXz6FeF2IVopGAhlJPBAJjbPuefX9Q9m3joRkH61+ff/BSD4bPo/i/w949skKRajGNPu5EwNtxEMxNkcglCRk90HrX13+zl8TE+Lnwc8NeIi++8ltxb3oJBK3MeEkyB0yQGHqGB717GOiqsIV4rdWfqZU76p7r8j0kdeelO7gHoaFJ70bq8TobLRAAM89e1Bz60EgYJpcjGfWncNBM8Y7ntSqMdeDQOaKZIoGOpoAOPTHSj6/hSIaADbnr+dN288dKeQR0oHsKAI8HPNBPPPIp54Iz68UgGOTQmPREZQOpDKGUggg8gg8EEdwRwR6V8t/DpB+zn8fdS+Hk5MXg/xfI+qeHJHJ2QXGQJLYE8ZPQDuQh6tz9T49Dk/wCf8/558l/aZ+Ek3xV+G8o0omDxXosg1TRbqLh0uYxnYDkEBwMD3CntXRRmovlls9PQl7HpBAYZx9BTRnGRgfWuC+A3xUg+M3w00zxEFEGo/Na6la4wYLuPiRSOoBJDAHsw9K9B8pTyBnnp2pSi4S5WtjF6DEJOSen16Vynxathd/DXxIm3cDZOwHXkEEH8MZrrcEfdB7HFY3jWL7T4N12Ij71jOuPX5GrlxCvSkvI9DLpcmLpS7NP8Twj9k242eKfEEPP7yxjkH1WUA8/Rq+nBk9OlfKX7Lt4YPiHLDkf6Rp0g+u0ow/Gvq9frXJgn+5XkfR8TR5cwbta6T/Ad1GO4pv0OaXj14pUGfau4+SY5AFGDQ2ScdP1obIxjqKUZyDQHoNx3zg9OaQHPT8TSsB26UicDHfrQP1F6dKVcg8nj0NAA60AZODS8wEBySAc0/G8cYGOtNUYODxTwduMUrgM2dyfwoIIxg96kA4wTSH1/Cm9QGcjoacMmjHc8U4AA5pIBAc0v6UmAMdqUDJ9qLAN5XoaO3TFL0GSKO2Dx6VS8wAHpx0/SsjxV4ntPCWkPfXJ3HlYrcH5pZMZCjv7k9AMk1a1nWrPw/pk9/fS+VbQjJPUsegVR1JPQDufYE187+KPE934t1Vr+6PlRrlLe3zkQx5zgepPUnueOgFexl+BeInzyVor8X5Hz2bZlHCU3CDvNrTyRV1vV7rW9Tm1C+l866mI3Y4VF7Ko7AZ4HU9Tkk1nzMUG4NkY+mPrmnlzvABySeOOvpXFeP/F76So0yzcG/kUsxIyEXOCSOmAegPUjA4BNfW161PCUnKWiS0Xc/PcNh6uPrKKu23dvsjJ8deM3eRtI02UpKQBPOh5hXGcDtuIwQOoHJA4zxkES28SRRqERBhRnIH585PUk8knPWo7aNbaPYhLZYszOcu7E5LEnkknkk/yqXeRyMccGvzrFYqeKqOc36Lokfq2DwlPCUlTgtFu+rfmSBsHpjvQGB4zg+lRhgeh+vrS7gWwB+mPrXCdpIGzyDgk8/wCFGeRgD+vSoweh9DnHrTxgg46qMUvIB4wvOc0gz3zz15/z1pB14/xp1NaAL14poJPQ45xSjjpj/GkOAP1zQAoIOO2ePrSo3ocj1zxTMY6fTpS5A46D26dKB2JlwBjrScHufTrUe7I5z260o55B4/SgQobkEcEn60ZDYOcdsGm9e+en/wCr/P8A+tCRnAHP+eKB+pJ0GT/n8KTI9evNJy3Xn3xSDnnr6Y4oC5IG5P15+lJn/OaQHjB+vWgNx6dqBp9x+TjBNNHJx+J5pAR1Pf8AnRkcY5PagkfkdO/pS7gf0/8Ar1ECVGcZoD+2PQ0dSvQeDjjOB/npQGxjjqetN3dM8UbueCetKwrCg47+5FAOP85ppOeB+eKAx6YyOn5UhDt/OB25P1pWkPQDmmqR14PXpSb+Aw65H4inYBf6dqQsSMAZoye574/DtTM/kKQ7Ds46564z/wDrpvUcc/59qTeSOmD60w9c8jnpnrT0Q/Ik9c8etMfDAAY4pNxGccZ/OkLg9OnTijoHQevG3v8Azphx1PH0pjH5eKTeGHB/Cmw8xTz1J9qaGPPPy+x5P4UEnnjjpTS5yDx6j29utQ07isrnGbCefXv6UbAeB6ZzSgkDk804Z5z3oRt1GEc4GPwoAPI646Zp3Xr3/A0gxwevAGT/ACphYQgEDjkdOaaAAOPzqQY4z3pgBPb8aBjSp6g89ueOKcFxjHAz9aD7+56UL146UGaswwOev503HQd/5U/GOnTntxSDk89vzp+pQzHGM/U0gHccnPU1KRj+Qz396bxx6mjVE2GbeME45ppAJx2/rUoHc8/5+tJt4Pvzk9KV+pREF7DA9u9NOewzUjAg4HH096QfLx+tPzJ6i28slvIkkbFJFwVYHBB7c5r0fwt4nTV4vJlIS7jGSBgBx6gfzHb6V5uR7+lPt5HtZklicq6kMHHBBHTvRYPU7bxDo2oaRqKeI/DjFNRgO6a1H3bhe4AHcjqO/Uc9fUPh/wCP7Lx1pa3MDeVdKB5tsSNyE8ZGeSM5weo6HmvP/DviNNYgCuQl2gyy5xnH8Q9v5VU1XSrvQr/+3tAbyrtCWnhQfLKD1OB1yOoHXGRznPtZfmEsI+WWsW/uPHzDLY42HRSS0f6M93Rej4zjgk9M/n6U5WeK4ililaG4hcPHLExDow6MCO49OQRkEYNc14H8aWXjLTUmgIS5jAE9scFo2x1HPIPYjPHXmulUAfMc5A6Z7en+TX38JwrQUk00195+a1KVTC1HGaaaf9NHu3w3+IsXihBp98Ug1qJNzKBhJ16F0B9O68kHnoa7pW45r5SR3hkjngkaCeFhJFNFw6MOjA+vqOhHByDXufw2+I8fi23NlelINZgXLx9FnUD/AFiAk8eq8kH2wa+UzDL/AGV6tJXT3XY+6ynNlXSoVXaS2b6nc+3UfWhBSg+nSkyOD1rwD6oX6fz7UZGeOlGRSZx26elA+ooOMccUZHelHT0FAWjQQmeO3p1o4B4PFB6+9J6+nrQtgFOD0FHTNAyBzk0H26CpuAEeppFxnFKDn6UHHbFFgEPT+tN/KnkZOB1H5Uw55yfrTQAOev40Y7dP0o9s8UcY44ApgNPB69DS9cnrmjgZIHWmgYBNSxHwF+2N4dbRfjVeXQXbDqdrBdqRyC20o5+uU5+or6W/Zg8QJ4g+CWgHOZLENYSc8gxsQM/VSpFcT+3F4LOqeF9C8RxIS+nXDWs7ADiOUZUk9SA649s+9cj+xV40Wx1PXPCU8vF2q39qCRgso2yKM85IIOPQE9q+Z4mwv1nAOcdXDX5dT4PLJf2fnc6UtFPVebZ9YSwx3ELxSIkkTghlcBlI7gg5BHsRXk/jT9l3wL4yEk6aedCv3O77VphCDdnIJjOUP4AH0NetZwRT488dhX4rTxdfDNOlJp+v6H6bVwlDEJqrBP5fqfHvif4LfFz4TI1z4S8S6jrGlRAsUsJmSZFznJgYkMAOflJx6V5tqn7RvxB1XQL7RNR1kXdndRvbXCXNrGZNp4I3YBB7Z6j61+huOTzgjp/nNeB/tLfs92njXR5/Eeg2aQ+JbWMySRQqFW+ReSCBgeYACQepxg5yDX3mR59SqVVTxtNNtpKVkmn5n5/neQVqdGVXBVGkk243bTXkfD5X5Bxn6/59q+1/2JdKFr8NdUvyoDXupMA46lY0VQM+xJr4qbOAOhB6EYPX0Nfb37Fd8lx8JZ7YPmS21ScOuckBwrAY7AjJr6njC/1BOHdX9D5TgtL+0Hzb2dj35RzjqMilkA34HHSkHXIPfvRIyqcsQqdSewAHJP0HNfiNODk0lq29PmfudSShFyb0WrPib9tfVlvPiVpdirZ+xaYAwz0aRy38gKwv2efgDL8U9TXVNVR4fC9pLiU8qbtxz5SH0GRuI6DgcnjQtvCF7+0z8dtavY3eDQkuAbm7QY8u3Q7EVc8b2C8D3JPA5+1tE0Kx8O6Pa6XptstnYWkYighUYCKBwM9ST1JPJJJPWv1LMM5/szCU8BRfvpJNrpfdH5Tl2SLMsXVzDEK8G24p9ez9D84/jBaQWHxO8WW1tBHa28N9IkVvEAqIowAABwAABiv0g8NYj8MaIWIB+w24OTjJMSADk9Se3f8An+dvx5BPxm8ZqcA/b5PpgKuK9p/aP+Nc2lad4P8AC3h+62XNja2Wo3k0Z/jWJGhjJHPGNxHuAa/SMNzToU/8Kf4I8TLMZRy6eIlUenNZJb7/AKH2BngYwSeM00g455x15rnvh34ytviB4M0nxDa4EV9ArvGP+WcgGJFPuGBHrjBrojjJx2FbJ3R+j05qpBSi9GtH3TPkP9tewbwh8QPhf8RoQ6wQXT6NfuOgjc7hk57guBnjjPatO4Qo/lg/dYjPXOTwfxHNeq/tO/D0fEv4G+KtGSETX6WrX1mOhE8ILjBHOSAy/QkV89/CfxUfHHw60HVHcGcwC3nIAB81MIxOOASAD755r57iChz0YYhLVaP9D9H4VxNnPDt9mv1OsYEsmSMg4BIGM7uBge9fIHxbiufhL+0BD4hsAYc3UOs2pBI+bcDIoIx0ZSCB2OO9fX75WQKQGyR1OBjPU5xzXhX7WPhM6r4Ps9diUNNpM4WVgOfJlODnPOA4Bx7mvN4YxSoYxUpP3Zpp+vQ9niLC+3wrqxWsWn8up+kHhjxFZeLvD2l65p8iy2eo20d1C6nIKuoYD8CcH3Faa5B5/Ovl3/gnz8SP+Ew+Cv8AYNxKHvvDlwbYDIz9nkG+PPfgll/AD2r6hBOMf5NfaVqbpVHB7ps/LX5ByOB0pOMHinj5se1MI/8A11iMReKVjyAMEU3Hcn1xijlaAF5wM/5NIMdRSDnkkj0pwwMAHJPbrQL0FwMcUDj271h+KPHnhvwNam48Q67p2ixKNxN9cLGSOOQCcnr2BrwLxr/wUJ+FnhhpYdKl1LxXcLkAafbmOInpgSS4BGehAII5B9emnhqtR+7Fv5A7Ld2PplffoKVsYzxivzy8R/8ABTXxNdXbpoHhPR9MtzxGdSme4k9yQCoJHoOK4q7/AG4fjr4vbbpUq2gIAA0rRg/fggsGOT656V0fUZQ1qSSXm0VGMpNKKbfkmz9Pw4PuPrTsjtX5Zr8Xf2lZIkni1XxbmRiCBCoB4BBwRwMkjp/StOz/AGyPjv8ADm+V9fM17aA7TFrumBFYA9fMUKQSOM559KhYenJ2hVi32TRu8PViryg15tOx90ftKfDEfFr4M+JNARA1/wCR9rsTgZFxFl4wCemcEH2avlL/AIJs/E02WseI/AV2Si3y/wBq2SMcbZIwFmTBPBKlWIHdT6V6R8LP+CiPg7xXJDaeLbKTwjeSY2XIJuLNjnABIG5OfUEY64r5n+KMifs5ftT23i7QJIrjQp76PXdPltpFeKeznDeaqEcMATKuB049a9OjQn7KdCad7XXa/kcMvdkpLZ6M/UoZ78d6Acn0rj/G3xd8JfDvwhB4n1/WYdP0a4EbW0py7z71DqsarkuSDkgDAGScCvj34j/8FLZ/tMtv4G8NQpbKSqahrZLO5yORCpAUEdAWJHf0ryaWErVk3bRbt6fiaXXex95ZA5NNyCpGeT0r8wB+15+0B4ile9sL26FtIxISx0ZDCB0AUlCSB65Jz1JqeP8Aal/aK01laW51JkQFiJ9DRgRgnnEYOD0xmreFprR1Yp9ro6FQqSV1F272Z+nScj3z69qUnJ5Nfmxp/wDwUH+LOhzebq+l6VdwA4KXOmy2498MpGCfoceleheHP+CmlpKU/tvwRJGOjyadfB8dMkBwM+uM/jTWCqS+BpryaZm4ODs7r1TR90ZJ49KUYxk8189+Dv26PhJ4qMcVxrtx4euWIHl6xatGoPvIu5QB6kivY/DXj7wz4vjEmh+INL1YMOBZ3iOxGcdAc/p3rnnh6tN+9Fr5EpPpqjoOOBnp3pwXpnHtTSCjYYFT6EEH9aAwHU4xWBOoEBsACgJz6inEZ5xTRkZHalpcQ3GOlAyCMEgg5BHYjnNO9KMY60wPl0wJ+zx+0+wB+y+B/iSSyjgQ2mrKeQc4Ch8nnjIcDoua+khwuQCD0I9PUVwf7RPwmX4y/C7UtCiYQ6vERe6Xcg4aK6jyUwQMgMMqceoPOBWX+zh8Vm+LXwzstRux5WvWLHTtYtm4aO7jADEg8gMAGGe5I5wa7m/aU1U6rR/5mU9NT04HJHc96h1OIS6fdRYyXhdcevykY/HNWADjIpAuWA6muOorwa7pm2Gly1oPs0/xR8k/s7u1p8WNLj7vHPAQeOdhJAHsVr7BVOBk9a+OvhYx0j44aZFkB11OeA546+YD+fpX2Qh6Z5rysA/3VuzZ9pxUv9qhPvFMQAcZHHpUm0L0FCAdTS8tkV6Z8VcQ89KQ9sdDS44PqOtGN2DQAn3u+f8AP+f89WqOQO3pTwoHTp6UqrjkUB6iAZyAcetKB0yaXuMd6XnGD60AJgbfU96FAHUcDtTlHqKUjsPajpcBo65H5UvUjik6Y5pSf8igBu3IPfFH0pfT29KXA9KncFoNIJH0o5XvSkY4z17Ure9NDG54xVe/v4NMs5ru6lWC2hUvJIx4VfX3OeABySQByalkkSGN3lcRxKpZmcgKoxkkk8AAck9hXgnxC8dP4yu1itHKaNAxaIHg3DDjzCD2H8IPQckZIx6mCwcsVK2yW7/Q8fMsxhgqb6yey/UpeNvGc3jLVDIwaLT4Cfsts/UDoXYdN5H5DgdyeaQkod7ZGeAew/CpM7xluCe+QB+vesHxP4ps/DNm0szbpiMRxDBdyegAPUkjjPAGSSADX2rdPC0ruySX9fM/MuWrjq2l3Jv+vkU/Hni0eGNNBgCTXc7eVFFkgsxGcnuAByxHIBAHJFeQxyStI8s0xnuJW3STN1Y4xwMnAA4AHAHHuZbq/utYvJL2+ffcyZAVDlIlJyEX2HcnknJPbEIUDGRgE457mvz7HYyWMqO7slt6H6hl2AhgqSitZPd+fYlHtxTgQTn8eDyaZ1596X26njrXldT1rC7vU4pwIzyevXvxTAMAjPTmjcVAwc0Ekh4wR1PBoDZHYkd6QH8u5NND9gc4IzkU7dR2JEJVSM4JP5+vGaesuDzhs+9RD0H+fanKQM9sUrWHYl8wYIJ60gOSRnBPv1qMHAx0Pt0pVb5sdvUimvMVh5JPI6npzTgeAe57A96YOwBxSg7Tx+P4UhC5HGeCQcCl4zx3pu/GSOo9Bn9aAeRjj3oAUduenp0ozgc8D2Of0pq8d8Dpn3/WndOep9c/zoAcCMc9KCcjpg0wf5FOBzx+NAAMH0HvShgOOmfxpOfp+tAOKB2FJx0PHWl3Z46fXr+VNHv+BpCwHB6/n9Kem49BQRng8Upbtj071GDgjHBPSjcQPQVLFpckVxwByQeaN3UDkd+f84qMHuT3o6c5xnpRcaHZ2jr1oLcdcfj/APXpu4Dp1HNG4980bDfSwocDI9PTik3A800n0/H3pQQDyc/UZo6EDg20gHJ4zwOKTduOBnAP6Ypuc/457ZppHrnk5wKrrYrYdv59QegI70nTn8Kb6knH170HJ/AcZ96QddQYnjBIP17U3qep/Dg0NjGM8nFN3djyMZ60XQxc7eDnHXnr+NHTqCB0BwaQEg5/Hn8KbuIwSeRnB/r+XFLzAUnaSD1zz/n0pnG7IJ56dv50m4AkE5x2qMyDGOuRg+maQtTmFXPBBpQCeD09v/10oxwMYB4pxXjig2IyM9O1IAe/8+tSAZJB7HpRjIyPX0oDzGAY6ilI/wAjuKeFHAOaRRjqe/8AnvQTYi2kggnHp3oCbc9sdO/NSgAdcH+lG0+vJ7dqaCxEOCRj8D296cF78c9QKeFxk88/jSFe+OPWkBGw5Az+fSm4IP4/SpTk++OtG0dQM9vagCHH5ilwR3wOc/5zTipRjkfTPSg/njvQBGQfQE0nUcn3p68jIbjoc89+tDKOtBPUj2joKTB5yRT1A4JP5UbMEEdPT/JoCw63mktZUlicxyIQQQcEewPv39R1rv8AQPEI1SMAny7heWjHAI/vD29fQ157/Spbad7aVZY32SKcgjr/AJ9adwsdrcWd34f1T+29EcW9wgLSQnOyQHkggZwCOo6A8jvXq3gvxrZeMdPE9ufKuY8Ce2YgtG3cH1B6gjgivLtD1xNTg5ws6j5kz16DI56H9On1z799Q8IXMusaIMAEPcWyAEMoOSQOuMEkgdOSAR09vLsfLCy5Zaxb1Xb0PHzPL44ylpbnS0ffyPoP5ncDPAPU46d/zp8ckttcR3MExt7uJg8U0f3o27EHuD0I5BGQetc34J8bWHjPSY7q2kAYACSEkb42IyQe5HoRwRXSD7y9gen8q++jKNWKaaaa+TR+aShOhO0k00/yPfPh14+TxdYGG78qDV7cfv4EOA46B0B5wT1HJB4PGCey7cfzr5Wtr6bTr6G7tJmtru3+aOZOoOeQQeCD0IPBHWvffAPj238Y2LK4FvqcAH2i2z0HQMvqpPQ9jwff5HMMA6MnVpq8Xuux9/lWaRxEVRqO0kvvOtwDjHIpVHQ9f8aFPrzRnnArw+h9QLkdO1IfpS5I5ox2PPNBI3HfsKMHn680d++KMgdM9aNQ2DjrSLz1PTqKXIoHIwT3qegB9O9A6cnijnigYHB5Jp30AQnNNan4xx1FIBnmmA3v/hSheB2pw4696TgLxS1uPUbg9iM0n8JpeT/PmlKkDuaTEYPjfwfaeOfCeqaDff8AHvfQNCW7o3UMPcEA/hX5v2Goaz8HviOkksJi1fRbsLLCQQHKsQy59GBOOoIYGv0c8fnWh4L1iTw5ci21uK2ea0cxq4MijcFIPBBAKke+RzX5vfEj4j6n8UdYg1fWbayj1OOEQSXNpD5JmAOQXAOCRkgEYOMA9BWqpRq05wmrppp/M/NuKK0cPVp1YNqondO2jS8z9DfCHizTvG/hyw1rSZhPZXcYdWyCUOMFGHUEHIIPQ+xFbSDgf55r87PhH8a9c+EN+72BF9pc7ZudNmYhJD03AjJVwOAQMHoQa+v/AAJ+034E8ZpEkmpjQr8gA2mqERjJ7CT7rD3yPoDxX4jnPDmJwlRzpRcodGldpeh9hk3EuFx1OKqyUZrRpuyb7nrAzhh3p0hPy7TggZHsfaq9leW+owrNaTxXcTAFZIJFdSPUEEg1blRtw+U8Y7HvXycaNWne8WtVumfWurSqLRpp9mmj88f2kfA6eBfi1qlvbQiHT7wLf26gfKFkyWA5PAcMPxFdr+xl49i8P+NLvw5dyhIdbUfZ8nAFwgJC9cZZSQPUgDvW9+3PpAj1PwjqQTa8kNxbM3qFZWA+o3H86+YrG5nsbm1u7aSSC4gkEkMyZBV1IIIPqCAfbvwa/dqNL+18ojTqbtW9Gtj8Cq1/7FzqVSl8Ketuz3P1Uj5IGeCTXkn7R/xBl8PeHofDWjF5vE/iNvsVpFFy6RsdruQMkZyVB65JPY1z/gj9rDw9efDGTWtdnWDxBYKIrjTYyA91Lg7WiBJyGxknopznjGcL9m/T9Q+K/jzWvij4hHmSRSm10+I5KRNjkJnoEQgA45LEnnNfmVDK6mXc+JxSsouyT6vpY/VauaUszdPC4WV3JXbXRdbns/wn+Glh8K/B9no1oA8+BLd3OMGeYgAsT6DGAOwA7k57JhwQOMZP+TTyCNvtTXHykk18rUqTq1+ebu27ts+njShRo8kVZJWSWx+cPx42j4z+Mwcc38nHuQP0rjiLvV5p5z5t5OsZlmkwSVUYBYnsAMDPQDA4rr/jyAfjN4zI+6NRkB574XP05r6O/ZP+Dtpb/D6/1rW7QSyeI4GgWJxkrZ9Dj0LEE8c4Ar+g62aU8swNCc1dtJJdel2fz3h8qq5rjq1ODsottv56I5z9iX4i/ZdT1PwVdy4iug19YhyMCUDEij/eADAeqn1Ofr8AZBzyeuM1+Z2tafqvwP8AitLFC5GoaFfCW3lPSWMHKHsCGQgHsckV+jXhPxPZ+MPDWm63p7h7O/gWdOSduR8yk8cg5U+4r16c4zSnHVNXXzPtuH8TKVOWFq6SpuzT3saoVQ2SodDgEEZBB6gjuCMjHoa+EPAWkH4bfFT4mfD5iIrbTtQOqaepGN9vMQcg9MAMg/A47195A4A5r47/AGsNPPgH49/D3x6n7rTtXQ6DqTA8MRnYSBySQ4IJ4+XnpU4uh9YwlSktXa69UfouU4j6tjITvZN2fozXYhplBORuGCTwec+/61meItBtvFGh6jpF0gNvfRmCTgZAIIBz6g4Iz6VrFHjlCFgXVtrDAI4OCB+NZWua3ZeG9OutT1Kb7Np1opmmlJGQAeABnkknAAHJIr8rwiqLEQVNNyurW3vc/ZMS6fsJe0aUbO9/Q+f/ANi34hP8Gf2hf7C1iYWlnqQbR78ySbUjmBzGxJIGA4AycDDZzxz+pdtMlzAJYWEsbDIaMh1P0IJB/A1+Rek/DTV/2iNU8U+Mbe5tdJ83UAiW1zCxSQbQcB1BBKgKGODknPHezZfCf4yeB3Nvot7fLHIQpfSNXMaEAkjILKQMjIyOuK/Za+JwdadqlVRmkk0+6Wp+OvAYm3NCm3F3aaV7q+h+uARzyFfI7YNVby9gsVLXU8VsFAJM0ioAPckgAV+UMvhj493MbB9R8RkMFU+brjH5QGyMmQ8Hv69Kp237OHxG1pz/AGndWqvIy5lu9SMzAEgkkDJJA4I546VzOeAj8eIVvII5fi5uypN+qsfpj4j+Pvw48KjOq+ONCtTgnYL1ZHIBwcBNx615b4j/AG/PhPofmra3up666Zx/Z9kSh7HDSFRXxzpP7Ieou6HUvE9paZI3JY2rORyQeWKjPpwa7XTf2UPCdiHa+1DVNUY8sDMsCHoeQoJHI6A5rmq5plNBfG5Pslp956FLIMdVSvFJebOt8c/8FMb0Ca28LeDobRwxQXesXBkIHqI1AGe2Cev6+Pat+0v8evjDKYdN1DVVtnJBh0C0+zRgEAYLgA4PPVq9v0b4S+DfDE5lsPDtkJyQ32maMzSZGDkM5OCD3AHNdmx3HA+7gYC5CnjuBgf/AKq8yfFNGCf1ail2b1f3HtUOF5O3tp+qSPkfTP2YvHPii8e98QalDp7y/fkvrhrm4Azk5AJ59iRzXpXh/wDZR8J6bG0mqz6hrkwAJ3SCCIHJBwq8kE9ic17SAVTgkH35HQH8OvSlCgxuN+SQCfbnI5x2/nXzeK4izDENrncV2SsfQ4fI8FQs+S77t3/AwPDngLw54bgCaboGn2YO3JSBWOOeSWySfc10UKeSCiHYBjO04GMHHA46dqWFyxIGSzYAwOTz0x39axNf8deHPCgI1fXbDTnBwyyzguD7oCSPxAryqf1zFS93mlffdnpSeFwyXNZdtkab7iwJznBBJPbHr79KbOgkBSRA8Z4MbAFSAQehyD+Irn9I+KHhDxLIlvpnibT7y5dtixCXYznGcAMBkntjn0FdLMoLPuBBBOc9evrWdWjXw0lzpp9L3RtTq0a6fK1JeVmeWfEj9nPw14xNzc6dCug6ucss1qNsDtgffjHAB7lQDnnB5z8peN9P8QeGJ18Na2ZVOmys0EDkuiK45aM90YgMAOM5OASa/Qch1bAwpAwcnGOPWvKfj78Lz8QPDJurKINremkyQFRl548ktCT6kEkepGO9fccO5/Uw9ZUcTJyg3ZN6tPpq+h8hnmTU61J1qCtJbpaJo+Zbrxd4v+Mh8GeEZbpr1NIthpemWw+RIoySS79iQMAk84UDHFfVfgH4JeFvAcSSW9kl9qMYKyaheDe5O0BioIwgJHAAyB3ryf8AZN8D7rjWvFM6HEJOn2uQAQzDMpwecgBV45BJFfSsKbtxwFye3cY/E5qOJs3nVxDw1CTUIrW2ibfewuH8rhGj7evFOT2utkvUcuVACkqi5ARSQAM9AAQBTA8isv7x8EAEBj6EdM08ocgk4ByQDwQAKhuZYbfbLLKsMYwDJK4QDJPGSQDx2zXw0VUm0o3bfRXbPs37OGsrJeeiEVFmm2S4lU5BjkAcHI54Oetczrvwt8I6+rfbvDenSuQSXjhET9M8FcHI7c+9dJp80N26G3uIbgHPMMqvwRkdCTzirTrwyngHordA2COTXUqmJwzWsov5oxlDDV1sn9zR4jrf7KnhXUDI2m3epaPKSSAJROgJ4wQwBA+hziuH1r9lPxBp9x9p0bXbO4YICPMD20mdoAAIyMkj1A719RBstk5LZ5HA479uaayj93lsgIATk4zk+vPHvXrYfiDH0dOdyS6NXPLrZHgarb5LPumfNmk+OP2gvg0oW01HW2sIeilhqFsRkE4U7iB3yADyea9G8Jf8FKvE+lstv4q8K6fqbI2JJbSRrSUDoQUIIB+oA7V6pF8sYJOzJABGeeMc9+v4Vkav4W0bxGPL1XSbLUVBODdQK5GeuCRkfgQa9ylxRGWmJop+a0Z4NXhiOvsqjXZNafedl4V/4KE/C7XFiGpHVvD0rgZF3aCVAcZPzxk5APGSB9K9Y8OftE/DTxcoOl+ONFmJyfLluhC4xgHKyYI6ivjPWf2ZfA+o+c1tZXWmPgY+xXTbQcHnawIz7Hg1xup/sgW8oL6d4pmXBICXdoHIBGTypHpg8c5r06eb5VX3bi/NXR4tXIMbS2Sa8nZ/cfpfZeJdI1Fgtpq+n3RxnEN5E5x64BJxz1xirxu4UG8yxqg53mQAY9ck4x79K/KK5/ZS8VWjk2etaXKwBGcyxHtjoD1zzg8VAf2afiCxGb7T5AwZSBqLkEYOM5A4BxgD0rrWIy2W1dL1OD+ycYr/ALt38mfpV40+Pvw8+H9pJLrfi/S4GQH9xBcLcTsc4wscZJJB7HGK+Qfhz+0r4WH7XF1eeFoLqw8KeM2itNRivlVAL0khLlFBIUM2AQTnDMcdBXkmj/si6nLIDqfiG0tkOdwsoWlbGc4ydoyfXBrtda/Zr0TTfB92nh5Jz4mg23NrqFzKTJ5sbAhQBgKCRgAA84OeKI5pltKSpRm5OWl0tFfqzX+wsbOm5yikkr2b1dj9FQpTgjGMjHcEdjQCFOSeBg/lzXnPwA+LcHxm+GeleIcCLUNptdSthkGG7jAEgIJJAJwwz2bHUGvRSoYEHkU6kbXXyPAjeE/NHx9BnR/j3GD96PxAOh7NLk5Jx2bB9q+zo1yOmRmvjT4obNK+NOpyp8m2/hnB7g5QnH5GvsxuC+3pk45zxnivDy92Uo9mfe8Srmjh6veKFwMYzQvJwOtMBJPXpUnUHPUV6x8JZiYwPWnLgfjQo7jmjZu7ZoHr1Ae1KOvv7UgXaM8nml29OelOwCDGeelPAzSAY/rSjOQBkCjYAOO1AOKUnnFJjgH1pBvuIelIFzTiAOhzQPegBqjHA596UcnFOUdxz70BeMkd6NQsNIB9z+tNzx0/HNKxPA9cYAryH4p/EcyyS6BpTnyxlb26jOM+sKkc5/vMOnQc5rswmEniqijHRLd9EjzsdjaeCpc83d7JdWzL+J/xD/4SG4fSdMkP9lQvtnlTpdMD90HvGD1Pcj0HPBlDtHfHqcY49RSGUHGBtC9AOw9u34VFeahBYWcs874jjUsS5ABwCSST0AAySeAK+8p04YamopWSWr/U/LK1Wrjq3NJttuyRQ8Ta/a+G9Kku7tziNckAElieAAO5JIAA5JIArwi+vbrXNTk1K8ytwdwjiJz5MZOdoPQk8ZI6nAHAArW8UeJH8WagtxgpZxEGBDwXOMeYR24JCg9ASTyTjJU9vyr4fMsc8TPlg7RT0Xdn6LlOWxwcOaavN7vsuwqnaoznGetSAkgcjB9eaiAHU04Hb0rw2e+SKeecelOVgc5GCePwqPcB60KxK4P4d6kdiYHjrjNIOenHv1poPORyTnr3/Wlz2B46igdkh30+lIMd+vHTnmkz27dP0oDA8f5xQLYcvXB64z7U4DNMA4OOc+1HqQcZHegolVhgfr79qQsFbHH1PWolyfX60pHTjGeo96Ba21Jd2Mk9vQ0vXOSQD+FRjoccZGDQuSvY0BYkzyMnHYilUntjI7fyNQ/d4HXsaUHrnucZ9qBWJAc9+frStL6dD1qLdz/+rp9KUNnock0BYcWOc9fxpQ+MY78VHv8Ar6ZH6jrSj25+tA7EucgZIJJpAfw70zIPQ0gbOOwoDyJgc5B7/rTcEnrx16/hTSwXBHcnijzBjGMD2oDRjj2GR1ppO8dccdevNN3jPU9RxTvxyc96NwsAPrxnqKBgHBHAxSEg5A5/GkwQBnihLTUauODHqQAc446U0nBwP0pueo6DtR9OvrTtcB27v7fSgtg9jg+tR7/UenU0u/25PU1NhdRwPHP/ANanhweM85/yKgyN2AOB60wfK3frz6Uxk28cj09+3pTS4XkHr0HtUY546Y70jZIAIxzjrnNADt+Dke2c/wD1qN3+1UfQYA//AF/SlXtnA56/0oAUt09B39qCc+pH+f0pGOzgfQY70wnOAetSAE7sdx0pCvAIPPWgHGe3P+f8ik38+/8AWgVjnuAfc9KUDpzinADpjB60lBt5h646npzTcEngcCnDJ/z39KUf4c0EjMbevHelAzwKCM9PU804DGcdAO9AJXEC5ySTgelKq8AHnPXrk0Z788/lR06ZznHFBWlhNvt7UgUnr0pwIPfPegDNArCY4xj39f60m3HTnH8qkbHTvTfXHPNT1HsMboAeSf8APrTNpPvz0qU4/Cm/Ue9USRkZ9sdKTAzyM+3TpTyPQc9eKbwTnBB/WgBoxgUm3r7Upz0pcHkEU/UBgXnnGPSnBfTvTwMjp+P86VeOOnekAW8z206SxMUdTkH+h9q7bSNWS+hVwdkoADoeSCehHse35VxAGSMn/wDVVizmltJQ8RIYcHPQg9iM007EvfQ2Z0u/AWqHX9FXNsSPtdoBwBnJYD0OcEDp1GB09u8GeL7Lxlo0V9ZShsjDx5+aM/3T/Q9CK8o0/UVuog6Nk4KsD2PQgj3H4YqrDNc+CtWXWNGiCRMR9otVyqSDIBBA4BI6EADPB7E/QZfmEsPJQnrF/h5ngZllkcZHmhpJbefke/c8E8hTwDg9aks9QutL1C3vrKc2l3AcpKoznPVSD1BHBB6+x5rG8N+IbTxPpi3tnMXR+Gjbh42xypHYjpitIFuQQTjAz6E+tfdJxrR6NNfJo/OGqmGnZ3Uk/mfQ/gLx1b+MtOZwBDfwYW4tieUY9GB7qeoPboeRz1iAnBNfK+l6ld6LqEF9YSmC6iyFOcqwPVWHcEdQfqORmvoTwN42tPGemmaAeTdwkJc2rnLRMRkYPcHsRwR7givj8wwDw79pTV4v8D9FynNY4qKp1H76/E6f6jBpM4x/WkDcetKPm6V4h9GNOc+veg/X/wDXSkZ9vekzz9aADrmjBA5Pc9KDwfaj8PrS9BpBj1NHTp/OgHGAKO+CKVg2BeM8Amlx+tN5479KXJJ9jzimhWEPp29KRffn2pRk8daUDJ/SnvuC1G4xj60nPTNO9vSmY7+nFT1AOnIx688j8a/Nj9oHwIPh58Wtc02OMpZXEgvbTjjypMkAY9DuHHpX6Urg596+b/20vhmfEng208VWcO++0MMtxsGWe1cgk8ddjYb2BPoa3oycW49GfHcTYB4nC+1iruDuvTqjz/4X/s3+CPir8OtK1u3vdU0+/kRo7kQzrIiToSHGGBwCcEDIIBFWNU/Ybl8phpfi5WP8KX1kQPYFlY5/ACuV/ZL+J6+FPFr+G7+YR6drJUROxwsd0Bgc9AGHBPTIHNfbEfofofrX4/neYZllOMlCM24vVXs1Z9DoyXLsszXBxqOmuZKzto00tz4qf9kb4laFOX0nVNPlwQA9rqElsxxjBwQMd+9U9S8BfHvw2WwfEUscYABsdSM69OwDknPbjNfcoAOBjvSsoaQnHoK8+nxPilFe0hGWq3SPRnwthnpSnKPo3Y/Mfxtr/i3U54bXxVearNNbM3lw6rvBjJABwGxgkAZx1rs/hD4g8E3nhXW/BvjbzbKPUblLrT9ajUMthOE2biByAeM9QRwQOCPvPxD4Y0rxTpzWOr6fbapaOMGK6iDjB9CeQfcEGvlH44fslf2Da3GveDBLNZRAyXGkyEySRqASWibqwA6qckDkE9K+2yvinD4qaoVY8jvo1tc+LzDhrE5e5YmjJVFZ3TV3Y+bdSsP7N1W6tIriG/MEzwrcW2THNtYgMhPJBwCPY/n+k3wl8Hp4D+HWgaIq7ZLe2Vpj3MrDfIT75Yj8K/OrwFbpe+NvD0DYMcmo2yt2yPOUEfiM1+oTffbHXJ/nXl8aVm/Z0ltq/melwPQjarWa969l/kKwGQeg9KZJKkMZeRsIoLMc4wAMkn6AE0pzuwD2AHtXkn7TfxEHw++GF6kEpTVdWBsbUKfmAYfvHGewXIz6kV+dZdhpYzFQopXba+7qz9DzLFRweFnVm7JJ/N9j5C03Q5/jX8b7i1gbKaxqcs0kgz8kG4lm/BBge+K/RXTbGDTbO3tLWIRW1vGsUUS8BFUABR9AAK+VP2HfBe5tf8VzxjCqNNtCR0zhpSPw2j8/WvrGPr7GvqOJMY6mKjh4v3aaSS8+p85wvg/YYX28l71Rtt9bPZHy5+2t8Nzd6fYeM7OLMlqRZX2wcmMkmNz7Akgn0YelJ+xL8R/Pg1HwReSlnj3X1hkk5XIEqDJ4wSGAHue9fR/inw9Z+L/D+p6LfqHs7+BreQdwCCAw9wcEehAr869Ou9W+B/xTjkyU1HQr8rIM4EqqcEHsQyEn0wa+w4VzF4rDPDyd5Qd15r/gHzmdUnlOaQxkFaE9H2v5n6V3d3FY20txOwjt4I2lkYkABQCSST6AGvgr4mfGeL45/CHxb4c15I7fWLac6x4fuwACSjkiA4HBMZYAjqODzgn6S/aS+Ilvp3wDur/T5jnxDHFa2hyAxjmUO569owwJHcj1r4PGnXVxY3V7HbSy2dsypNMikpEXJCBj0GSCBnqRj0r9BpyjFKUnbXrpe/Q4M1zmvhsXTWHV7K7S1v1Poz4deJB4x8EeHdbTJe6tYxLznEqHZJnnqSpOOuSM9a8P+OniTUPij46074aeHgXSC6U30wzt83GSSR/BEpLEngk47DOHB8QfEvgzwrLoXhtLaCO6ujJ9pYgPbF8AlCSAoJGST05IxnNdt8D9G8I/DWO41DU/GejXviXUMRXEkd6rpAu7JQN1YkgFnPBwAMgZPz0Mv/s2VTGQTlJtqKSva/Vn7dl+e0uIqFKEZKMUk5Nuzuuh7L4Z8L6d4J0K20TSk2WNipjiJ++53ZaRvV2JJJ9wBwBWkqhnwTnLc4wT1/HmuZu/il4NtmkL+K9HHJyftQYnnHAGc4PHHbnpXP3/AO0R8PrJ0jPiMXL7gcWtvI4+9jGSBn/PNfIvLcdWbl7Ntttttdz75ZhgqEFF1Ekl32SPRHVUjYAZPyjBHQcnOe1OtE/fHkclePXPXBry26/aV8ERrMFbWHlBUeUmnNuyARjBbrx15pmnftAQ6i5Oj+AvFmqn5SCtmVB4x0AOPz6VrTyLHy15Gl5tWMnnWAUbqon6anqqrtZMjcfbnHJx70kiBuEJPAGeckEc5GfX2rzqHx98QdcYRaN8GfEc8/3c3QaJAckjJ2gYHfkVuWngj9obxKhMHhDw/wCHImPynVLxXkQY4yAW/DIz7d6748O4qSXM0l5u/wCRxT4jwdPZt+iOql5ZcEHAJPXI6cn2qaSIsSdhUAAkkEDleev5msi2/Za+MWu4XXfijp2kwMCGj0ayZnxxxnC5HY5PYetbVt+wXpF+3m+I/iF4u19yASgnW3Q4GOg3HH9K7qXDkY/xaq+SPNq8U0l/Dg36uxzWu+NfD3hlH/tTXNPsSq7jFLMrOBgEnauTg9uOe1cX/wAL0g8QXzad4E8Maz421MtsQWtuyQg7hglgCQD1yQBxyRX0l4S/Y3+EnhBo5U8KR6tcAgibWJmuTxyAASFxnrxzXsmlabZ6NZraafaQWFqoAW3tYlijA6AYUAce4zXp0smwNF8zTm/N6fceHX4kxVVNQSivLc+OdE/Z0+NnxJjJ8U6/p/w+0mcAPYaZmW7K5zglTgHHHL9T0xxXr3gT9i74W+BxHNLoQ8S6ipDNfa6xuGZuudnCjnnGD7k17ouCcAdPyoAIyDyOtexGSprlppRS6JWPmauIq15OVSTb7tnkPxI/Zg+H3xB8LXump4X0vStReJjZahp9utvLbz4OxgVAyM4BUgggnpXzb8FPEN/rfgVrTViW1jQ7iTSb3zDzujICkk98cEk8lfz+69ueAe+QR2r558U/sOeBPF/jDXfEF7qmvwNq9013PY2N2sMAdsZwAhJBOTznBJ7VzYvC0sfR9nWbTTTTS1R6WWZlPL6rmldNWab0Zy19f2lhJtubu1tyeomnROo46n/Iqq2tWAORqdiAW6i7jPPB6g8c+uK7ex/YR+EFmCLjQ7/UX7G91OZj0xxggfpUz/sMfB2Rw48OXSDIyE1OfBHpgk8fTB968hZDhUvjZ9D/AK0VelNW82eYafqnhvSreS2s9T0i1EkrTNHFeRANIzEuSAcZJJrVsdUsriRmgvbSZVwSI7hHHIIHIJwM16UP2L/g1FEYx4KhfIwZGvJi/wCe/NZN5+wr8ILony9F1CxyeRBqkwH0wSR3/wA908iwsrt1Hr31FHiipFJezVlsk7HGXmoW9lbG5ubi3ijSMu5klUEKqkkgEjJwM8ZJ6DrXHfBH4LzftT3U3jXxvNcReCLa4kt9I0W2lMfnlTguxHIAJAJHJOQCADn1a3/YE+FMbubiLW7/AHEbRc6m2E44AKgH8yf8fdPBXg3Svh/4W0zw7osBttL06IQQRuxdsZJJJOCxJJJJ5JNeng8DQy9N0m5Sel2tUvI8jMs5q49KNuVLonu/M8Wvv2FPhVOCbGw1XQpwSVn07VJVcHHDAMSMg8gYxXEav+zz8X/AAP8AwjHiWw+IGmIMLYa7GLe7C88CTOGI9dwJPYdK+vGQ5B54/CgKGHqK7pJVVapFSXZpHkUcXWoNOEmn6nwhqPxL8Q+EZDH4v+GvibQygw01vAbiHPAJDAYIznGCeO/rTj/aM8Fjy/PudRtEAILT6e4B5PPXsT1xX3x8yj5XKdiASM+3Bqld6VZ3423Fha3CkYxPAjj8mBrzJZZgJu7g0/J2Pcp8Q42CSbT9T4t0341+BNRWPyvFFgrEAYmDxknJ4ORgH9Olatt8QPC94zNF4k0pwDgj7Wo6dcZIP1/wr6W1X4NeAddZjqXgrQbtmGCW06IEgdBkAYrmbv8AZS+EeoSb5fAGjqQAP3MbRjHuAQK5XkmCk3ZyR2Q4nxK3imeQxa3p14mYtTs51cYHl3CHOTxjB59BWhAG2MQoPKkkMDwRgdCev612lz+xP8HLt3ceE3ti2cfZ9QnQLzngb+MdvSsmb9g/4YkEQ/8ACQ2xJBzFq75AHYZB4+vTsa53w/hm9KjS81c6lxTO3vQTfkzn2QuchQBjPUDjBz3z2pYA7MmVckSAYXB4JOeQSelbX/DAnw0dgXvPFBHJA/tYEc/VM4xxSXH7Avw9Zkax1fxXpjqRgw6oH6HI4ZDj8D2pf6v0LJRqP5ouPFcr29mrepix27luIpOpAGCD6054puSEdCDwSCSDgHjPv2q8f2CfDiyE/wDCeeMwh5CNeocdsg4/p04pf+GBvBZUB/FPi6VxnLnUEGT648s9uMZoXD1Ff8vX9xb4qX/Pv8Tifht4jT4C/HMpcSC08E+OGEcsjgiKz1AE7GJyAoYkgnphh2Wvs/5gdp4OSCMc5/8ArV812n7BHgBbqJ9T1jxRrdsmDHa3eogID3yVQHBHHBBHrX0hp1imlWNtaRFvIgiWKPzZC77VUAAliSxAAySST1JJr6blUacY8zbSs21a/mfDYmrGvWdSCsm729T5M/aCtxafFXUXGAssUExPXJKAn9RX17pkouNOtJCd2+GNsnuSoOc++a+VP2nLZYfiBHMBgz2EZOB1wWX8cACvpfwLcm98GaDcA5ElhAcnqcIoP6ivAwd41akezPuc+/eZfhal+lvuSN4AHpSgY/w9aUc9OlOC469v1r1+p8GkmNBxTk9T+Qox0HNLjbjNHQNgPJGDj2FJS4554/z0pD6evWjUNxVBPelC46cUJx06elKeKRKdhu7JGBxS9ODz3ptO3dPagpMQDuelAwOKOvX9KF9qNAXmO4xjFIp7dKMnHqRXF/Ebx8vhGzFtabZdXnU+Uh5EQzjzWGeg7A9T7A10YehOvUUIat/gvM5MRiKeEpudR2S+9+Rl/FXx+dHhbRtNn26nKo8+WMjNtGR2PZyOB3A56kV4usaRgAKEQdMHrycnJ9epJPNTF2cvJLK808rFpJXOWdupYk5yT69Ow4qGRkijMjEKigkkngD9fy/xr7vDYeGFpqEfm/M/Lcbi54+q5PbZLt/wRJpUij5bGSAB1zk4wPUnsK8O8ZePovF+tXek2kwfT7Pb52wgrK+ThSRwVBGSBwTgnIABqfHz4vHSVm0HTJR9t8vFwQf9QpHKnB+8QefQcdS1eU/CmctPqYY7iyRtnPJ+Y/418jmmae1n7Ck/dW7XV9j9RyThiWGwUswxEfeaVk+i7nowwOOSR3zSNhuvvTQefyp6c9T2x/8AXr5652+YoPPTv2/wpQcU0HHSmjJBzwD0/Glp1HuSDsT17k9KcMfXHSo4zgcfh70p9AelGwIepHT360dSCO/+TTAegHfv7UoO0cfh70gsOHXinLgcZ/rTVbIwDj8aC+KBj8d/17il3BRzz0+uKapPXsDQMnqfrigWg9Wxk5zz09R9KTeck5GaQLtGcjHSgnj1/GgY4n1wB9fy4o9gef8AOaYxAOBnp+tKCecc+uPSgXQUHDADmlHHOOO/1poypz0/Glzkc89eufz4oGC9cH2P/wBal3Dqc/jSdOv4+pzTcHGAen+cUAO3ZwAffn165pwx0BGP1/n0qEYPXP8AOnKfX1oAcTt4/T8aUNnp/k03PTufypMZPf2oFYcCRwOnv/KgMep5pAff8qQYIGTj/wCvTeoIcD6nB4656fgaRXI5BGaFIwQcgnsKM9v5UhihiOR07HPIpynAwcHmmE8Z9/8APSlLAY9fbpzQAMcADPPfHSgHI7Gmhsn3HbOaQMRwAMnrz+VAtR5wOcgZwPWm56gdR19vzpN2QBj3zmhsgY7+lAIBnsMYpTgE+5pBjP4DJPrSZ+YZ7dM9KPMpCHAyP6/1prdun09aXZkAdx60hBPTPXijoIMZBA4Ax696TI4zxSqSCM9D+lKAM89QTnnvRpcBgyfoOcdxSDpk/wCf1qRhg5/venbjtTQB36gY/wAijyAaehHvkmm+n6ZNSnIH6gfy6VEPTseM+n/66ka1MNUOORj607bgcAf/AK60jo9yucxFu524OD+B6VA9o6cFGUcZyMcUepp5lLB3ZxkGgAdD1NTeWec4IB6elBQkA+lNIkhC4/DpSkZ/z1qTYSQOnWm4P170rdCuo1Rjk9RR1Gf8elO28YIIz0+lGD/hT2DYZt6juecUYPX3/wA96d0OPQUuP85oQFedpVjbykEjgDaucZPfJ6ADvnkDkVt2tvpdxbI08GoQSHAbypYpEz6jIB/OqmlyJFfwGQZi3APnPTOD+QNal9pd3pN9Kskf+hySEQzjBGMZHA4B7EEDOMjrivr8jWX1pOji4q7ejb0fkfD8RPNKEFXwMtEtUld+oo0jQZACL/VYn9Gso3H6SAn+ftSP4b0xuU10oAefO0+RSM9BwWznFIu0xgBgcnAbIBJ+n/1/wpqAZ+c9W4wOTxj/AD/Ovvnwzl81fla9Gfl0eMc1pvllJP1Qn/CKwu+Itd04jBIMonj6fWMj9aafB8rnEWraNNwSMX6p+HzBeatxJxvb5fz5JPHf04NRyqkrkx5JXk9cEnjpngccVyS4Vwb+FtfM7ocb4+PxRT+RAPAuqv8A6oWc59IdQgc49QA+T+FNbwLr6c/2VM49Yirg49wTU0UYPyPGM8kZwc+mfUZOc/hTGtogeIlznqAAenqOhrklwhQv7s2vkd9Pjuul71JP0ZWl8Ja3Dnfo1+FHpauw5+gOapSaXewA+bZ3MWO0kLL1+oFbFuJLd9yNJET0AlZSD9ARirK6jexgYvbsjnlLh8g9BnJ6Vzvg+N/dqP5o6o8e6Lmo6+TOaWLuRtAPJPH4VKACoJIC98EEk10p8Q6migfb7op0IMxYH0JDZ6dqY2r3jHmZXGDjzYIpM+ucoc//AF+tcr4Pqraovmjrjx5Q+1Ta9GY9lI9vKHRseo6gj3/pW/FOs8WScoeGBGeMdCO+aqLqUxkBeK0cHt9kQZ/ICpWvhGpKWVjyCOIWGfQHDgZ9/wAqwfCeIi7KSZ1w44wMtXFor2erXvgPVRqOmIbi2mIFxaliA647ZyAwA4OMHoeevtug+JLTxLpMF/YS+bayjJ7Ord1YcYIPBB6GvFr2T7ZamJre2jDKdwUNkgnpySORj+ddB4B8UWXhe6NtcWMFpY3Dfvbu2LFlY8BnBJDADg8Agc88162AybGYNOM2nFK6Sd2mePmfEGW4+zpJqd0m2rJrzPWWwUDA5B6HGTj39/er2ia3e+HtTiv7BxFcoCPnyElXurjuD+YOCMHrR+ZlTYwKsMqwOVYYyCCOCCDkeoqX+EbyCcDnHGf8K65QUouMlddUzip1JU5KcHZrVNH0h4H8a2HjfShdWreXNGdlxav9+Fh2I7g9QRwR05yK6NWUfzr5a0bW73w7qkOpadKIrlV2kH7kq5yUcDkg9iOQeR7/AEL4M8ZWXjXSxd2oeGVMLPay8PC2OQR3B6hhwRyO4r4rH5fLDtzgvdf4H6ZlWaxxkVTqNKaWvn5nQE9PSl2/5FN/Gnj8u9eIfRjcYFLj2peOoHI704YyMcH+tLyC4zGeR16UnApwPAyck96QjnmmAzGT7mnDAIFBAxSfjQNCE8gDPv8A5/z/AIuBx35pAMe5pccYNAWAf55pOe/HanBSeR06/Wk56Hk0aCuIAMkg4JxxnNQXtpDfWk1tcxLPbyo0ckTDKupBBUg9QQSDVjaM0EZBzzSTtqTKKkuVq6fQ/NT44/Cu7+DvjuXT4/NOlyE3Om3ZyC0WeBkfxIeCOvAI4NfWn7OXxjT4o+E1tr2Yf8JFp6rHdqTgzLyBMB1OcYb0PsRXe/F/4Uab8XvCE2j3x+z3UZMtleAZa3lAwGx1II4Ze49wK/PyVPFfwH8f7GD6Vr2nSZz1SVOxGeHjYdOcEccEceLnWVQzehy6Ka1T8+zPzpOrw3jXVim6U3ql0P0mU4I9SaVsGQknnPWvJfg9+0Z4a+JtvbWlxPFo/iA/LJYXDhVlYDkxMSAwPUKTkdMHqfWWOHy2V57/AP16/D8RgK+Dfs6sWmn20foz9VwuOoYyKnSmmmuj28mObGMAjqfypCMjjr/9ahnB7+tNL4PBGOfrXnLmUnY7HyNWPiT9pX4aL8K/iDYeKNIhEOk39wLtYoxhYLqNg7KAOAGxuA9cgcCvtPRtTg1nS7PULdw9vdwx3EbDurqCD+Rri/jf4EX4ifDHWtMVA13HCbu0OCSs0YLDGATyAVI7g4rzv9kH4nR+IvBj+GL2YJqWjD90GPzSW7EkEZPVSSCOwI96+2xMauZ5bTrWblB2fdroz4jBullWZVKF0o1FzLsn1R71qWoW+l2U97dyrbWlvGZZZWOFRVGSSc9h+dfnf8dfilN8UvG8+phmTTIEEFjCSfli67iOgLE7j+A7V6Z+1H8fE8W3E3hLw/cb9Ht5B9tuozxcyKfuqR/Ap6noT7CvnIqLghABlgqDnHYAc/lX2HDuS/UKMsXWVptNpdUj4jiXO/7SrxwdF3gmk2urufon+zl4YHhX4NeHbQqEmuLf7bNgYy8h3ZPvgqPwr0lQcZxzVLQ7UWGiWduowsNtFGAOnyqowPbir0ZwfrX5NiKjq15Tk7ttv8T9kwlNUaEIRWiSS+4ZgbjXw3+2VoSaX8WoL5BgalYxTPgAZZWKE+5IAznmvuXuexya+QP2541/4SDwi/8AGbK4B+nmKR/M19RwfUlHMeXo00z47jKmpZe5tappo8l8e/ER/FHw7+HugCQsuiWlwsozkl2lKpkZOCI1AA9DX0v+yj4Bsm+Cdw2o2kd1Br8srzRTLlJIgdigg9sAkEdDgjmvihIWnCrHlmJCgAZJJ4AH1Nfp54G8Op4T8E6JoyAAWVlFCcDGTtBY49SSSa+04vxbw9GFKEmm3fTfTY+U4PoPHYipiKyvZJarTU+EPj38D7n4R68TAklz4cvWY2dywLbCeTC5xjIHQnqOeoNem/syeDPg58TNJOjav4C0NfFdlGS0jRMBex45cAMBuAOGAHTBHevqLxl4P0zx14cvNE1aDz7G6TawH3kPUMp7EHkH146E1+f/AIu8M+IvgL8SY0W4aC9spBcWGoRAhZ48nawzwcjhl5wcg8GtuHM9/tCmsPUk1Uiu+6OzH4Spw7i/rNG7ozeqXQ+1bb9l/wCElqVMXw70DK4wXtN5JzkE5Jyfr1FSeNfAPgzwN8NvFF3pXhLQ9ONrpVzIrW2nRKwPlkAg4znJHetX4OfFSx+L3g6LVbULDfQkQ31mDkwygZOO+1hyD6ZHUGs79o++On/Azxk6/KXs1gyCc/PIqY49c19xGrJ2Tb31Vz3cVioywU60HdNNp+TPjT4I/HfU/hDdLbvbQ6toUrBp7GaNS6McAvG5BKnuQcg9DjrX3h4C+I+jfEXRE1Lw/qIurcYEkQO2SBiM7ZEzlSO3Y9iRXwD8GPhcPi54kvdGN4dPaOxluY5gocJIGUAMp5Kktg4II6jpy64tfHX7OXjhHBl0m+UkRzId9teR55AJ4cEdQRkdwDzXC8bSniHh4ySkkm0+qfY+HyvMcZgqCrVouVJtpNatan6PsdxBYkn0PP8AM0FQegwc/SvHfgh+0lonxUii0++8rRvEwAVrJmxHckcboiepJH3CcjtkV7CCd5DcEHBBrpTu+zXQ/RMNiaWKpqdJpp9V+THhQMg9+adgZxnj/OKbwR3A/wA96dkYwPYcdRSOnyGsB2HSmjg4yfpTscjJ604A5yT+FAAH2ilBzz1680x5VjQu7BEXq5OAB7ntThjOAeRTsAoHOR+XakdCOQePz4pVwVyTyO3/ANekYZHHNHQWowAk4JyfX2pcjqOe1JsP+T/9emkdeMZ9/WjoMXaXOCeCecdacFwMH5qaoxjJzmhQTwCfqKdgFIGQep70csc5xjtShcnNKqnr296XQBCMnPb1600jAp+ffv8AnS5LdOlUHkRJIHJxg/TpS8DqeBSrGqAhRgHnFG0g4HXjApIBnXBHNOAxz9M04qCBkYpQvykDntzQncNSIghuQAB6UMMGpCQBz16U1hnnvSsGwqAtjHA70E465PrimJwecn+tPQ4HPH+FFiRxIwDjdSbO3SlUZHHNL0xg5z1yaoBNoTnOT16cUjHIyOeenpTyA3XBPrSKDyDkH9KViz5h/agjH/Ca6WxHLWAB9AA7Dp9D/nv798Kju+G3hY9c6dDz1/hr52/adui/xDiQni3sYwcHoSWJz+GK+j/hpAbb4feG4iuzZp8Iwe3yg/1rwsJrXqPpc/Rc5i45ThYve1zplXjilDYA9cUmffNLj8K9fzR8CKODmne386aM4/woB+Xk0g1HA880vQDHXtTQe2cilUH1/KqtqHoOAGOuDSDkY65pTg/hQpx9TzSaF0GgbetH5U488+lN28cc4pCAD070uAOnb3pEB6msnxT4ms/CekSX94SwB2xRIfnlcjIUD1PUnoBknjrrSpSqyUYq7eiM6tWFGDqTdkldsoeOvGtv4J0nz2AnvpgVtbbOC7Dqx7hR1J79Bya+fL++uNRvZry7kee7nYvJKeMkjgD0AGAAOAOB7zaxrF74h1a41DUJN88xwqgkJGuThFBPAA/M5J5NUCoVQWbLkkAkk+2BX3mCwUcJDu3u/wBD8szHMp46pppFbL9R0SPguXPGeO2P/rd68a+OHxsh8IWMmmaY4fVpeFPBEAx98+hOflB6ZyeSBWl8a/i7B8P9HZIJFk1Kf5YYgQT6FiM9AeBkYJ46A18aalrN1rV/Nd3spkuJnLM5OeTkkc+55Pevns4zLlToUXq92v0P0Xg3hn6xNY3FL3U7pPq+5cnu5L77S8zmSWQFmcnkt1ySeSa7L4TyD7deDs0IP0O4D+tcJaZJ64BBHX1H+Fdr8KXxrFyMdbc/oy18NT+NH7pmkLYCcUtEl+B6oCG9CPrS7vlwB04zUSkkDpg9qeDwBjPvXcfkQ9T0PJNC4Y+5pFJAxyQOfenDjkcj261AC4weOgpoznJHJ/DFOzx1/E03GBT3AUHOR0PqPeg5I7AdaRfzPY0L3xzmnoGwA7MnPf8AOpMjHfJ/nUY9e/vTkJVcenpUiuOHy9Dgf1oD8ccHvzTT2A5zQCT2zQMdk880vA5/LFIM8UgYE496AHjkjnpnrQCR06deopvOMEkk88dBSex/nQJ7j1b8h2pwbrnHHSowec9T39qcCCfc+tAIUkevfJ9aRTg8H/AUjeuabx0Pf9Kq4WFJz3xxzQhPbpSdeAec0i5BOTUgyVGBB9+lL6Z4zTV9vp+fajsB2Oe9Ab6inBOT0/WkAyCPX/PrSsMEdMZ5puQw6mgYZyeTx7U0k4wTn0pwU8E96aetCemoAHGOO3T60vJyM+1NwMmkU+2e1AEhJHUmmgY6njjj3p34mm5+vbnvT2E1oKh7c5p3TqfqfSmr3zj2weaGIIwD+NLzGO45Hp/k0hOMAfmPWkDHOD1Pp6ULyRzzxS3QApI5JyP8+9IeckDBJ79/pTsDAxSFTnr75o8h9BMkkdMDqaM5/D09+1KAeSB9aTBGPanvsIRcnp6Y/KgHOcdff1peRz0/xpBnODweaTDzANgcDgcD1ppOMn2zxTyPWkC+pxjJNIfoXN7hiTEUz12EjmpBcnbgiQAfiP1q9HI78AIQOuTj8s/WnHoN0bADnIwQfyNPQ0Rms8D9ViYj++uP1qL7FbSZYRKQef3bf0q/JHA/3+Ox7fhzUbWMUn3SB6d+cfWjzFqZ39jwYyDKpPtkc/SoG0RWYlJwc/wkEEVrfYHU8OQM8YJ49SOaje0uN5AkJPTJANIVzHk0WfBKBHI6AEdKrS2EseQ0b8dsHBH1reAuEGDECATkgY/zmk+0Mo5jYAeh4HvzT8gbuc20RXqCB37fTNNK4+8Pf0ronljOSxOO/mR8CovKtZ+NsTewyP8A69ILmCuT05PrXqWiTQ6xocSTxh1kjCSK4yDjg5/EZGOh/OuFbToWHygoeMbSDzn9a09A1BtEmZGZ5LZzlo3GCp/vA5wD6jGD9eapepLXMQ6/4el8NP8AaEBm05myG43RHI4Ynt6N3OAeeTX3hig6BuhxnHOeR6+tejwSw31oCpWeCQEZxkMCMEEHvzgg/wD6+K1/wy2il7m0JFgCu6LBYwg9WBGSVHcYJA5BIGB+hZHxA6bVDEu62Te6PzDiLheOIi8RhElNatLZ97eZSZg0memAMYzj8efT8aasmxuQQpzjHHH4e/P41DBOlzDviIeMsQXU5BPc56EHHBHUVJkBWViTnIABIPXqfrX6jBqcVKLunrddT8TqQnSm4TTTWjT0aYzz9p3YG04Bz6ZzxUz42YDEZGc44I6foOuKa6l4cKAcYBI7+n+e9RFSgwenXk5HvmtrIzUmr3BXCqCQCxPHHAH+NLuUHcSTwAQOOOc0qqMA7h8xOc9vTH1FOjjVWLBsgDgYyc9DnHQDrmn0JUrjVBD53Fm5ABHUfU8U0bcAFgTjIGDk+w/pSEOzsASccZJ/p9KXgEMzA54ABywHvmpFcVcMehJBwc4OP/1U4ECMjhgcdwACPUdenX8KYHUjABDBhgg8kY79h6UbFLZxhQOR1wR+tV6oq5IsWEwoIY4BGAcH0/Gmq25RCcHBJIxyP84pwceWE2EjJIx1POSR14HpUflgE5z93PuOxyPbtSiNy7HZ+BvHw0YLpmosTpbH91NjJtD646lCeo6g8jjIr1Fk8oAAo4YAqVOQQRkEEcEEHIPSvnwRhkQAAcnJJ46/0Fdr4A8eR6MV0rVZN2lk4huDkm2JPfuUJ5IHI6jjIrx8Zg+a9Snv1Xf0PostzG1qVV6bJvoemLnPL7VJIx3A7Vc0TX7/AMM6vHqenSBbiNQjI5JSdAclHAPIPY9QeR7xXEQUFTggAEHOQVPIIPQgjkEZBFREb1JQ8k5B6ZH4189KKmnGSuno0z6yE50pqcG007po+lvBfjKw8baULuzJSVCEntmI3wPjJUgdj1BHBHI7iugBB6delfKeh6/feF9TTVNPlCXK/K0bkhJ1zko4HUHseSDyO4P0Z4M8ZWXjfSUvbTMUq4Se1kI3wSY5U46juGHBHI7iviMwy94eXPBNxb+4/T8pzWONiqc7Ka3XfzOgOT9aOenpQD6/lQMZ55rxD6QM/jS+31pAPTv70KM8elABgHp+VHFL90+9ID6n8qADA+lGfXmgdR+VJjjNA7i9OlH6Uegz1oz3B5oC4fSvEv2ifG3j/wCGFrB4k8OSWd9oA2xXtrc2gdrZicCQMCDsY8HOcHB6Gvbu/IqtqOm22r2FxZXsMdzaXEbRSwyjKOpBBUj0IP4duaqLSa5locOMpTrUZQpScW1o1umfF1h+3d4ntyFvvDmlXYGQTFJLEx6j1IHOO1UviJ+0p4N+L2irYeKfBN9bzxAm11DTbxHntmxyVLAAgnqpJBHYHmuC/aA+C1z8HfF/kReZPoF5ulsLkgn5cnMTHpvXp7jB9a2vgL8KvBHxdt5dM1HUtS0rxLAWkVYZUMdzF2Kq4OCvcA8jkcZrDG16WCpe3knZbtatI/JoVc0xNeWAqTV9VaXX0Z49cLBHdH7LLLLbBi0MkqhHIBwCQCQp45wSPQ113hj42+OPCUYh03xLfwwLwsMsglQDPQBgcDjtj/H6Fk/YXsDIhtPGF1GAcgT2KPgZyBkOM898Cs2L9hRzJlvGYEfqLDnP4yY/Wvn58RZPiIJVdfJq5tT4azqhJujp6Ox5kP2rfiWUC/27ESMc/Y4s4/Kobj9qf4m3SMo8R+ScYBhtIlI568g817RY/sM6OgUXvirUJ2z8xt7WOMEYwAMliD3J/wD11qx/sQeDo1ydY1x+R1khH16J3ryJZ3kUG7Uk7PdJHqRyLiCUVeq15Ns+XNa+MnjnxErpf+LNWnRhho0uDGhGMEELjjHUVzOlateaPO89pdS2krxtEzwyFCVIwVJBBwRwR3r7Nf8AYj8GPvKavrqH3miOPb/V9KyLv9hfSCzfZPFd/CpJ2ia0jcj6kFc/kK76HE+VRioxVk+ltDzq3CucTlzSldrrd3+88C+BnhXwn4o8bQR+MdctdH0e2xKYbmQob1t3EQbGFHGWJIyOAcnIwfiLYW2j/EDxJBZvDLZwX8xt3gIaNo9xKbSCQRggDBPAxXsHin9irxbpSSS6PqlhrsYBxC4a2mb2AJKk+gyM+orw/wATeFdY8Haq+n65plzpd2pP7q6jKbh6qRkMPcEivfw+ZYPMFKNKondWts18jx8XgcZl0IKtRtyu/Mtb+rP038N6lFrfhzTr+Bw8N1awyofUMqkHFaagjnv3+lfOv7H3xSh1zwm3g++mA1PSstahzzLbFiQBk8lCSCPQg9BX0UnPTjBNfg+ZYOpgcXKnNWabt5pvdH73leNpY3CwrU3dNL5O2qYwDknOcmvi79tvVFufiDo1grg/ZNNDsB2Z3Y8jscKD7g19o7ggyWCKMkk9ABySfoOTX5tfGTxofH3xH17WY2ElrLOYrc9R5MfyoR3wQM/jX1nBmElPEyr20jdfM+K43xUaWEhQ+1J3t5Ip/C3Qj4j+IPhvTcnFxqMCsfRQwJznPYGv0yJyGI4B6DoOTwK/Pb9mO2Fz8bvDGeQkskg9ysTkdfcV+hQH7vGfTrVcaVJfXYx6JIvgeko4CU+rbv8ALYbXm/xz+EVt8WvB8loAsesWuZtPuXAysmOUJ/ut0PocHqOfSQNxpfQdifzr4LB4iphK8a1J2aad/wBD73FYWljKMqNVXTTTX6n53/B/4kap8DviI011FNDArmz1SwfIJUNhgQeNyn5gfUcZBNfU/wC1NrUGp/s86jfWE63Nney2TxTRHKvG0qkEHuCB07HjrXmv7Y/woSzni8cadGEEsi2+pKo4LchJj7noT3OD1PPmFj8TZ9R/Z71zwZeThzY3lrdWZZvmMLSkPGAckhWIIA6Antiv6Iy3GRx9COJh1dmuzW5+IV6lTKVWy2s/ds3Fvqn0O1/YhtA/jTxFMePL05VGRz80q5we33ea+sfFvgrR/HmiTaVrljFf2co+4wwyN2ZCOVI6ggg/hxXyt+w6QPFHiYn7xsY+vUASmvsVASvWvyTiOrOlms6kJNNWs1pY/ReGqNOplEITSad7p63Pg34xfs4a58K7l9W0lptW8PxtvF1ECJ7Ug5HmBecA9JBx64Nd78DP2u5tPFtoXjqVru14jg1kAtLGOgEoAJcDpkcgdcivrIxK6EEBgwwQQCCOhBB4IPcGvmj40fsl22tNPrPgqOOxvwS8uj5CQznJJMZJwjHP3Twe2D1+kyjimNVKjjXZrRS/zPGx2Q18uqPFZY209XHo+9j6c0++t9Tsre8sriK7s7hQ8U8LB0kXqCCMgg/mO4zVgH5iMYBPFfnh8L/jX4r+BWuXGnSRzSackhS70O+BQK2cEqDyjgdCOD3BHNfc/wAPfiRoXxP0GPVdDufNj4E9tIQJrdiOVcDOD6MOCOQe1fo0Z86Tumns1s0dGX5rTxt6cvdmt097nTNnHy9acuT1601Bz1x2oY889as97qKeTgj8MZpUGzI9aRecZ5qRSMAVW5I3A9eT+ZoALEf0pWHfPPpQrYxnpSsAbcHgHtx/WjZjpyR0qRQCBjr/AJ6U1s7uuf6UeYaLch8s5yeuelGCBwvB/n+dTKyk47cUnbBGR/nin6AM9Ox/rSsQOScYpRzjv6Ae1BwBjvRqgG8Dk8fWkDckKCQeOaftPXP9aCuByevTNLUPMbvAOM5NCkfU0qxgtgkgN3H6UDI4PP1o1AT73U8UYPb8v8mnEA5Pp0o2nj0HeqFcZgq47/1oKE4AGMZP4U8rgjGMAfrQBn3FKwehHkjgjjrQgJ6dT1qRYucnpjH407vjsPTihiGgbenJ6UAHkdTQMfQ078OetLYa1Afd4H1NMPQ45NPySuDUc9wlpBJNMwWKNWkZuwUAkk57ACiTUVd9NTSlBzmopatpL5nx18c746t8T9dC4fypY7ZQOMgRgfiST+Jr7E0SzGnaNp9qBtFvbxRYPbaoH8wa+K/DsZ8b/E2yUrvOo6osjb+SUMhcgjPZRjjsK+4e5PYk4/GvFwC5uab6s/ReKLUYUMMn8MdfwFx0IP6YpM+n5U4cnPrRjPt3zXrLU/PtRwOOn603HalA55pcDGCKa8w1BPfpmlHGDj3pRnPFJ14z+VLW9w0FyD0HWkz2pBkHHpS9s0BZi9Djv+dNwCefpSEnPqaZNNHawSTSyLFDGpZ5JCAqgDJJPYAdTVRTk0kr3M3JRXNJ2SK+q6vaaDptxfX0wgtIFLPIeTjOAAOpJOAAOSSAK+dfFni688Y6y17OGggTK29qSCIU6c+rHqT9ADgCtD4geO38a3yiDcmj27k28RGDMw481hng9doPQcnk8csJPmA5YHrX22XYH6vHnmryf4I/Nc4zN4qXsqbtBP72OUlyeOg5ycAAVw3xO+JNl4F0SaedwJiCkcIILyPgkKMHgcglh0B9SM7njTxdY+D9IuNRvJxAkMZZieoGcAAEgEk4AHc8ngE18LeOPiDe/EHxNNqFyTHbbitvbAkrEmeBz1JPJPckmubNcw+rwdKn8TWr7I93hPII5nXVWvpBPXza/Qx/HHiS98TeJLi/v5PMllAYAfcQEcKAegHQDtWXatvYd/5H8Kdq4P29TgnKKQOeTkj/APXTYUOD1P8AXmvz2Tk1d7s/pDDxpUX7OOiWiS2SWxp2ZBIBOMEDn0Jx/wDWrs/hUca5MQd2bdh9cMD0rjbNQCvJPIzx0/Kuw+GTGPxGw7mOQHn2z6VzwjLmR0Zk4ywU9ejPWACBwuM8/wCcUnrkk05XOAMnP+f0o2YG4da9DlZ+N3QgbAzyMd+9OBPAznP+fWk2bfrkDFPCkAEjJ9O/1o5WTzK4udoHU5GKQcd8/jRy3I45/LFIoIzjH+NS4sOaNhcZ6HODSEHGfXGaVBkAY4yelOTrkkAf4VBY0ZHXnFKDjgH356UHAIyc+hB4pmTyQOMjHpVdQJEcEdf/ANdJkev6Uzdt56UCXuTn6UdQH4zg9PwpOck8Z7D/ADxSZJ+6euMCmls8dwakB+7AyTzz0NA+bOTjPT8Kbu/X9aTIXvk9eaAJdx9MHH5mgHjBI44A71GDvwf60u8nAHY8igexIWwR78gUikjv/wDrqMcZPP8AhQSRmjqIlzjtwffoKUEHjOOM/lTORijJCkAdaBWsPVs4A4Of0oLk5PpUYz24+lCrwB3oK0Q8MW47DrRyOnT+lLgdPz/zmkBHQDigQ7PGM5PJyaQgHgH3wPWkPTBJpVPXPb9akAxxg/hRjj8Rninduv65poJJ46D+dUVoHr/nNA64649OntQo+XJ9fwoGTzjjp60ugrCdufrQBjH4fSnbf8mne39afUPQbjHoc9MZpV4GMZP5UAFhjpjqfTNHP1PPGfyoEC9gcYFLgde3P/1qTHyj9RQAOo470D2QfQUjep7ce1LnGO4ppbPXt7/54FGwbjgOACPw78U0AL26fp7U7vyeTgg0ZPBAOeO9LZCI/vYHOfSg89DzT/vdBg00rjqQB370tQOh3qQBsBx7D9KTCHA2lc+hINIEOee1CoXOSRxSuboUKBxvYZ7Hnn3J/wAab5eR1RiemRxSlOvYfz49KULkYFNaiaGeUV6DJ9ASB+VN+YA/fTHYgEVICQevTPWjIPGeeCfX69aBbFYykclxz1ypH4fjTWcnB2hgD2IPt3q1uOMD5vrzz61EQO6g9OcUE2uV22MCHiOMdcZ5PHJBqJobdmBJ5xggjA/WrYRRyBgegJFMbJPXoeOAR+tA0rFJtPjIGx9uc9D/ACwah+xSRghZScZ4PIq6Yu2EI55xjn8KayEABR067WPP5+tP0EP0nVb3SJ8jEsBI8yFuA3bII5BA6EfQgiuxsNUg1CPMbHAzw4ww+oyR+XFcMysABmQE9yAR+ODn6UtteXFnKskUsYIIGCCMj0PrQnqJxVtTd1vwkCr3OlqI5wSxt+AjHuR2UnuDwevB5PLiQyO4dDBJHw0bDDA9CMHpzzz0/n3+iaoNUti4ADocOAc49D64PbP0rK8WeFBq5W9tSsWoIMB3+5IB0Vh+gI5HuOK+2yTPqmCkqVdtw+9r/gHwOfcNUszg6tFKM117+pz4TYikZPAJJ6Z5ODjg1CFyCrcAkknjA7gVFZagWnltJ4vs1xENrxSDBRupxjkg8kEZBByDVl8SDJfBAzyec9vqa/XqNaFeCqU2mmrpn4Li8JVwdV0qyaa6P+thI0+VWIGB0PUkg9jzg570saAByZAjA5BySTxkD6Y602KVlgcDGDzznJHfAB+nOeMUoXEXIDEj5eSAPf6/pW9r7HGpJEPmlRgEFCckY4P17469etNcgnO0Dk8jgZxS7QHD4yDwc45I9R/+qmcdvrk8n2q0rIhyuxACOOxPbP8A+upEkxKrE7gGBIx179sf59aavGDkE57/AONOA3nnJAAAHfGMAfh2o06gpWJZVXgoNiFTkH0JzwD9ajOQXIYA8cfkfx9qRsK5wxYjgHHX/wDVRuBU5GWJABH+cc1K7A3qIp3MATxkY4BBPPPsB6UjqBlAeScHjpz0/wA/SnuwyPlB5PXOfpjjj1pNq7sh8H065HoMcE57fjQVdWO58A+O10uNNG1aZ/7O6W9ycE2pJJCsecxknkdVJyOOK9Pe3e2wJMEkZHOQRjIIIJBBHII6jpXzsDsGcbiMjBGM+nTr713Pw/8AHw04QaTqspNkPltbpjk2xz91yc5jJPHXaenBNeJjMHvUpr1R9Rl2Y2tSrPyTPSVcjYBkA8g9ec1reHdfufC+srqGnkeeo2vGchJl7o3oe4PJB59QceeOWKYRuOeCO4xgHIOSCDnIIJBp6koNxbk9sZIP0r5+cFOLjJXT0aPrKM50pqcG01qmj6e8J+KLLxbpSXtk5AOFkhbAeJu6sOcEdj0I5Bwa2yMDGa+W/Dfie78LakNR05gZBhJoXJCTpnJVh2PcNjIPsSK+ivCviuy8X6RHfWTkgnbJFJgPE/dWHY9wehGCDivhcfgJYaXNHWL2fbyP1PKs0jjIcsmlNbrv5o2ACTjmpMYHFMBIPHsaTJwa8c9+w4juetJgUmTnGaUE5yBQAuB9aG6/pQvPPfrmjj3p2AbjPA/OnDij2FAzjApAFBGKDnvS9Ohp9AOT+Jnw40j4o+ELzQdXT91KN0U6DLwSgHbIpPcE8joQSDwa/OvxZ4S8SfBHx4LO4eSx1awYT2l7ASEkUE7ZYyQMg9COxJB9/wBPc/j6/jXE/Fb4S6J8XvDj6VqqGOePLWl9EAZbaTGNwJ6g8AgnBHoQCKTjOLpzV4vRpnyecZOsWlXou1SOqa0vbozh/gF8fdO+LWmx2l0yWXia3iH2m1JAWYgEGSLuQcZKgZBPcc160h7V+cXj74ceKfgf4qiivhLZyRyb7HVbQsI5xyAyOMYIB5U4I9COT9AfBn9ry21FYNK8bstndjCrqyDEUnYeYAPlJ6ZAwTyQOtfl+e8LTp2r4NXjq2luvQeUcRqL+qZj7s1ZJvZn06QAxHOAOPpSNwv5YqK0vre/to7q1niuLeUBkmhkDo47EEEg/gam64z6ivzCUHBuMk010e9z9FjOM0mno+w5cDOfrQMZz1BNCgsrHPTH607njtzz7Uo6NFd2RcEnnisPxh4K0bx5o76VrlhDqFm5JAkHzISMBkI5UjsQR75FbbDGeeD3qC8vbfTLR7m6uI7W2jyXmmkCIoxkkkkAD8a2w7rKadG/Mnpa97/I5q6oOm1Xtyta3ta3zPhX4rfB/Xv2ffFNjr+jXk0ulC4DWWogfPBJyRFKBwSRkA4wwyMA5FfUPwL+Odh8W9GMcgWz8QWqf6VaA8OOAZYwTkqT1HJBODxg1518bv2oPCNxoGo+HtJsovFbXSGKWSUFbNARjIJwXIPIIwARkGvk3w94i1Hwpq1tquk3jWOo2rb45Yz8wHcH1BHBBGCDg1+x08qr5zgk8bHlqJWTe7VtLn41LNqGSY9rBS5qTd2lqk/I+2f2pfiwngbwQ+jWU+3W9ZQxIEOGhg6SOcHIJGQPUk+lfK3wq+F8/j6DxRqJhb+zdC0u4u5CMgPKEbyUBA5OQWIHZeeDWfqOpeJvjV8QEd1Op65qcqxQwxghFHQKBnCooBJ7AZJr75+Gfwo0z4d/D1fCsAEpuIpFvrk/8t5ZFKuxI5wM4A7ADuTX0eT5bDK8PGhF3k3dvuzOSqcR4mpi6iahFPlT6ux8U/svzi3+N3hkk/KzyRqTjq0Lgfzr9Bt2F556V+aXha7m+GvxLsZbkGK40bVVWUHIIEcmGBxzggE4r9LI5kuYllibdG4DIc5BUgEHPuCDX55xvQlDFRq20aSv5n1fBVWP1WpRe8ZO66hxuxnGelBx+uaMdSDz0oUYAGeQeDX5pE/R1szmPih4fTxX4D8QaVIu4XFnKADj7wUspHoQQCDX5mtu7cEgZA/lX6n6tgafelzlRBIT9NrZ/Svy2SEzXaxxAuzMQqgHJ5JAA+lfs/BUpOhUhfRNNfNH4px1Tiq9KaWrTT87H0N+xJdCLxzrtueTNpm8HPQpKpOB3yG/Svs8ZHHFfBP7JWsJpfxh0yJ2wl7BPaZJwCzLlR78qMV97RensK+R4rouGYyl0aTPs+EaqqZZCK6NpgoGce9Iu1uRg84yORnvzT4wKYkawZVFCjJJAAHJOScD1PJr4i2h9vszzT4yfArRPi5ppaYCw1yJSLbU4lG8EDhZAPvoT1BOR1BHQ/G+lal4t/Z1+I6AqbTU7Q7ZbdiTDdw5zgkYDIw5B6g88EYr9FO+favGP2o/hPF498CNq1rCDrmjRtPC4GWlhHMkXHJ4+YDsQfU19/w1nk8PVWFru8G0lfo2fBcQ5OqkXjsIuWpHW60ulumel/D3x1p/xH8JWGv6YdsF0p3QkgvDIDhkJHcHoe4wR1rpwMggnnnnvXxF+x78Rz4b8ct4auZ/+JZroCxjPCXIBKMPTcAVPrx6c/bqqDz/APrr9ks7+n5GeU45Y/DKptLZrs0AX5eeSfT/AD3oXOcYp4Ax7+9Jtyc5yKdj2fIYOCQOvB4FPU4znjPUUn3evB9R3oK4AI7djTEKD0Hp0o5wP8/nTRk9Dn2zSjC9eM9cUAIG2n36cd6VSGJJyPQdqTg8D8KACQe/pjijzBMB37HPNKeDyKVQRjJNAAbgYzQHURCRk84PQHt70uT2/DNC8YBGRnt0pQOeDkHrQLqNU44PbijrnAz7+tKynPUYHTNIRj1oHtoKAByc5pQR1zx70KMngfSpMAdRj9eaBXIgpPT8TTgNnB7dqd9OBScE4P40B0G53DPQjp3xSBQvQnP6U7GOgx7CmshoEIRk9aTAzj86F+n4GlIJxnrQUhVJ789q4H43eJV8PfDrUyrFLi8As4vUs/U/goY13h68k49q+X/2kvF41fxbaaLA++300HzADx5zLk/kMD2JPrXm46r7Ok1ezex9Xw3gXjcdBte7HV/Ir/sxeHv7W+Isl+yYh0u2eUccB3IRBn1AJPrivrX2AxivIP2Y/DB0fwJJqkqbZtWnMwyOfKUFE/AncR9a9g2ehxRhKbpUknu1d/MfEOKWKx0nF3UXZeiG55Az1oHFO2H260EEdfwrt2PmrCDoacDlcH/P+f8APui8Yyev6UZ6YFK2oIXdgj86VDnt1pCQOv5UgGcEe1GqEKePekJJHH/6qTPzEjvSgHkZI+lCV3sA3aTj1PTFeG/FT4gjX7x9GspQ2lQtieRDkXMikfKCDgop4PYkeg53Pi18SPIM3h3SpczkFL65jJBiXHMSkdGIPJHQcZyTjyUlI4wqKuF4UAYwOmOK+uy3L3TSrVFq9l5dz4DOs2VRuhRei0bXV9iN33tySc5HuAexprzRW6PNPOsFrCC8szDhAO59fQAckkAcmpHi8woEIQHOSSAAACSxJ4AAGTngCvJPHfjBfEE32DT3J0iFshiMG5cfxkdcAnCg9ByeTx9fh8PLEystEt2fneLxccNDmerey8zL+I93Y/EG7IurQyafCx8i1mLOD6swyBk9cDgA4HcnhIvhx4bMyEaREhU9i2D6AjOMV1aOpXBXczDHXkEd/b3pyruA+bIBwQcjjv17nFe48BhWtaadurV2fO0c8zGk37KtKN+ibSOYufht4dnBMmlQtKABklsY64xmoofhz4eILf2REQQRkFh/XoDxXWPGTK4OMEZA56eg9+aajOVAGIwuQQepz7DpWX9n4P8A59L7jp/1jzb/AKCZfezml8AeHkx/xK4wDgnlsc9O5rQ0/wAK6JpVylxaWCxTEHlS+Dngg5Y5z7VsmISZJfBPA4OCR39vpzSPEUjBwSD0Pb3Bx69qccuwbs/ZL7kKfEWb2aeJk09027ESLBnCwgADjJY85PbI7UKkTHBjwM9MnH060KeTgZPGPbNNlmht5hG8mGIBAPc8gAHpx6ZrX6hg4rWmvuRwLN8wk9Ksr+rB4Y2fIBUZHQnt0HWoreFvNYl9qkH5WAOAB1zjIPfANXNgCggbuwGf88imsgjkyTgngc5+vrUPLcHdN01pqtEVDOcx1j7WTvpu7/IS4EaxlhGOQDwMAeuCfzNU5GRX2BecDJzwp54I7kg8jsMd+Khubn7Wphic4U/M+OAByAM9z19Mc9cURqFVQvAXoP8A9f8AM9a/NOIMdhpN4bDQSSerS69kfsvC2V41JYvG1G21om3ovNEhbHT8qUSent9DTAcYzQOnHGe9fCs/S7CswPP5D6UvrnOAOOKjznJ64Penq2B+Xei4bAVzg9fb/P8An+oAScHpnpSgjjHfvSFgD7npjn9aSYWEJzwDngH3Bz0oClienFKo6g5z/j6UvAPT24pCAYBz39/6UZyR364pUHc8j3pOpUYwB/Wgeod8dTwMDrTsD8jmlTkZwD+NC5z79KA6jcfifQd6BkHJOcc5+n+f895MAjjj+X+TTR6dKA8w/In25H86M/ifQUqgED3pVxwBn8aA0EVcgZ5z1/wpRjtxjjpQBnrgDqPrSkYyevpQIMd+mPxpQOMYwO5+tOHHHU/WhWxwaB+gzByeeBxmlAHbGaViMjkg/wCevNHf6c/40vQErh+fcY+tAz26U7IPXpQvBxjp2p26j8hpUknPAH5jNCj2/E08qUwOR+PrTeQcd/brihaie411PODj1zzSr8oGefr/AJNGRnpT8YOOw5pbBuhCRtx6U3PNPx8vb+lIep9ulIQgP+enWmnKnIGfrTlBI4/GhQQeOBn/AD+dUAxTu4xjp9P8mlA6Y496lVQBx1PUE0mw49PYe9SVYYoIY5HTof5UYxgYx7dfwqRVwcHjPp296ORwT/8AroGMA5HYdP8ACkKjGTzjOTT0znB5pQo6ZyOn40C3OgCjpjocZ6ZpNuDkd+RXMW3xI0G5bAvvLJx/rVZcEg9yMVq2vibSrwARajbOWGRmVQT9AcGlytPY0RqEDp0+tN2/McDk85pizxPgiRHBzjkH+RqQMCOOeh/wpMbaEWM5ORxz+dRmLB55PU/0qbIzkEE9OtN2hj1444quhJEU/A560zyxvySeccE8VZPqD1yPzpCo4I69OOtGyH0K3l4PfH+etRsgHTOM8irRX15z+FRmMlvT/wCvQIpNH7cjv2/SojEM+mDn/Cr8kZXk8VAwHAHX60CsyAkrxk8dDj+tQlgp55BPQ81O4xxxj0qu3rjrx7UBqyxZXr2NwlxA/lyL3HQg8EEdCD3B612Om6xb6uuY8RTqMvCf1K56j17jv61wJ44B69akhunt3SSNikinIYHBB9R7/wCfq07CcUzpPFHhODxDD5iMLfUIgfJnAzjvtYDqCeo6jqOevDRXlzazvaX9ubW6jyDuOUIHAIJ+8D2OOe/PX0jRtZi1eMKVEV2oJKDgOAOWHv6jt1HFV/EHhy38QW4RyI50z5dwBkpxyCO4PcH6jmvqMpzurls0r3g90/zR8pneQ4fN6dpK00tGt/mcqQSi5ILAAemAe3PX+v8ANoTK7954GCCQSD9On0qgZpdMvW0zU18qVAPLYHduXoGU8ZB9RyOhFXZsDGHLEgeg+mQO9ftGDxdPG0lVpNNP715M/njMctr5bWdGurW2fRruiBvlXIPUdBx9DTDkcd+OPbFSZ5JH057n15prZOAB075zXfc8VCxLuY4JJPGO59v0p/Kg44yOhGcHP1PNIvPBIAHvz0/z9KkjdTEqjgg85549c+h9KC0k92R7txAPY4BP5c/5/wDrqdvyF+44weOvpSGMH7sm4Y54IHJ6c/zpiqQAo7nuOnOKncVuovB6HJPr2Pt7UhyW5HTtjn86UAAkHkqcYx/I/wCf8UdiTzjcDgmmkGwmDtycnjrnv+NNJzkYGemP89qRuMY7Z46/kaEI3qCeMjIHWrtoOx6B4A8ffYRDo+rzYtAAtreykZtzn7jHuhzwT0PXjp6bOstuxjlTa5GQBggjscgkEHOQR2r50DBgSTj0BAIx6V6D4B8dpaxwaVrEypboCLe+lbAhGPuOegX0J6dCcdPnsbg7XqQXm0fXZZj5TaoT32X+R6JzuACY4xg8YI9MfyrY8OeIr/wnqseo2Lc4CTQEkJOmc7TjoR1DYyD6gkHLkTBOCPXqGGOxBB5z68+o4pwLJ0/Injn+tfPThGrFxkrp9D6qlUqUKilFtNPTyPprwn4rsPGOjx6hYPlSdskT4DwuOqsOxHUHoRgjINbA+n5V8weFvEl74S1dL6yfaSNk9sxwlwmcgNjoR2bqD6gkV9E+FvE1j4t0mK/sJCY24aN+HiburDsR+RGCMg18RjsBLDSutYvZ9vJn6nleaRxkFGTSmlqu5rY5xQc9TQPQ07A7NjvXjHv6DQcGnEndjrSHjqPyNIOO340Ax+D+dA4yccjpQPmFJ/nrQIBk596M8YoSgD+lAC7fT9aMA0D2NHIoAzPEvhfSfGGjT6TrdhDqWnzjEkE65BPZgc5UjsQQQehr5E+Kv7FOo6XLPqHga5Op2hy39lXTBbhABnbG5wJB2AOD7mvs1mVRkkADJJJxj86q3OrWVlGXnvbWFAOssyqP1Iq4ycba/I8LMcuweMhbEWT6O6TR+ZmjeMPHPwa1drW0u9R8O3aEiSxuFIQnPQxuCDj1A+hr2Dw5+2/r9rFGmtaDYalgjdLayNbOeDkYO4Z6c4r6l8UeIfh3r1o1p4h1Xw3qEGSDFfXUDgHpxkkg+4wfSvCPFnw//Zvu5C6eILXRpSSM6XqDsufTaQw45x2rz8Tl+Cxl/bUk2+qWv3o+P+q4vLr/AFTFq3RNlyy/bi8NPE5uPDmrQSDHyxyxOD+JI/LFV9R/bj0KNW+xeGtQuGGcfaLiOMZxxkDcTz715TrXgj4G6ezfZfiHrt1zjbDpqzA8nkEqox2+tcRqw+Hdi0o0xPEetAdDdtDZoT2PyhmIPccGvNjwxlfMnyN+Wtjgr5/mlGPLOtH1Vmz0zxB+2l4t1FHj0vTtO0UE8SENcSAfViBn1OK8m1nxL4u+KGoZvrvUNelDYAYkxoTzgAkIo784GKwr+9t5Z8WljFZRbhsQyNI49tzHJ/IVvaD8OPGPjSNF0vQ9V1CFsFSkLCI89QzYXj1zXoQw2W5brFRj5u1z56WIzPM5Wk5SXZXsdp4N+EnhSyeK78e+PtK0iEEE6XpUwu7psHlWZQUUeuCSPUGvSvF3jL9nybwJN4W060u4YRmSC+sNOY3EU+MBzJIQXJ6FScEHHHGOG0b9jn4g6iiG5XTNHQ9Bc3e9hwMZEYJFdpp/7DOpSIpvfF9rEQOVtrJnGe4BZh+Brlq8QZdSl71W9u2p9Hh8rzN0nTpYZJPRt7nI/AD4reA/g9He6jf2Gq6p4iuXaFZoYUWOCDPATc4IZiMsewwASASfZl/bY8GAAvo2tgN0IEJz36b6w7b9hvSCAJvFd+7gcGO0iUZ5PIJOR/nvU0/7EOhTKR/wk+qKwUAfuIcZ9cYrzXxPlrd1N2fZHs4bK89w9NU4KKSWi0Pnv45eK/D3jj4jXniHw4l1DbagiS3EN3EEKTgbWIwTkEAMTnqTxX1D+yp8X4fGHhCHw3fzqNc0mIRqGPzXEA4DDJ5Kjggc4we5rzfxH+xJq8ELHw/4gtb8A7hDqELW7kgEEBlyCCTkEge5ryHXPAfjf4PatbX97p95o1xbvuh1GE74g3YiRcjnpg4yMjBFVjauXcQ4Z0KdRKa1TejT8zyMIs0yHGPEVqb5JP3ktU130P0d+909aVVOPxr5q+FP7YFhqsUNh4ziXTrrCr/adsCYXJyAzqOUJI5I456Ac19H6bqNtqdlBd2lxFd2so3RzQsHRwe4IJB/zmvx/G5Xicvny1ovfRrVP5n6/gc1w2YU+ahJea2aOb+KOtr4d+HniXUXJ/cWMxGOpYqQAPqWFfC37PXhYeKfjB4b06T95AJWln/65pGxYnn/ADn8/pz9sbxONI+GsGlRybZ9WvVjwDyYo/nfIzyCdo9M15x+xD4YN34t17xBJETHY2gtYpOADJKwJAPqEU9Oxr9c4ToSo4B1GtZO69D80zy2YZ1DD2vGK1PELZbr4W/EoGXMdzoep4Yevly4OBnoVHHPSv0nsLuLULWG7tnDwTxrLG46FSAVI+oIr4+/bP8Ah02i+L7fxZbxA2GsoIp+OEukXBz/ALyAEepU16h+yN8T08VeCP8AhHL2YHVdGjCx5OWltScKw7kqTg9wNprh4vwEq1KOKgtlZ+nc6uGK/wBRxlTL6jtd3V+p7zH9Tmkb9c09RwO/NJtG88fhX49bRH6t3G9gP8ikkQNEA4yhBBBGQR3GPccVJs6AjrTiuVUEcd61oNxldb/8EznFTjZ7M/OH4jaI/wAMfivqttZMYm06++1WzpwQNwkjx9AQPwr9FvD2qL4g0PTtUiwEvbaK6APYOoYjg9iSO/Svir9sLTEsfi5BcRxhDe6dBIx67mBZCT74AB9a+m/2bL1tR+CPhORyCY7d4Cck8RyMB1PpjjpX9J4Ko62FpVG7txV/U/IsmX1fH4jDLZNtLtqekMOeOtBU4/rU0SqXG8ZU9cH9RTXULnByvUdzXYfbXIyPlwCfem/dGAc01pgAMDjoMDIpwwwBz+GKBrQQEjnNKCGGST60OCSRnHr9KMBcBunakgEBPUfSnq2eMY/+vTQOM44pyDPOev5imGl9R23OADxSFcE4BGKNp656dKfGrNxjPFAeZFGck5I4PAqRDkYA5/XFL5Wc54PpRjZyeRxnnkULQA2dyM80mwd8e5p+7OCMgA85ppYORg8dsUCYA/MQBx+lKPQ0wkg/XpThwACBz39qA6ABjqKarc88d+ef8/5/EZiWx0AyM460hODn+nr/AFoeg1dMUkbQDz6AUZxxTRgHI/OmklXAzwTyPU+gpeYvUfkdzz1FJkeuKAMkEjj2/nQ2ADyAADkk4AHXJPYUXsm3oi1FyskrtnO+PPFsHgnwxeapKQ0ka7YYzx5kh4VR688n2BPvXyJoWjXvxB8Y2FgJDJd6hckyygElRkGRz1wAMkEn0Fdd8cPiN/wm+vJZWUudIsGYR+kshOGk+mOB7c969O/Zp+Hg0rSZPE97GRd3ymO0DgjZBkZYA9CxHB9AOx5+ek/reIX8sT9Zw0Fw9lTqzVqk9EuqueyabYQaXYW1lbJ5dtbRLDGvcKoAA9zgZPvk1ZyTxilPynGc0vXgcGvcWh+XSk5Scm9xDz1oK8c9f6U7jPH50HpkHjuKDMYVw2Ac80Y5BB4FPC5xnvx/k0oXAxwQelVbsO5GBk+3oaXp3FLt5+lNHXmiwXDaU69K8++KXxEPhyA6Vpkn/E2nX55EIJtUP8R/2yOgPTqe2dP4kePo/BmmhbdUuNXnBFvCx4QdDI4HYdh3PA7189z3Tz3LzyytPcSsZJZZDl3YnJJPck/kOBwK+jyzL+dqtVWi2Xdnxed5v7JPD0n7z3a6LsI2FUk/NnJy5JOSSSST1JJySep5pFBmwqJuYkAAcn9Ka8pOd2APQcn8R1FcZ478YPpCvpmnylL6VNtzKnBhUj7oIPDEHnHIHoTX21Gi60lFL/gI/MsRiYUYOc3otu7ZnfELxgLtZNF06TzLYHZd3CniVgf9Wpz9wHqe59hzwsULncAnIJXHXn049KiVdo25wD0HUDt0pdxXJBIOQc5zmvq6VGNGCjHZfiz4SviZYmbnL5Lsh8cTE5A4GAcdj6/40PyoGCC3Ge2f/wBdLA8h3BMkk5PufcVJhnABQkc5IIwPTjsTn6cda2scosdy0coTkEgAAd/XOT1+lLM6biqYMgAIUnAxnAJ68E9+vamqjsM7gAPUE4PY8EEgnqOc9Pqx7c3AMcoLxsDnaCCTnOSc8A4A2jiudqV3pfU7FKm0ru2mpYRSX3upBIAJcZHocDtnpTEUlMAkDPJJyB746UvkkHILMpAUDOQDj06k+pPNOWAMwxkkE8Hp71slZWscbknLQi5BAwe4BGMHHQ1HdXa2YXesjM2QfLG444OSBz1xwO9WGiMDIcjOSM8EAEYHXv1qlqtkbq3iEGUPmqSS2NuOckg8jtjuT+NY1W4xuldnZhYwnUSm7Kzu/wAixCvnYYllVgSAw5x684IrJ1C/W7kENrICqMVlYDOOegzwT+PXnBHU1XU/tM72tsxMjYaSUdIgTkA56k9gPqeBzDbxJBEI0XCqSeTkknqSe5PcmvzzP895b4bDvXZtdPI/WeFeF02sbi46bxT/AAbJoVWCNY0GEHT19SSTySTyT1JpwbI+77etMDHgdSeMA9vX0pcAjkZOfwr8xcru5+yJctrDgew5GaPvDg8joOnWmj8/89P/AK9KnrxUF2DB64PXGcf54pRgY7e9OXDD3pyZxjj0xTv0CwzB5yeTTlXuT34x0/CnHG4DrikHuPw/wpAw5PB5Pf1FGMc9fTFO7HtjnGf0xR0I459OtGwlawgBXg/nSkg+xPShUA574P6+1PUbuuO+KPQemwgGFwMDHWkGeoFLkbcg5x+tGRyOw7+uaNQYgPY8k8e1IMHGO/5UAY4xgdMChFHTn2zQMkB56fnScjnP14oHHXnHalxgcHjnj/JoJQoIA470bvftnp3oVCMAnPPFJt54o1KHbgOc8elABP8An+XNNAIwM9R1/l36U0KQQQevQ+lHQlOw5cA4zn6dKkGMZPIxgio1A6g5FOAxgY6AD8KBDumAD06H/wCtTg+CB6U1Dnv2/OgODwTyaXUfQXOc4Iz6ev60A8AZ/KkHqpz7mlyeOnPv/wDrprQErAwzg5znp2oUYx+ZNLnIxjntQo5HH6+lKwIMAgZ/wp5QAYHTjpTQeT7HvSEEE8jBOMUgsKF6+3WkGAeecdqXI9/XrSZ9c9TVAhQM0LjGOvekznB6dvWm8dAcEUtRDl54JyffijGTxjB9P0o9Bjk8DmnqoHU8HmkAgGcc9CM/SnKMZxnIPHHX60Kvy5AwM9Kco6A9SccH9cUrXHY+bF1cE4xtPX8amGpI2PkBA6Z4riE1kcHaQemQcj9OtSLranIZnBHY+nt9K7eoWa3O+t9ZMRBWZogDxsYjg/Qjita18aapbD9xqdyAMYzISPQZBJ7V5imsoAVD5HvxVmPVAqnDAk4Iwe/rU8vkGvQ9dsvidrKE7rxZQpAAkjU/jkAGta3+LWoofntrWYDqRuU/Xgn+VeJLqpwWLbc9+cfQVLFqhJ4fgDGMgZ9SaXImyrs95h+MEZKibT3XuTHICfpggY+vNadv8VNIl4lSe3PqVDD8wfz4r57j1uUEZfOOR0/nUya6RkE/MOoPI96HTTEpPqfSNt490K5wBqMS56eYGUfmRWhb6/p12cx30MhBwcSLxnofxr5kGtYXBxk8HBwfqKlj1mLBGemCD/Pip9nYfMz6iUpccK4b3yD/AFpk8GwkEcdvf/Cvmi31/wAtsxyuhGMBWI6fQ/5/nu2XinU/LAS/nQHJwJST+pOKhqw07ntzqD7np9KbJF8n3e/pWP4Pu7i/0O0luXeadlJMjnkjJwTj2rpl+Y8j8eorJzjc0tpsY8kIQZI47jv9KgeMjBIOOeRW7JAkmBgHnuKrzWm7JHU0JruJJozoSVIKnDLgjBwQRyOeua6nSPEsN2pguiYbpAcS4+R1xk5x90j16Eeh683FZyvcxwxxtJLKwVERSWc9gAMkk9gK1ILGPw3cyO7Le6weFi4e2sj3LYyJZR0xyinrkjj2Muy2vmNXlprRbvol/meFmmbYbKqLqV3Z9F1ZV8UeR4hbT7i6XFrAfOhspIyskrHgMSCCkZHQdTwQCMEZxQR7QAFxyAMjHPAAyeOe/wCfraYyG7d5WeWSTIkLH5nJ/iJOc/8A6qicZJXJyvGAOMZ5yeor9xyzLaWXUVShfWzbfVn84Z3nVbOa/tKllFaJLois4IxnqeRnHSkJAPAPTGehzx2FTsgMowMA9OuQPXNMX+M4zg8HGR6/jmvadtz5tAHBUgrxkYPGc9OfUe1P8tAoAX58E8YPX15z/OgRdSFHBBGcbvXp6U8qyuFBABYLntnr044qS0RkAMqIfkJGQOx7gnPb60Fcy+3AUDkk+uM4+tTR7Z32vhFzneBwD07Hn9aYmE4Ock49Qee+enrxUFpDAi+a+5wVwcH68g1DgOCcEscYycY+n5VMflwhIbaOM4zjrjj0/wA+8fCqrZ3D19D34/EVSWgPQizgYHHPrz05/OmAbSMEHB6/yNSPw2Mg++Rn/PtQCeAOSOgIzzngfU079xR10S3GxrubavLHoMjk56e3rXjvxV+Ii6iz6Npc4exjbFzcRk4uGznaD0KAj6EjPQDN/wCKfxHNsk+iaXKBOfkubqMj5Rg5iU+vOGYe4z1rx/dkEtxySMew4Ht6YFeHi8Rze5B6dfM/YuGuH1RisXiF7z2T6ebPpb9nj9oQW4tPCniu5C2PEVhqMpwICekUh6lCSAGOSMgHjp9RfMoKjkgc4PB7jB5yCOcivzPhK4tgTlWkJPXoNpGfrz+VfSX7Of7RUccNr4U8V3QWEYj0/VJjxCc8RSknOwkgKTnBwCcYI8SUOW7W3Vf5H0uZZcqy9rSVpLdLr6H1ArnPL56cjBP4DsK1fDPia/8ACmqpqFgS7n5J7VjhLhOwPoR1DdQeDkEisyOPEhQxjI5OQQRn68c9f5cUAqwwTtbPQHHtXNOEKkXGSunuj5OlOeGkpxumnv1R9O+FvE9j4t0iK/sHJQnbJE/DxOOqsM8EfkRgjINa4IJ4r5h8N+I9R8H6sl/pqBgxC3FqxwlymeQSMgMOoPUHg5BxX0N4X8TWHi3Sor+wl3xMSrqfvxMOqsOxHf16jINfEY/ASw0uaOsXs+3qfp2V5pDGw5ZWU0tV38zZ3dMik6fT3oAPANOUYUAn6V4x7wKecdKX0GPpScDtzSqe/WgLCgY7etFFHsKfUNwx3/GjHOaX1/z+dA596QbGN4r8JaZ410SfSdXthdWUwII3MjA9mBBBUjsQfqCOK+FPjt+zhrXwtll1G0Mus+Fy2VvApMlsM8LOBkADoHAwe+DxX6B1HcQrPE8cirJG4KsjgMGBGCCDkEEdQeD6VrCbg+6PDzTKqeZUnGTcZLZrp6n5IsAATtHCjGADx24Few+GP2XPGfi3SrPUdPk0aSwugGjuV1FXUjHIIAJBB4IPIPBFewfHP9jpLkT634BgCTkmSbQgQEY8kmEkgKT/AM8ycHsR0r598A/EzxT8GNdkaweWDa5S70q+VhG5zgh0OCrDHDAAj1x15MesTUouWCklJdGt/I/LYZfDK8S4ZlFypvZpu3qeoaf+xD4nmVDe+INKtlydwjjlkYdTwcAH867fw9+xHodntfWdfv8AUeQfLtEW3Qjpgk7jg+oINd58Lv2k/CfxEhgtp7gaFrLYBsb6QKsjY6xyHAYE8AHB7Yr1pTkke3A9Qecj2PY1+RZhm2c0ZOFeTi/S33M/UMuybJK0VVw8VP1d7eqPP/B3wN8D+CZVm0zw7ai6Ugi6ugbiXPqC5OCO2BxXfckBM4AHA7AfTpQgwcEdec1IqbjmviqmIq1m5VJNt7tts+zpYelRSjSikl0SSBR+6XjHPFKANpxTmOFXj8qBgAjuKlWT06mowDABHFByWPfpn6mnD8qTPJxxn0qEmkV1EwePaoru0iu7aSC4iSeBwQ8Uqh0cEcggggj6g1JLMkKO7sEiQZZ2IAUdySeAPc14x8S/2qPC3gtJrPS5B4i1ZSV8u2OIIzz9+TocegBz6ivYwOX4vF1OWhB37rRL5nkY7McHg6bliJpLs9W/kcR8bv2WdHXTr7X/AAtcQ6DJEDLNYXLhbRxgk7CSPLJzwCSCeAAa+e/AHxf8S/DO/WfRL90tyQZbOYl7eX1DLnAPuMHpyak+I/xh8TfFK53avfkWgbdFp8A2W8Y5HCg5YgdySa5rRZtKglZ9TtLm+ABCW0UwgUnnlnAJwDggAZPQkDr+4ZZltSlhlRx8lO/Rq9l2ufgeZ5pTqYz22XpwS6p2u+9jsvjD8YLz4wa1Y39zaLYxWlqIEtkkLqGJy7AkZ5OMA5wAAT3P1/8As0+Dv+ED+EGlNegW11qZbUZmmITAcfu1JOOiAEg9CTX5/KNjKARndkAn34HP+TXZWfh3x58Qyohsdc11CQFd1ldBxgAFiFAAGMAgcYr05vD4KkqcZKMVok3sdGU5hiIV5Yh03OclbZ2Ptv4peJ/hx4o8J6j4d8ReKNKhguFwGiuFkkgkU5RwFyQQcHGORkHg18LaF4lvvhr4xGo6DqUc81hOViu4M+XcJnBJBAJRhwQRkD3Ga9B0P9lH4i6hGpl0y10xMf8AL5dqreo4XcfbnmuiT9ifxbJbF31zRknxnycSkc9twAHHrivJqZzlvK6NWommrNbqzPXxeGzbH1IYmlRcJR2a0f4nvnwm/aD8OfEiyggmuYtI10gCSwuJAodu5jYnDAnoCcjoQeteplsHHTPrxn3r4W1P9kn4h6UHa2tLHUzzgWd4oY85yAwXGevWqlr45+LHwW8uC9k1XTrVSMRanCZ7c884JyAPQgjFfBYrIcDinz4Gsrt6Jv8ABH1uGz7HYWKhj6D0WrSv82fenXpz+NSA/KM+tfJ/hb9tiWMoniLw8ki55udOl2Eg9DsYkHvnBFew+FP2kPAHitIkj1xNNuWIPk6lGYTnAOAxyh9Oo+lfPVuH8wwt5ODa7rVH0OG4gy/Fe7Gok+z0Z4B+2o6H4jaKByw01c88jMjEZH8vUV77+ysS3wN8PnHSS5A+nnNg+/1r5f8A2rNdt9a+Ls72k8d1Bb2lvCJImDoSFJIBBION3OD3r0T4FftReGPBngvSfDOs6ffWpslKC9tsSq5ZiSxUkFSc84JGB3r9sy6EqWBoxaeyv3R+bYPHUIZtXnOSSbsm3o/mfWpyPlNGwn/P6Vz3hH4ieHPHMHmaFrFrqIAGYo5NsiexRsMD+BHvXRK/zY616Kknsz9AhUhOKcGmn1TuRfZyV7d+tR+XJzkkjsB1qyCT06enangAHP8AjimalKMy5wU4456dKlKlf8c/0qwwA447c0xsNwef8+tAEaFScFualRcf5xUZiGQw/CngA+oGMDmgBwdR6fSk3Y6flTdn0OT19KFiJ5B4oAQseoBP096MDgdMdT7047kfAAP+FQq27IK8Z9xQFtB/38Z6gmnJGBknr+n86FQgd6c3yjJxjp65oDyGEA4I4pAhB9cde9OyCMgj8KCM9PyoWgDfrxgYzTecYz3qQrjk8n0poBJPQ+9AEZXdx+tPCge596UEgEE8evpRtPHcn86nRbjSvZbsATnHX29q8L+O/wAWBb7/AAzpFxtlJ239xEfuKf8Alkp7Ej7xHQcdScXfi18bI9NWXRtAlEt4x8u4vk5WEZwVTsz9QSOAOhJ6eMeBPAWofELxELG0BWMEtPcyAssCZOWJ7k8gDOST9a8TFYqVaXsaOt9Gz9KyPJqeEp/2hjtEldJmv8Ivhi/j/wARBZ0I0a1cNdydNw4IiB6ZboccgZPcV9gwwrFGsaII40UKqKAABjAAA4AAGAOwrK8KeFbDwdoltpenptgiHLNgvKx5LMQBkk/kMAcCtr2Heu3DUFQhbd7v1Pms5zWeZ13PaK0S8u4xfpnvSqCOvNL+Pek2tkE12XPnxRnIpwGB7UqDOMUAc+lGoDT14+7npQRz6in8YPGc00LnqaPIBvqD0Nc9418ZWngvSDczjzbmQlLa1Bw0z46ewHUnsPcir/iTxHZeFtJl1C/fZDHgKo+/K56Io7kngenJPANfOPiXxBd+KdYk1G/x5jLtiiQ5SCPqFH48k9SeT2Fe3l2BeIkpzXur8T5rNsyWEpulTd5vbyXmVdT1C81m+uL6+lNxdznLyYOAB0UA9ABwB2HqSc54jKMC2cHtnHH59fxq8mFAwRnoT1z7e1cj8QPiHo/w401L3VH3S3EnlWtqOTIehYntGvViOScAcmvt4pK0FotEj8zVOpWbkk5PVvqxfGXieLwzAEgIfUp1zDFwfKXpvYfX7oPUjJ4HPkJLyyM8jvI7sWZ2JJJJySSe5NWtR1C51q5kvrmb7TNMd7y5ByCOMdgAMAAcAYxVYDCZHPT2r7DDUI0YJderPzjHYmdeq76JOyXYikXBI6EHkelNGTwO3+f85p+R3OO/1pAvfj+f9a7LHmJixDnOTj685qVAwbAGcjGM5zjkZximRFgR3Pb0/GpUw4wB0OB/+ulYV3cei4SQHgZHU9QenUdh3qTGCGRsnPrwenahUJITHytwHA4JxznP0qzFaoqByT8vUdsdz9f50ttzRJtDYrf7pVSSTx36+n+NWDZu6gEHeAQDnqCPc9aktrdw4AJBwCMjIAPpjrx2rUW2DANj5h0I6AHnHHbNYykkzqp0762OSTz1jYSgABjgxg5IxwCD1PHXvWLqeqPLi1thiZ1DMWGRGOm44Iz3AA6n2Brb8Uutl5cMbjzpAzCM5xjOCxI6AHg85J4HOSOdjQJ3Lux3M+ACxxjJA4AAGABwBgD3/Pc+zxUYvDYd3b0bvt5I/V+F+GXWmsZjI2indJrd9GLbQJboETJxyS5yWPdie5P/ANbpipNp5Kn2470DGcHr3PpTx0JyCO1fljbd77n7bCKgrJCbccDk57UKCCR+ApwwMYPX86Cp6A8nHNQUIBjOO/8An1oXqOSSOg7UEDP5UqEFhz+P+P8An/64A5c9u5wQPrQCSTR05yAfbpScH1PTmhaAKD1IPXv9KeDg8VHgZ54+tOVjxk/nQA7cScAd+M08Z/lTEGTnOR1z/hTugGBnB6d6AF3YAGep4z/KlD4Oc5B5x6U3ODg8+3WlxjJx1Ixx6ULQNtgIIHqO/anKMce9ND4HqfxpBnPHI96exOrQDnODyaF45P06UY9T9MUY79eaT0KHbvzpy88Dr0z0xTF9KcuR7+9JE+g/vmjPQk/0/wAmmg569PSlyMdR/Wn1K8gA7DOOwoOeg5NOz7jrn8KQDp6ev+NK4uoKNvOKADjkcd6FyPx/KgsBzn/P40xjSDgAHOKVc45/Wl7AHnOfehQep68fnS6k9A9s49KATnj1/Ojbx60E5XHrj3pFDh37Y/GlBJHXnj8KapwOeg459acBz9fWn1JsAI54JJGc+tH3sZNB65z+nHpQOec4x6+tFw9Azx+XH/1qXof5+wpGGMAYwOOfSlHzH6/lxTENXJHJ9D/k05V7Hj+dPAx1H/66cq7eSOB+tLoNLTUULgHHfvTV7nHHb+VOxkYPft7UDGMKew49hSKFxzgfX8qBwQQeTkUnt1pcZ75z+ho6kp2MC9+EHhLUHLSaLbKc9Y8p/Ijp2rEuv2ePCVwCY4ru2YnOYrg4B9gQa9RRcAAgHvTwM49+a81TktmztaXY8Qu/2Y9Mfm31i9jYZwJI1f6Zxgn8xXP337Mepxv/AKJrNtKAP+WsLIc++CR+XFfRxHpz/jSFPb61qq9RLcn2aPmC8/Z38W24zBPY3R9EmZD+oA/WsS++EnjewQl9HmlAPWGRZAPwBz+lfXOzOM/jSmNcEdPpVLE1F1QezSPie50LxDYj9/pV9EAcHNs2B+Qql9subUkSwvGSed6lT+RFfcSqFyexz/k81Xn062ul2y28UgIxiSMNkdxyDxWyxclukR7JdGfEo1b5sDPqMkH+tTR6mAASTgc4PFfX9z4B8O3hbz9DsJSRg5t1BP4gA1gXXwR8HXwYHR1iLHrFKyH8OSK0WLj1QvZu+5852NyHwQ2F7Hjn2PPSuk064LFQi5djtAB6k8D8M16pJ8AdAjAFvJeW4GeBMGHJz3B6dKitPghBZ31vLHqkxSNgxWWJSWGc4yCAM9M4qXXi0xKnZ6nd+H7L7Dp1rCAMxxqpA9cc4/GtUbsjIwTxilt4AijHcYwOmatIg6YGM1wN3ZurbIpsSTjBx/WprO0n1CcwwIm5VLyNKwSOJB1d2PCgep5J4GScVdS0jS1N3cymCz3FBIi73lYDJWNcjcRkZOQBnJI6HO1bU/O22yRiOyjJdbYEnJxjdIeC7gdyAB0AA6/b5Hw9Wx7VWteMPxZ8Ln3E+HyyDp0rSqbWT0XqWp9Yg0+3e30mRvNkVo59QZSksqnAKxgnMUZHGfvMM5IHFZQjVYVTYcgAKB6dh6YpG+ZkIXLNj5cdM85OOp+hptwSskmQCh498dM98c1+14TCUcJBUqSSS7dfU/nrMMfiMwquriJNt/cl5FdACAw6MeSeR7+9NC4BJGexBJB9qfHGQwUfKCM5PTp37c0bSjAHryeCSCCOhr0ep4om0Y+9wpxkHP8AI9/SowFzkZXIPTPTtTyxIwflUEngdfX8vpSKxQg5JIHHv7Z/GnawK99BzAIEOdxJ5yTn6CnZAjXMeQSSee/Pf/P+KIuWViM4IJGfqR19KSQruJ28gHPpnOOnfH9fzk1WmogUBlIyQRgjkkfp/SlELqjE46EYPv6c4yPenQuVVyBuY8cY4Hfjkk/5+oXARArcA5JIBA9Acc1LvfQtNWIXwi4KksTzkdscD3HNRrHh84yg5YdMdscVYkZZECHkZ4IyDnp3PXtzUEmVXGMEY4A6fX6d6avYW71IiQ3QdDkZ9Pf/AD/9fzj4qfEc+Ht+kaZIBqbqRNcKQTbjHCg84cg8+gI71e+JXxEj8J2n2SydG1mdSRxuFuuOGIzjJzwMcdSMYz8/yyfaZXeSQuzElnYkknOSSTkkk5JPU5rysTiL+5F+rP1LhnIL2xmJWnRP8xpJAyD7AE8nuf50xWZA45YNkdgBzxwfWp5UwVUt1AyAOQecY9cjFQYHPJGCAM9z/wDXryj9WS91Fi3cpIhA343Ht6Mc5z26/oM1HFwSpUkkgAYHv/n/ADzYhUrBISMjy2CknAzuUZznOQCRzVdRu79DjHUfz+majYq1rH1P+zf+0CkyWnhDxTciJUxHYarNITtGQBDKTkkEnCknjgHjBH02Y/KYgks6tyCACD1AyK/MGOXyhGUzv5JOeDz6+gr6v/Z0/aGTU4rTwn4putlyFWLTtUmON46CGYnjHZXJ44B4wa45xcG2lp+R8/mGXqtF1aStJbrv5n0gjAMQx5xwOOn0yK2PC3iO/wDCOsf2hYHerALcWTEKlwuc84yA4zw3Xscg1kmMrvjcbGQ4YHgg+maQEkjaTzyMjHA9KxlCNSHLJXT3PkKVSeHqKcG00z6e8N+I7HxVpcN/YS+ZC+QyHh427qw6gg9R0PUcEZ1MdBXzH4Y8UX/g7VFv7IeajELdWpOFnUcfQMOx/A5Br6J8O+IbLxRpUN/Yyb4JQeCMOh6FWHUEHgj8ehGfiMdgZYWV46xez7eR+nZZmccZDlekluu5qY5PtQBg5oHtz9aMd68jY94XH50oyOnX0po7/wBKX6/XNLyAXBHA5oUe3SlHHI/+vTlGBn16H2p6huNI55FIVwMDmpDx70ir+NSBHtHevO/in8CPCvxat3bVbP7PqgXbFqtoAlwnoGJyHA/usD7EV6P9fpQox7jNCk4u6djnr0KeJg6dVJp7po/PT4lfsq+Nfh8Z7i1tf+Ej0dMt9r09Szouc5kiOSpA6kZHv2rK8F/tBeNvh8EgsdVN5ZRnb9h1EGZFAPKjOHQ+wIx6dq/SBVIPHHuDzXEeNfgn4J+IheXW/D9rcXTAj7XCDDP7HepBJHbOR7UVqdDExca8E0+6TPiqvDlTDzdTLqrg73s3p6Hg/hP9tjSbxUj8Q6Fc2UoB3TWEgmj47hWII/Akf19L0r9pP4c6silPE0Fo2MmO8jeE+4yRgkexNcF4j/YW0ed2k8P+JL2wJBxDqEK3CDPbcpU49yDXnWp/sS+OrJitlf6NqKjO0LO8RI9wy4B49TXydfhXLq7vC8b66bGtPH5/hFyzgppdep9UJ8VPB1yiNH4q0d07kXqY4+pqte/GPwNp0e6fxdo6EgkAXasSO+AMmvj+b9kD4m+bxodnK2cfLqEJxke5rE1v4D+IvCqH+3b3QNECHDJc6vEZCeuAiFmJxxggc1zR4NwabvUbRhV4pzOmvfoJebdj6t1r9qv4daMjGLV5tUcZwljas2cehYKPxBNeYeLP225dzw+HPDyxcnFzqku4+xEakDn3NfM+padbWb7E1OK/kUdIYnCfgzBSfwGPeqTxn5nOAMjOeAPevVw3C+XYdqTXNbu9D5bFcWZniLwi+VeS/U7Pxt8ZPF3xCZhrOs3ElsSQLWEiKAA8YCLgHPTJyfUmuO9T1OCcj0xXZeAvg74r+Idwg0bSpZLUthr6YeXbqPXcevXoATX1f8NP2TfDXhJIrzXlHiPVVwf3y4toz7R5+bB7tnPoDV47O8vyqDhTs2tktr+bRGByDMs5mqlZtR6uV9vJHyR4D+Efir4iSBtE0a5ubfIDXUo8uBTnqZGwD74yfQE19B+CP2JLaPy5/FeuSXD5BNlpY2J64MjZJ57gDPtX1Jb28VuiRRRrFGgAVFACgDsAAAB7AVJGQ+GA9+etfmuN4qx2KbVNqCfRb/efp2A4RwGESdRc8l1e1/Q4bwp8D/BHgxg2meG7JLhf+XmaPzpSR/tOSR+GBXbBAiqgG1B0A4AHsBwPyqbHzfjzSScEZ6+1fL1MRVrRcqkm23u22fX0sPSoq1OKSXRJIi2fhSgckn060/AwfU0fXmueG50DUUcnqe4qK4t47mJ4ZUSWF+GjkAZGB7EHII9jU6np79q4H4o/Gfw/8K7JzfS/atUcHyNOhIMjnHBY8hBnqSM+gNehhcLXxNRQoJtt6W6fM4cVisPhabnWaSS1v18keefGz9n74dLoV7r0rx+D54gXN1agGKR+oUwZwxJ7Jgnqc18YsCDsDlkUkjjAIB4JGTjI7Z9ua73x98R/E/xm8SW5u/NndmMdlplkpZE3HAVAMlmPQsck/SvQYv2MfGs+iWt2t5pUV9LHul06aRkeLuFMgBUn1HAB4z3r98ybBVsBh1TxM3JvWzd7eVz8LzWEs4rutgKPLFaNpWv5nmXwr+F2p/FjxTDpNj+4tkHnXd11WCMEAkAcsSTgAdzk8A19E+Jv2LNGuYS+ga3dWE6qAIr5RPGSB1JGGGfQZArwzW/g78Qvh85up9A1KBYsn7XppMyDB/vRknH1/Gt7wb+09478KOkVzeprlopKtbamC7jnBHmDDqQfXOPSuXNMJmNSqq2EqJJLRbJ+p0ZY8DhKboZhRd27ttMx/FfwK8efDKf7bJYS3FvAdw1HSpGkVDzgkjDL1zyB9TXX/DP9rvxN4ZeK28QAeJdMX5TJKwW5QcDiTGGx6MCfcV7t8Nf2lPC3j6RLS6c6DqrkKLa8kHlyE8YSTgHPoQD9al+KH7Nnhb4hefcwwf2HrTHd9ttIwFc4zmSMYDZ7kYOOhrwaOf1sNP2WaU2nfRpW+Z9AsoaXt8mrXW7Td0/I7bwB8UPD3xJ0/wC06DqCzOozNZSYS4h7Hch5Iz/EMg+tdV5mT2x6f1r88vFvw/8AGHwM8SW11K0tkyv/AKLqtjIfLkPoG4Kk90IBxnqOT9HfA79p+18Zvb6L4qaHTtbJEcN8AEgum4ABGcI5PboT0weD9pSrU6sFUpNSi9mv1OvBZs3U+r4yPJNaWeifofQQYEAYz+NRlSDzz/nvS5KsQeCODjqDT1Ge+T2Fb6dD6cjK/LkHv2oUnoOnqacevY4PT60xcjA79KLAD7sZXqOgoSQhcOMD6808Z5zzz+VBx0PFADw4wMdM596Tgc9ff/OaZxkgdB+lIoDHnPFAEgcYyee+M0DBxx15pnTjp2pVyBk9+tADigBwCPxxTQE6HqPSlBIBpQwwMdDgHPWgYBFXjH60IMDrimXF5DZwvNNKkUSctIx2qPqTgD86818YfHjSNFDwaSP7WusHEi5ESnHGSeW9wBj3rlq4iFH4n8up6mDyzE42SjRg2u+yXzPQ9QvrXSrOW6u50t7aJd0kshwoHvn8sda+fvif8b5tdR9M0BpLWyI2y3X3Xm9l7qPyJ9h14bxJ4x1nxxqIk1C4klZztigiBCL2CqoPJ98ZPrXpfw7/AGfbnUvKvfEqm0tQwZbEHEsoznDkfcB7jOSPSvJqVa2KfJTVk92ffYfLcFkcfbY2SlUWqW9medfD74Yar8QLwJaKILCMgTXkikIgBBwB0YnkAD6kgV9YeEPBul+CtJWw0uDyogd0khOZJW7sx6kn8gOAAK0tN0m00exitLKCO2toxhIolCqo9gPXuepPJ562sdATiu/D4aOHVlu92fK5rnVbMp6+7BbJbfMZsHfJBpQop2Pfr2oA3dua6z5wZtyemB6mgjHOalP500gcDrVdASI8EdMZzUgG7tRsGeDTsAHI64pgIoI61T1XUbbSbC4vLuURW0CF5JHOMD29STwAOSeO9WmYKpJIVVySXOABjJJJ4AA5JPSvCviN45Piy9FpaPjRbd/lI4NxIOA5PXA5AHfqeox6OCwjxM0ui3f6HkZjj44Ole95PRLz7nO+MvFt3411gXMym3s4CVtbXI+QHqxx1c8Z9BwO+cMg/eBG09STgfhVrYeQVwckBhg8dvxFVdQu7LSdPu7+/uBaabZxma5uZRkRoD1xkZJOFCjknAFfdRjGlFKKslskfmH7zFVW225NmZ4r8Sad4J8PXet6rP5VlbjAUEb55CCVhQdSWI5OMAZJOBz8O+PPG2o/EDXrjVdSkIeXKxwjlIEBO2NBxgAHtyTknJNdV8Xvide/FDXQTE9ppFoWisbHzCfLU9Wc9DIxGWOOBgDAHPnHlnIB4ABOfY962hFv3nv27H3GBwMcNT/vPd/oehfDHxkYFj0e/YbGYpaysSNp6+Wc9jng54PHQivSQdxwTwOM/wBMcV84lFEQUno4cHODkAjqO+cGvYfhz4xHiGOOwv336lCpKyHAM64zknoSB145GDzzX0WCxN17Kb16P9D824oyDlvjaC06pL8TqpIvLbHJyDgjr7j8qQJuIAbj9MVMEKnaCN2ec54pFBjbA68Dn1r2j8rIwu368d+PSpVTgYHOQc9qdIB0A2AcHgZJqSMHblTjPUH+v+NV0JJIwd4BBPTgHHPbPPvmpxjJEhJxn7vt7GoljQgAtggZOQcZ/rVhQEuDwQGBJ3g8cds1m11NIp2LFvL5Klg+UB+4Tkj8ak1nXRo+lxyiMPuYKASFAOCQST90DueT6ZOKpxnaruScgAHgY9gAPWnsY57Z0mUOrjBjYZDeox6GvPxlCdejKFOVm00n5ntZZi6WFxMJ1480U02jgZ9RW6uZJ3m86SQgtKeMkdAB2ABwB2HqSSXxzByCCOKr694Ce0ne40tpPs2MmEkkxe2edw9D1HQ+tc1u1azJC4kT3GTx2BGD3r8DxuEr4SrKFdNNPfo/NH9R5fjcNjqEauHacWrWXR+Z2aSr6Ed+tKJQpwPSuUtNZvppvKNoWIHJB5/I4qy3iaK2lMU2YnB5DDHXHQ9K809Q6USDcMHpTt/PB+orHi1u3mI2yIwPfIqwl/HkgSAZ9eTmgC8XIBI+hp4OBjOD7VjTeIrC3mWF7qISHACFhkn0HrWnEwfnjB6GgCwrb+lIMgcZzUQkGcZBP6n6U9Dk5Jx+tALQcR/jSg84GKZz68d/8+9Kv3hznPA/z3p27ASK2Occ/WnIxbJB9xmo164Jz/KnKcdDjPFIVx+8DHOB3oDEnB9//rCo0OMe5/Wnfd69M0Ah4457CkXP0znijGefzzSrgcnk96BdAX3FKMEe3XP8u9N7jP0FHHIH6UdR69B2eoB5NLux703jgY/ClXg8dOTgDFAtRy5zzzSn+XTFM44z/n60uQM4xS3BjgCcZ9f5UuD2z6Zpqt269PwpwbPHGMc59afUFqxdpHPU+9NIyME84B/z9aUHPUfSnA575qSvUaQR06CkXPfPP8qfwOfzx2po56Y/CqFYdjAIHOe3b/61AT0PU4/+vR7duwoA44HWlcYY6du+fSgccjOfbv6UucdBSjgensf/ANdPYBuR3HXr9KQHcQDkClAyc/nR07c/jS0RNg/mOOMU4L09uetCnHI+mP8AGl4PAz+FUtA9B4Jxg4wCMY6/jR9D+NIrA8HAYYzSjBzgk9fxpbhcM4IxnPalySAOBjn9abvRF3O4RRySSB0/z0rH1Pxho2khjc38URXgoCC3Q+9CV2O6RtrgLzyCTyec46cUgf8A2cnnHUfzrzu/+NWmW4KWVrJevnhs4XGODnr9eK5LU/jFrN/OYraOOzHODyTjsM5/HvTUCT6NQcfez2NKMBeenSmj5Rz16c9qcpxwMYxnmvEO/qOGQRjP14prexPvTiM4OSMYNGOc579PaqS00GIRwO56ZpOR/wDWpwHPPJ600jI+U0C6jVGSfQZFLgHHvj/6+KcoyOec/wA6NvH0/OgFrqIFGRnp35pVXucDsAKeqg9OB6daTb/P8qA6EQj5x6daFhBbBHT8xUoUn/PWn29tLdXEcEETzSyEhUUZJ7n6ADkk4AHJIFbQhKrJRgtXokiJyjSi5Tei1beyK4AQYJAxzk9KuPHFpql7yMyTAZFnkocYyDIRyowQQowxHoOS9ruHS8JZmO7vQQWuRho4j/djzwzDkFjwD0BPNYzu87O7F3JcsxkJJYkkkkkkknnJJJPrX6rkXC6javjFd7pf5n47xDxg9cNgH3Tl/kON3JqU/nyzGV9oUDAUIv8AdVRwqjHAH1OTzUBQmR8gEAYJPOM/Xj39asQQjzATIEI5IAyAOmDk5P40hLh3yxOCeR29Dn6V+nQgoWUVa2y7H5JOUql3N3b1be7ZTRwJtuQSCATyMjvjP6etNkdlUY6AkEZJGMnoTUsgMTjjORkn7xI6ZPpUdwA5jUAoSc44OccZJz+ldcVbU8ufa5GSfK5AXAG3B5z6df8AGmCMg8jgfNg9x+B698VJJjABIzkg8YI59PSkkwwDKRwAD2HXg89+vSqTtuZb6FZjgnHGORnjPY4qbykOCAQcYxnPI71I8RymCd2QeRgY+vPFSQoC7oXAAJYEgkAZz+n8qLlqL0TIwCcucEDtzxgY4IwB9DSDbNkMTuyOcEn3qYToZHCqApbJIPb3Hb16e1KZVkLB1DrnJyMdOAPX8ajW5qkmtyFlW1YhXEjAnJTOOgyM4681E3zyDGFAPbjjHp6fXrU6xfwjlWYgAdB36Z+vNNeAqUUq7MFPHfGeMnv396aFyvoVeSYwQFB6duMZ9ea5Dx/8RIPB9iYonjfWJQfJjOGVFxje4OeM9B3PPQc3/HvjS38D6eZJ1WW9nUm3tGOA5AwWJHIQHrjGTwO5HzbquqXGsajdXt7IZrmViXkPJJOO/TAxgY6DAFefiMRy+5F69WfonDeQfWZLE4le6non1t19Cvf3s+oXUl3czPNcSs0kkrklmOSSSe5Pf0qqZhuyxznPPT8/r+tPyT19OnQZx0FOgiUuFGFZiqgnIOdwGeM9s/XpXjdT9jSUYpJWXRCSL5cpRBgrkHOM5AAOPpz9agjGJckYIJ6nkYHFSzhXdyBtdieRkgZ6gZ65poQAcYCnOSTye350DJ1Iji28n5FBGcjJZjjPqRg9+lRgpGEx0CAkHoTg5xjtzxSzyhY2BwGGMEDoQoB9+Sc5pbiMrIVJwRx3PAAH8z3qOo90NAKhVxvIABAA64Oce1TIxUnBJDcZIzwBwB6Yz2phCKylTyTgjH1BH8uadGoCtkZbPfOPzNA/Q+tf2cv2i49ZtrTwj4puNl7GRDpupTMAJVzgQyk9COiseo4Jzg19GSRvGzBlIdWIZCeh759MelfmDAdjIMgnarDpwSQa+vP2dv2gV8TLbeFPE9wI9TXbFp+oytlbkcBYZCeN3YMTg8A9Aa5Jw5HzLbsfO5llqqr21Ja9UuvmfQSEDkgEkjPU4571ueFPFt14K1c3Funm28uPtNqDhZV7Mp6BwOh79DkdMNn8vKHJIIyCMc+mc1GXdiGGSOgA65/+tWE6casXGauux8lTrTw01OLs0z6m0PXbLxHpkN/YTie3kHB6FT3Ug8gg8EHkH2wTer5q8G+Mb3wZqzXMQea2lI+1WmeJAONwycBx2PfoeMY+iNC1qz8R6bDqFhOJ7WUEhhwQehUg8gg8EHkH9fhsbgpYaWmsXs/0Z+n5ZmdPHU7bSW6/UvAZPc06l7Y6UoGevFeTY9y9hB14/nThjselAXGTzk/59aXjB5pAIP8AOaAOxFBIHB5o4+hoAbj1B/Gj7pz+dOx60YH5c0rWAUZPPb60jc9MEfXmnLyBk0nQ5H+OaYHB/E74pD4aaebp/DmtazEFyZdPhDxIeuHbJK+5IIHrXzX4r/be8R3cbLoGi2OloTgS3JNzIO3I4UH8DivtEHb06ivNvH37Pngf4imWXUNHWzv5Mk32nYt5s9ckgYbr3Bz3q4csWnJXPm80weOxEH9Wqcr7Hwv4n+N3jrxjuGp+Jb90IIMMMpgjweoCrgEH3p/g/wCCXjb4gwx32laNLNZSHIvrmVUj64PJJJ5PpXrHjz9irxDopkufC19D4htgSwtrnEFyBnOASdjH6EE+gryCy1Dxp8JdbKJLqnhnUEYBopA0Yb2KkFWB7HBB7HmtMTGrOk/qrSb2bR+XzwWIw1dPM4ylHundHtfhn9iS+n2SeIPEUNsMDdb6fEZG9SN7YAOO4B59R19l8H/s1+BPCMizpo41O7U8T6mfPIPYhSAg/AH614n4R/bJ16wEUXiHSLTV0AGbi2zbSnJHUcoTjPQDPrXr3hv9qzwDru1Lm9udFmzgrfwHYCB/fXI/SvyXMsLnsr+0ba/uvSx+kZXXyCCXskov+8tb/M9cjgSIKkapGi4CqoAUADAAAwB6YFTYG0Dv3NYek+OfDfiDadN1/TL7dggQ3aFu3bII69xW6PnVShD5OMoQfw4zXw88NiIqXtIu9+qZ95TxFCSXJJNeTQxR83HBoXCkADgnp7mpBE+eUf8AI/4UCMxqCQV56njj8a5FRqNqyf3G3tafV/iIuFY0jkNgnvWZqfivRtGy1/q1hZAZJ+0XSIfyJzXnPiP9p3wHoG8R6nJrMo4EWnQs478F2wB9QcV6mHyzGV4tU6bevZ2OCrmWDw93UqJL1Vz1c4I6isvXvEuleFbB77V9Qg060UEmW4kCg4GcAE5Y+gGSa+W/GH7X+u6rG8PhzTYdGgYELczET3HuQOFUntwSD0NeQNH4t+Jmoy3ONU8S3YALEK05QZ7Y4UZPQce1fZZfwfWqNTxclFLdLc+SxXFMZy9jgIOUm7J20ue3fFD9rd7tJtO8FxSW6EFTqtyoDkdCY0P3RjoTk88AV414G+G/in4weIJhZI90WbN3qd5IRGhJyS7nJY4OdoyT6Ac1sWPwM8TxKZNR0LUgVBLRLauQBkYyQO/XA610tp4J8SafaLHBouqQQxnIWO1kAHr0AHPqK+3oxoZbD2WFpt93bV/M9nLeDa+dNYjOMSoLdRT/ADPpL4Q/Azw/8KLYSWyDUNbkXE2qTABxkcrGMkRqehAJJ7k9K9GA29SPlPXsPxr4rTR/E8CR5tNWRuc/u5gT8x4Pvjp64pfJ8UW8SxCPWIwpLAbZgPc4I9uvWtPr9W+tN/ifoFLhDB0YqFKuklstD7SWTHKck8HB5Pscc/nXG+Ovg54S+IaMdZ0SE3jDC31sPJuFOOodQC30II9q+Yg/ihmDA6wwycn991xjGAR6/hTJtQ8UR8fadYjU5AxJMACSM9D6j6/1r+0KkXpBiqcHYasuWdeLT6OxF8Wv2UNe8EpNqvh5pPEOixgtJGsZ+1QL1JKDIcAdWXnuQOtN+C37TOp+CrmDSfEMk2q+H8hFkb557QdAVJOWUd1JJA6HPBnfWvFUTqgv9XUMeEEswycg8YIrhfFXg+5m+0anFDI07SF54vLIL8ZLDjOSeoPXqOeqqzo5jD2GKp6PRPqn3ufB5rwTXyaLx2V107auK6pdj7vmh0Xx34cCyJa6zot9GGAIDxyqeh9iOxBBBHYivj744/s53fw6eXWdE8298NbsuhJaWzJPAc87oxnhuo4B55LfgL8a5/hrq6adqMjS+G7th5qk5Nq+ceaozkD+8o4I56jn7VKQ6jaEHy7m1njwcgMkiEehyCCD7gg18BN4rhnF8qbdJ62ezX+Z4kY4XiTC3a5asdG+qZ81fs4/tGmT7N4W8V3W/lYrHU5TyCOBFIT1HQBj04BOMEfT+NhyCAc4PPT2r4r+P/wLPw51F9b0eJm8N3TH5Bk/Y5SeFJBzsPO0np0PbNfwd8cvGNxYx6Yddug9tHthyQzMoGAMkEkgccnJAyc4r9JpY6nXw6xOHV4vddU+pGRSqPGLK8bNRltFvZ9tT7gTnPtzSblGOMjuM18kQfGHxiEONfuDg5JYqcgkHgEY/wDrZFTD40eMl2f8T1xuOSNqEHtjBHT2FY/2irfCz9Z/1SrdKsWfV5Y7iBwPUHrSrtJIDYx2618r2/xr8Ykov9sFhgHc0KE9cEE46YqcfG3xchKrfxNk55gX6YHp6/Wj+0Yr7LJ/1SxF9KkX8z6hIHY8Z9ef504HgDg+2elfLv8AwuvxfIm3+0YgCMBhCoIz2BxjPvVdvjB4wlkUvrboAQQECDPHORjke1H9orpFguEq/WrE+qgM5I5xkcc8mq9xe2tlHvurmK3XrmWRVGB1PJFfKh8Y+JdXJR9Vvp2PGIpGwTn0XHT+dTWPgHxPrUgdNDvpncAGWWFgD0GcsRx06ml9eqSXuQbNVwzQpf7xiEvQ971b4teGdH3KdRF3IMgx2qmTnOCMjAH51wWtftA3lypTRNJSADH729kDsRnGQowAePU1m6P8APEt6i/ajbaahZsmaTe4yOuFyOvvXe+H/wBnrRrDY2o3tzqLjqgIjT14AyeD05Ge4qL4qve+iNowyPA6tucl80eG6r4h1/xjfRpeXN1fSMSFgjBKg4wcIoIx+Fdl4U/Z+1vV51l1TZpVpjP7z55SMdkBIB+p49O1fQujeGtM8Ow7NOsYbTjBZYxub6k8nPfJrT2+laU8HBa1G2zlxPE9Tl9lhYKC2TSRyPg74Y6D4GQHT7QPdkbWvbnDykHsCeFB9AAK6xQMZHHPWn/XmkHynHUetejGKSSSskfH1a868nOo22923qR5x/SlHI5+tS7D6U3aO9XY5xgA65zij7vpSlT260LGWHTj+fNSAYBOaQIcHPUVIqcdD+NJ0yCPpVWAbt79xim9R6k8Yp3I4NeZ/E34gNambRNKk/0nbi7uVIHlA/wA/wB8g8kdAcdTx2YbDyxNRQitOr7HBjMXTwlJzm/RdWY/xN8d/wBrSSaHpsn+hKdtzcqeJiDygIPIBHJHBPHQHPnhjKKOd3tjp7YqVYxEyKgVFVQAB2Ht/nr+pGhJwCWYnAQA9TwOAa+6o0YYeChFbfj5n5diMRUxlVzlu9l2XYqtsWOR5Zo7eGMF5ZZSFRFAyWYnAAA5JP4c9flH45fF+X4gXr6RpjtH4XtJMxjBQ3cgGPOkHB6EhVPABzjJJrpfj78Xhrs03hbRZx/ZUbAXt0pwLuQH7gI6xqR9GIzyAM+GLGcsANpAzyM9vTPOP8811Qjd80tuiPrcuwCoRU5K8n+BVmBaRiWGGIPcHBxn2znPFUHiw5TByCVyeScHGDjPStmSJgMgFgQQRjOOT1zUE8Z84vjO45z+p/Gtj3NkZTQjZICBnaSCeecjjH0NSWc0+n3UVxBK0E8Z3JIhwVPt/IjuCQetW/I2jHGMYx7eh+lRmLIIJGM469KadnvqZyhGUWpK6as0+qZ7T4T8TQ+KtN3ghLyIATxDjB6BhnkgnkdcHIJ452gh2oGAAHGSce/GTk14Zour3Hh/U0vbY5cZVoySEdSQSp56HHXHBwR0r23S9YtNYs4bq2dmic42tjcpxypxxkHg44PUcEV9Ng8QqseV7r8T8G4iyOWX1XWpL93J6eT7McVyc4JTOOvY1NBkBABuHOOT09/6VJtcYXOeM9MEe317UsaZJBDg+3GCf8/416OyPiEruw1cHOQVKnkD6dT9DmniUlVDHcowueT0zxz60ww4kOZDtHX164IPanApsIJKkNxjv3xntj/9VQ2jaOgRzq7M2cKQAME8cdxxx9aenEhJJ3Meg4B/DJqF4zFIjKGII6nkE5xx7Um/k4boeSPfmmkmjPms9UWlY7h821jnvgfT+nvXP6z4eKKZ7VcKSS0XUj1I56H07ds1tiQPnHyDjBHJGfrTjC+4vvwpPOCM+nXt2rx8wyyhmNNwqq1tmt0z6TKM7xOU1eei7x0um9Gv8zz9oj3HJPBqjd6PBdj54gX/ALw6k/Wu61PQY7kmWBxFNkAxn7rHpnI4BPc9Cea5yRPLmMbgh14KvwQfQivxXMcqr5fU5aivHo1s1/mf0Xk+d4bNqSnRl7y3T3TOXk8NrtYJIYueCACc/oapvot5CMxTO2egJzx6EHNdi0QbkAHOcgU0W4J4GD7+leL0PoUebLaXA8QW7FdksSuxfGFzjOT2Oe1dxbTX6act1LEWt+5Q5IP0603V/Dw1KCdRIUaRQoI6DnOfqe9Gn6Rc2tuLZrgvDvMhycg8YIwanW5orW8ya28Q21wFIcBs9M8/5+laUN9G6jawIH41lyeHLZySIyD2KH/Gsy48MzRHNtcvH6A9j69x6fWmrkXR2CzLwNw9+alVtxzu44H0H+e9cNjXbDaAFvEAJJHXI6dPX6VYtPEN2Ecz2kkQjAZs9h7Dr9aNgO1OAeTk0DJ6DOP0rmbHxbaXAXbIFLDADDB/LqK1YNWikyVfIJxkEfz70bgaA68E4609enQZHeqsd3GSMcA9M1KJQeRx/h60idCZAT3JpwHGD35qISZ4wM1KHB+UnPY80DuICFXHJ54GevtQGyuRkdePftTsg9D7elN64I/E0BYVcMefvZGPf/P+fdTlcDjJ645poAGf60h46+mSaXQFoOH+c0DJHv8ArSD3GcdKQEgk8n1B60XFqPXtnHt7GnKOcnOPfio0Pc9OlO3kcfjT8ykyT05+lOGMAdc1GMFeT68Uo54P6/WlYB/HB96UDoQcY9aiYkH39P8AChSe4xjrSAk7eucgc/1oH9eOaYSPwP50sbE5IOc/gaAHDqMZ6Yp3IznqD+n15o5xx17/AOfWgMsYO5skdBjP6076agk3sNBHOD0pc9Mc/So2uFCkhck9AeeayNW1S7t4SYmERA6gZOT065p3Q7M2ycDJIUdck4/z/n8cq/8AFWkaTn7TqMKMOiBgSR9Bk15rquq31yzebdy/KeMEgD8j0ryvxBEbPW0bkIJBn0IPP5AHvxVJXJase9a58WNO0uIPBbS3QJwCOB07k+tcnP8AGDVdSjnW0iisyB8hGXJH1OBmub1C3+26HIigu+wFSOOQMg9eeB0rG8OESwKc9AQ2Dj6YqlGwrMfceL9W1mWaK5v5nKjKjdtHocYxnnrnNV541mtklOfMxgkkkn1zz1NVLmIWOuqNnysxGRzjPTP51dii/wBdEfXgk8YNa27CJLWUBFcYHQHjHSic+XIjnPJ5I75/wqC0wu8E/dOev+elWZ0EsIII6nOP5e9J9hWPsENzgdcYxSrnPemqMYz1zg5qUY6A5H5Zr5/qeiJ656Ck9Cc4HFKue/8AhS8455NJXYtRpzz7+9GQfcelLgjGCOPag8DGeKY/IUc46+hHrTV7cYJ5Bz/SjvjGBTsYHH0o6CSsKo7/AOf8mlAJ/wAPpSDsDxmrkVsltai9uF32xYiNIzl5SDyoPIUDuTjAzgE8V24PCVMdVVKkrt/cjkxeKo4Ki61V2SV2/wBER29qZkklZxDbRY8yeXIRPQZAJJPZRkn9agvNXSSKa0tPMgspAFdnAE04xkhiD8oz0UZGME5NV9S1G5vmia4C+Sq7YbaHiKIZ5wCcknuxBJPU4wKr2+0tIC/ygbQQQMHGfpkDrX7hkvD1HLYKpUSlPvbReh/PmfcU180m6NG8Ydr6v1J1IIBABUALnAAOBggA8Dp0/CoxH5SmUkkAk4HcdB3/AMilZTGgBBkCrkkA4OeRjkdf85qBX+zsyO3G3BGMgZ7fhnt0r7JLsfBSlJPVEi/Jbu4TOQOcZwM5PB+nXqKZC6yxAuoKY6EnGexx/wDrqU4EJDE/MQN+c/iM8ZNNMDeUx2jGRjsTxzx9OlVpsL3r6MrsDCNpPXqM8Y69e4qFmHmqVXIUHGSDj1GR/kVa2BlPOCR0xzj9earxJhyCnbjJ6Dgc9u9appo5KkWmkNAJODgFsHcTg5/rTOdowmScgE55Hbj29asODlkyQgHGwZAI45JPf2qIBvkHJB5BJ/Lj0oFFEYZpZACcvjpnoADkcdKcmx2ZQRjbkHPPuOfTvT0GWYJkueM9wDjP5UsKeVg7TkggkkAH2A/xqb22No62THRlIoSqoGBO4nOTjt7GqyEyKQEAHcge59OlXZVYWudnDAkHpxngkfpioI4SpYlyFGCAcYP1+napTTTNpRbaVtB4ZNyZXhQMHIBJ78gAnOO9Y3ifxNYeE7IX1243swighTJeWTjCjnoMgkkcD3q74j16y8LaTdanqDeVaxDAOCWcsOFQdySOOwHJ46/MPiPxZe+K/EQ1C+k2pGR5UKHKRKASFHTJyQSTySSa4K1dQTSev5H22Q5FLGzVasrQT9L27eRQ8SeILzxVrV5qN7KZJ5yQqknCLu+VFGeABwB9SeSc5IffExxhmYLwcgZBP/1qUIcbvTjHTPHX8abKvKgcgMM545wMjj/9deVq/U/aYQjTiopaJWSXYDnJJ4JyeufbrVi1VBLGHA2GRWYnqAM8457kHj045qrGzHGRnJB6e/Xj+VSoxLEnsCcgZIwCemc4/lU2NdCA4JIAwAevPTkjJPbnvQM7SCgPQHPTPr169OamuUwSAM9Rgc5wQPzxioRlpAAOdxwBjoPr/wDrosPRj5Iv9N2ZIBkbkYweQP5D+VJMTLPK5+/5mDkcHnnv6DFFsTHdQOVO0FWIAycZyeucZ9qcAS+SCQSfYAckZx+VL0J8xyOzgkZGQPfJyCcegI/GnYDRkAYZRk4PBOSQB+GBTNnyg8jIGAB1GDkZzjPNSmMooJyM5A57cAD15JoHccsRfaWA3Hag59AO/p71NHIyKXUkFcAEZznJIAI9PWoUxHNgAhVYkjPXg0KC8IGCCZAScjptI69ec4FS0HofX/7P37QKeJ4rXwx4pulXV4AsdjqUhwLlcACKQngOOAGOc9Cc4z70I2aQgl4fmIweoPcfUV+ZiyGOUPG7xsG3Lg4IIORgjnjqPQ819e/s6ftAf8JcsXhvxJcg66FC2l3KQPtozgIxP/LQDkE4BAx1HPHOHs9Vt+R8zmWWqsva0lqtWl19D30MgJwGOTjOeSOx561veDvGN34N1E3FuDNZyEC5tc4Eg7MvYOB0PQjg8YIxI9/AA5XI9Dnv759jQAcA7gpHp6H3/SuapTjWi4TV09z5ehVqYaopwdmv61PqDRdZs/EOmwahYTie1mXKuOuehBHUEHgg8g/nWipOMHrXzd4J8YXXgfUZJ4Q01jKw+1Wp6PjjcvQBwO/Q9D2NfQmi6zZ69p0F/YzpcWsoyrp+oI6gg8EHkHg18RjcFLCy01i9n+jP0/Lcyp46HaS3X6ovjP19aQ8inZ4OO/6Ui/McYzXk+h7Q3aaQc9+afsGMdKUJ2HSkMZt+Xrg0oUd6KX0+vFACAEcYzSY55xn60/Hrn+tJt796A8xpUkdeeMGkUccg+nFTbegNJtJxgYNAEQHY9O9U9b0HTPEtmbTVbC21K1wQYbqJZExjBwCDg47jmtADoeuOx604L6DpTTa2M5U1NOMkmn0ep4V4r/Y88D6/uk0z7X4dnIwospN8IPPJjfIHbgEV5L4h/Ym8S2JkfRtX0/VEOSqTFraT6EEEEntgivtBVJ68etNwM+/86uNWUev3niYjIsDX1lBK/VaM/O7Vv2dviLoe8zeF76faeJbMpOCc8EbSTj8KyG8NeONAkdTp3iDTyMsQI54wCSBxjAzX6TkAY7ZOB7mlRWHAJA9Af8DRKVOd+aCd/I8h8MUou9OrJdtT82BqPjmM4+1+JEZcHlrkDPvn+VPWx8c606qY/Ed8WY4BW4c5OOnbnH44r9JvmPG5h68nt+NKqNjG9ue2Tjr9azjCjFpqCv6IT4cb0daTR+dek/AX4ha06vD4W1ACQklrpRCOp6lyOR19/wCfonh39jLxfqmH1bUdO0iIkZAZriTHfAUAA/U19ohAPf3NKCAMd629po0kkjopcN4SLTneT83oeF+EP2Q/B3h/ZJqrXfiC5ByROwjh6YI8teoPoSc17LpGh2GgWaWmm2kGn2q9IbaMIg98ADn3OSau5Ocg4FNJKgDPHasnKT3dz6GhhKGGVqUEvRfqOIxyP0qPc3BDHH1P+NODlTn9KRT1JH0qVqjs5mGSw+8c/U0ibh/EfwP/ANepCmeg/wA/5/z6gUjqBigtSkupDuJOCcg46k07BU8ZIzyAacsYyDjHtml2DoCTTSuTzySGFQxyfm4x6nFMEUZOSiE5zyB19frUqg56YxRJF0IOMGq5SPaS7s+P/wBq74Nx6BqB8X6PbhdOvZNl/DEOIp25DgDgBzkHHAbnvXUfso/E5tS05/B2oyFri0Uy2EjnkwjkxknklScj2JHavoTxD4es/E2iXuk6jH51leRGGUdDtI6jHQg4IPYgV8CXtvqvwf8AiM0WSNT0i9BUjgSqpyCeejIeRnoSOtedmmAjmeElTkveSun1TR8NXTybHxxUNITdmltqfeeqaTaa5ptzp97At1Z3MbRTRMOHUjBHse4PUHBHNfCvxJ8A3/wg8bLaJIxgDC5sLwgZkjzwSOhIIwQcg9SMGvuTwzrtt4p0Gw1ayINrewrPHjsGHKn3ByCOxBrkvjT8N0+JHgye2hUf2paBrixk4B8zHKEnsw4I9cHtz+Z5BmE8uxKoVXaDdmn08z6bO8Asfh1iKGlSKumt2t90SfCDxJ4e+Kng221MaVp638R+z30At0Hly4ySOBww5HsSOoNdqPB2guu3+xtPI54+ypj+VfFXwK+Ikvwx8dxPeM8WmXjC01CJsjYucBiOcFD174JFfdaOHUFcEEZBHII7Eex6iv16UFfRXXT0MsozatjKC5pvmjo1ruupjHwP4ffro1hwCB/o69PTpUH/AAr/AMNu4J0HTTgEA/Z1B9COPX/Pv0Wfw9aQHdgYPFTyR7I9761XW0397MOLwF4bVw/9habvAAB+zr07DpjjNWIfCWiWz7otFsIzkci1TPA4PI7CtlRgYx3pV9yDimoxXQPrNZ7zb+bKlvp9vaACCCKHkkeVGqY+mAKsjcByfTqcn+dOB3dBjHSjrycZ/MU1oYuc3u7iBeBz/n86VR296UDpTlHzYpGYxVP409AcdB/n3p230/SkAA6n8qqwAAD70FN3QcChakHoKS1AZjAppj3AfzqQgjjqKCB0JNOwEYjx1GTQDinNzjnPamnHXHfBpLRgHpxmkyBn1pa5bx742i8IaePLCzalOCLeE8gdi7D0B/M8DvXRRpTrTUIK7f8AVznr14Yem6lR2SX3+Rm/Ejx6PDUH2CxcHVp1yGHIt1I++e2T2B78ngc+HxqR8xYuSSzFiSWOckknkkkk571YuJZ7ieW5uJzdXMrFpZX6ux6k9sdgBwAABwKjEQYuSMkDjJxgmvu8Lho4WCjHd6tn5ZjsbUxtVzlolol5f5iD5sY4B9B+VeMfHb4tHQIZ/Dmi3JXVpVK31zGcG2QjmEHs7A4YjkA44JOOq+MHxPHw+0wWdkVbxFdRhoQeRaxn/lqwPcj7oPfk8AA/Js8slxK8k7eZIxZndyWZmzkkk5ySTkk8k12RXM/L8z3crwHKlWqLXon0KbJukzyM8Y6c44xUcaKHAAxg9znqe/rVhkwclgMf5xQqDzMthiQMnjuAeo966D6dLQgKsSAM4Un069aimX51JByQVIxkk549x2q40f8AERyDnB/SmvESruRggjPvwMHP4H9KSBrQzZUOWCcYwefXPQHPOfSkii3bxkntk4PPfkHrVqWDnABHpk9eece1PhhIzgdAMAD1/wAKZDKrW77A4O08j5s49wMd/fpW54O1+Tw5qAc5ktJiomT26BhnuOT7jg9qp+X8ijqQc/TI7/jUXkZI3AhGIBOOnWtadR05KUXZo5MVhqeLpSo1VdNW1/M93SaO5hR4D50bqHjZDkODyCCPbt69s1Gi+YcZwQc9DkjrXnfgLxWdCnXT7yQmxnOVLkYhbuQewJ6joDz616SyESZYlAeOucgjj259q+ow9dVoX69T+f8AOMoqZXiOTeL1T7ojkAYgoxYtnHYgY5yef/r0+OIkkvkHJwQOCO3fg/hUnkqm1RyOCQBjJ9MHj6VLsD7UYEK2QenUg457YPPHtWx4C0ZQlPIKkfKMHvgZ447f5/GORX2limBkDngY/Hrmp3twgLbuFPJOCcfTigg+VkOTnIPsO3NaLbQwk3e7IVIEmw4x1ycgHHbjrUodGPDOvbOO/wBfb0qKIg4JJIU8Acnp7cY9akXYuwbiyjOcADH4d+9DtcFdIljZN/JyCMdcY46//WrP1XQItVhEividV2gnknHQE9xzj1HvVtAyjJGV7Pgnv/8AXp6k5xJIcEgKDjByeuBjk9q4cXhKWLpunVSaZ62X4+vl9ZVaLaa+5rzPPp7eaznkik3RyKcMD27jHsexHWkW4kU8nP1Fd5daTaatHIdm1yAomAywI6ZPcdsHjHT1rkNQ0iXTZvLlGRj5ZByGx6H+YPIr8WzXJa2Xy5krwb0a6ep/ReRcQ4fNoqF+Wolqm9/Qqpd/30PsaetyhOTx79RUZi5Azn2FM2kFQenoMV81ofYq/UthwTgcnnqaCCTgYwME1VKnIIJGPSlUMhzu/I9jUpjLKpnsP8M0jwKc7gGB6jrxUQmcEDPA9elPjuCPvgE+v+c0gKE2iWszZMIU8kkZHX26VnP4WCki2nkiznAyc479K6ISBupwB6g1NEFbkEEjryOnvQBzAsNWskxHL5wAyA/Ix+YOacNevbGQC4s2AI4Kenfr/Kur2D0OPammIYIIyO4IBB/xoBbbGBa+K7Y8b/KYDpJkcH3qq3iHVl8QWVsEt2srhyBNHJkjjOD/AE65robjR7S6zvgUt3wMHp6isa98D2dwVaCWWzkBBBQ5II9PQmgLI6uIkdcg8Y5qQD0JP1qtZRNb20UbymcqoUu/BYjqTj1q0GHQHB9uaADaeOvagAdDyf5UAg0m7HTk/wBaAFxjp0FJ5YYDBx1pCQcnO3HY00Tg8KeM4/KgVh2NoABBAP4fhSA464xTsM5GAcHn3pFspZnARTgHnjt9aV0t2Uk30FUgc578GlQnue1W4dKkIBOFyM88nOfarKaaE6tn8sf41DmkNRfUzwjHkjHpk1IluTwASfpx9P8AP/69ZbeNQNqDJ4Oep/nUioPoB2qfaX2NFDuYNzG9nAZSmQCMj0Gap/a3JAztFdDeW4kgdD0Iwf8APauYi4XBOSDgn3/wrJyfcpRS6GvaRiWAMeT0PPekmgLBgMnHP+f8/wD136SfkdOp4I55/wA+tXZI8KARgkjtQpN2HZGHnIyOe/Ws+/Qvkdcg8Y6g1qSxmORsrwOcdOO1VbhA6HIIK9CPStU0nqRY801a2K3L4HAP04rz7x1Z74Y5QME5XPuOg59c16xr0AViwx7HHX1H+FcL4nsRcadPnkphlyeg78V1Q1aMn2K/he7F/pce/DEqARwR6E/hWHpUZ0/Wby0I2puLKOxHGMenBpPAU2yS4tSMGNs57EHjPtzirXiFTYa7a3APEo2nPr0/LBq9mxFTxTbkLHMgwRg59x0/nToZAxglX7siAE57+9amrWYudNlPJ2jKgep4/rXP6WxbTSgG2WByT6kZ4/T3qkyWWWAjuyMHDE9PQ9Ktx7Xj2gHAGcjH41VvBjY+QCoz7Y9jU8DAEOp6jt/KjTqLY+wl9/wpRgDnn/Gm5ABAHNLyOvAHoa+euj0AHPfB/lRx246Uqpjp3oA2nAotbcSAdRkZx2z+lID26j65xQCe4/8A1UoGBnpn9aNhjlHA4zRx09e1KPmHfnp/WlznkZJyKAEGVIIAbbzg8g/X2PeseLV9as9IttIaCxkhgZi0zM/mTFnZ9xGCAfmwCBgAYwe+yuBnI471V1C18/a8QJdTjHcj2rtwmKqYOop020+6OLFYaGKpunVSa7PYoNOXILQEc5xHOMYP1Q10nhfXfD2iB31HwzNrkxxtMuoLGiHvgCMA54yTmuV89UIBBQnswI59OetKZh0zivoJZ/j5R5XUdmfOQ4fy2E1NUVddbHo138UvDzRNAnw/HklCuYr2JZELd1JQAEdiQT6Vwt3r+kB5ZV0jXYIzlmGYJuOpAIIJPuBmqm7PfI/SgFvQgdM49KdLPcdS+Go1f5lVsiy+tbnpJ220sVYvFmn6kiNaafqzQkkgmGI8ZxwBIMmm3HiXYCg07VVi6Za1UsvocCQg/hVwMFX6ke/50nmgjjiulcS5gvt/gcj4Yyzf2SXzMuTxXdJIqQ6JqEyhR+8MYQnB78kehAzUK6zfTuc6PdjcCSMLj+ZzWuZBgAcA9uO1HmgccADv/OtYcT5hDaa+4xnwpldR3dPbzaM9tWuQFP8AZV6WIAIAGAe+CT3HT+tR/wBuXoPGjXmD2C5x75BrTMwAwcZ7dKj+0dwAMjjp1rojxTj19pP1MHwhlT05GvRszRrk6kMdLvkJJB/csc/kDz+NSDxKcqTp15lQOGgYA8Y4ABPFWXvgSQBgDj61UuNRKdCeBwOen51ouK8f1a+4j/U7LOkH94y7+I9hZjyLmOa3aQcebbyAZ9ASO3XOTRb+PdIaCeYNIqWsZuJZfLICLgHcAcHngAYwSQO9Mt7iGffHIjXV3ORHFCFBwSDyCcAEYySOAASTwa8m+K/xGXV3bRtKlD2YEYu7lM7LqRRgKpPJiXHBOCxySMYA9nK87x+PqOLSUVu7fkFThHLKcVKzu9lc5z4h+Pr3x3q0s858myi+W3tAeI1JHJIPLHPJ9cADAFcrKcyEMVPJUnt0Az7HA6+tCgYB5yWABB7kHGevamSdQC3JXJQ9ue596+sbPXpUI0YqnTVklZJdBhckYOOp6decYz1zjtx0pp+9gAEEEg5yOhGfz+lSBCoTnnAORjkHkH2x6U08E45JXAA9M9eKa0N7IjVBlQCSTxz16daliK+YU4YbjkkYzk4xn6UkTGLfkAEjAOMnqOPbjNFtGA20c5AJz2GSck/pii/UdrMN7Fhg9Tkge5yaQEDocZyQR9Mf56dKWRNz7lOQuA2eOQMEAf5zSLGZGC9M4HTvwBx9DU6DsPVQVwMZIJJPAxjHY+vYetNRPlUjA5J4GO+Py4qWMq5mJOFAIBPAJzwAPc44/wAlA25MFuqgE47E4/L2qUrCaHHAQggDGRkdQeMjPv1pXbEkIJACsM4zyM9M56ZqBpMqVI2gnHTOTnHH0IqRUKuN+Ax+br04yB75/nVWEKUxlyeDkkH17596Fw/lqOMkgEg5zkA/h05pUIMDNjjAxjrnIyee+BTkGwQFByFJ5OOdxx+OMe1SlrqPWwiv8oGSSMnI574HP4VZsJXjkR4mZJAwZWQkMCORgjkEHkHqDzULIEQKCcAY4BJPU9uPzqQMBnkoQRjHU8fngDihpPRgr2Psn9nr4+xeMI7fw1rkiJr0SrHbXkpwL3jAU5PEgxgE/eHPXr7gMN0OCBg54Oc+5J61+aNlLLBC06OUdJ49pQlXBwxyCOQQVGCORX2D+z/8f08dwxaD4glii8SRx4humIVb4DjBJ4EoH/fQHHPXglBw9PyPmsxy7nTq0lru0uvoe3qGkHyElSc4B4yO+P51v+C/GF74H1OSeESXOnzNuurIH73begPAcDr2I4PODWGkZfBQkAk5GcEe2PrxT445CCD8pHXJ79ccVhUpxqxcJq6Pl6Faph5qpBtNf1Zn1Fo+qWmu6bBf2M4uLWZd0cid+xBB5BB4IPIPFXANp68/596+bfBXjC98C6q88YefT7gj7VZZzkjA8xATgOB1HQgYPODX0Ro+r2mvadBfWE63FrMu5ZF79iCOoIPBB5B4NfD43Ayw0u8Xs/0Z+o5bmNPG0+0luv1LgyRjrQTnqKUD1PNLwT/nFeSeyRke+TTlGOT1pwwOOmefWnDB6daAG49qAD1Ap4OOppVHcmn6hfoM2496AM1IBt60qgn6Ut9QGbBt4GPbvSKnOAcj39qk5FCjJoDYYEzwKXy8c56VLjoR0pPYmgBiIMH9D2pPLHJ9KkHsOnFN2HOTwB3zyaAGhQOnalAJ604Jngj6YpVUjk9uKCbDNpzmkZeSR1PSplBxikKZPHtQO2hBgjPGT3pBETjI5qwqHPTikaM84HJ70tLhYgMQ/wAKTGPoOvNTYO3OOR2pAOuRmn00FqiMAAd80EgcUqrwQTnHpTggJOTgHpQO1hq8DtSEkHjnnrTth9KAnJOTz1xVIh7DMHJzxS54x1IPNPbap4PBxjNICDnHB9KqxmRsu/GOK+Xv2v8AwSI7rSPFEEfEw+w3R45YAmNiM9SNy59hX1HtAHB9K4v4veE/+Ey+HGvaaqB5zbme3JByJY/nXGMnJwRx61pTfKzx82w31rCyjbVK69UeU/skeLPt3h7UvD0z7pdPmFxCp/55SHBA9g4J9t1e+IoB+UBQOg64r4g+BPiyLwT8SdPvLu5W10+dXt7lpDhFR1yGPU8EA+1fTF9+0T4EsGITVnvHAzi1t3cE+xIAr8rzvJ8Q8bKeHi2pWei0TYsjzWgsEo4iaTjdavVpHhn7Tnw6HhjxeutWkGNO1cl5ABhUuMfOOOgYYYD1Jr2v9m34gv4x8BJY3Ll9S0jFrISeXixmNiT3wCCe5Gc5NeZfF/48+HfiB4Uu9Et9IvnkZlkgupiieVIpyGABJIIJBHcGuJ+A3jf/AIQX4gWM87Y06+xZ3IzgBWYAMe2VODz2z61+gZXHELCRjiU1JaavVo+ahi6GHzRyoSThOydtk2fcKrmjbwTnp2p2NhIJ5BxgdKCQOgPIxXoWPvrgHOCMYAoD+o9KX6cmkUE88Y68dSaLj8xwx35H9KQKBwBwMYHt6U4DPGP8mpAhXoABT3DQZnjjt3pzEdO9KF7EflShTzkUtgsMGR2p+wnJzgnv1pwTAwTxR90Yzmiw9xqoADjkmnAgcdcdjSZwM5zTevIosLoOPNNAznnNKGIHI5pBx+tSIbnPalB9eKUZUYA9+tZ2t65beH9Mnv7yQpbwjnAyzHoFA7kngD+ma0hCU2kle7sjOc40oucnZJXbKfizxTbeE9Le7nHmzMSsFsDhpXx90egHUnoByewPz/qmrXer6hPf382+6nILY5VB2UA9ABkAfUnJNT+JvEV/4s1N7+7xFgFYIRkrDHnO0c4JPBJ6k+2Ky1IzliTnJIIzkY9+n619zgMGsNDX4nu/0R+Y5nmMsbVtG6itl38xd4kZNu0AYOc85/8ArVzvxB8fW3w80M3sqJc3txlbK1f+NhgFmwciNcjJ6k4A5Jxe8Q+INM8JaJNq+puUtITtWOM/vJ5MEhEzwSepJ4AyT6H5Q8YeMb7xtr91q184Z5MCOJCdsMY4WNB2AH4kkk8mvStzOy26nXlmA9q1VqrRbLuY+s6rea7qVzf388lzeXD+ZLM55Y8Djk4AAAAHAAAAxWeYwrjLZyCACPXrU0gOMjOATx6ColTceASOCD3rZJLRH2CSRA4+TBG4A9O1IrfNlVyDgjgZx056VPtK5zyV5B9z7elMKB2ViQOCD79CCPQ9RTLRG/y8Yxnpk9PrxTShEDgqOApByTk5A+o4PNWfLywA4XkEE4zkdcikjiRidxbJBHHQYwQP0oCxQKfLkIDnkkDnPrz6+1EcR37vukgAH1q75I24BK4J5989vaomQFl5wemCep9j2NVuZ7bgqkxnPGRnGTn0+lNEIKDJ54Bxz/P1qWHIXnuMEHH8s8fhRn5+MAYA6YGBUlLUrFAflI4wf89/yr0X4c+IxcLDpeov86ELbSk5DgDAjPuOx6kcdhXDQqQQ5/iIGD6nP+FTxEhnKfKQVYOOCCDwQfUZ7c1tRrSoyTXzXdHlZlltLMKDpTWu6fVPyPa5YGXkLwM8HJOKglCbso5YBhnHHBGSP6Z9656z+Iyf2Pm7gluLiMYc20ZkZl/vkAEjHGe2cEdcVAnj2wkhO6z1KFychBp8znjoQQuCCOcHB7V3Tz3A0Xyzmk1un0Px2rwjmfM+Sm2k9GtmjpnGA4x1J4IGQMdPxqFSY0KkpsPIOOR6A1zz/ESyXaTbakx6nGmTcD0Jx1/xqhL8SLNJyU0zWZ8nOP7PkXB7dQOnqOvvUriPLl/y8XyRg+D83k1+5a9WdSQBuIHPOex6+ntTlHUP8/cdsEjkfyri5/ihaQMzvpmqxBsYJtGx+ePrVYfF3R0HlyW+oRk9N1o2M/TGST2xnFax4gy+W1RfcZf6o5vG6dJ/ejvYzubGducYHXnGccd6kH+uAIDbsYJGTn6j061wCfF3RRJv8u+ij5GXtHGDjqSAf8/rdtPi5oEhQq115h4B+ySsAM9cAEE+/QUnn2X2/iIUeFc1vZ0n952EGUZjyBuGQckE9QfY8dAce3erVzFFdxNDMA0bKcZGSCc4IPQEf/ryK5C6+IenyABPtQfAJP2Nhxg5GCBj25zUC/FTSIyFf7dCAWyWs3IJGCAMA9eh54z1rilnOV14ypzmmnvfbU9Onw/nGGlGrTg1JPRrdWLWseHp9LkLhd9s2CsoHGMdCOcH2J57ZrJaLLDHTvW5B8WdDMU29Lq4hdNpU2cpU+qkEdSOmBxjg55rLF7p+pM02nPM1sTwJomR0JycHIG4Djkdc4PNfluaYfDUp8+FmnFva+qP23JcTjK1FQxsHGSS1fX/AIJWMQ6dc0uzHBOcdPrVgoOo49qQp26/04rwtz6QrhcnOcdeOtN2c4HXNWPLBPc+1Js4PHt70tEFiuE46Ee1AHGDxj0qbyywwPz96BESOnHandE2IomdCSCcn8afHcOvBO6npAWwMcn8KlWyOR8vP1pXHYiS7OehB74NTRzo3JOCDzSizHU8fqaBaAdDkdfai90IlWUdSeOP1pd3Xnj09BTfJx0XPbmhkPqF6gZPUe1FwHeaF4zkDj8Ka8524AwaaQfx6Uw8kZ7VD5rlWG7nBOWyD68/jU1pcxxMDNG7DuQePy/z/jGPn4B6fnimY7AnJ5Pesm2UrG/Za1YBgDiLJ5DDHPbk5rTE0TtlXBJ54PAriyM/eGfqKEBQ5RnQ+oOD9KhrqaJnbDazEk5AOeKm2EjjB7+1cbFqV1EABIGA4wwGSPwrVtfEbBMSoc46g8H1P/6qQ+pugYHXn3ppwoBA9uO2apxazbTAEyAA9j1q1HKjYIbOcdCO9A9gZPl5yR/SuZu4lhu5VGBk5APT34rqmK7SM5PqPSsHXoCJkfI5GOBwf160mBFopAvEAyMgjOePbmt9oy2Rn39DXL2c/wBmuYmIztYcfU12QhDjcOQcEe9CAw7y3O/JxzgHms+SPbuBXrx+PpXRXltmMkAnbxnpWVcQgsQM5NWnbQlnCa9EDGzEYGe3btwK466QS71I+RgVwR7Ec/4V6PrtlujYcDv04Jrz/UYzHIwGBznPp6iuim9DNxPMbCX+yvFTxnCCTCnrgnIH64/HNdH4xtvtmkrOi4eFgwPoOhyawPHNv9h1i2u4+hIbPfsD+HQfWuytkXVNJZduUkjOM9eRx+tdT0s0ZmbpUou7KIlgysgBB6AgYIrnbJfI1ia0PSUEYPY9R1NaXhh5EieCUEGNiAOoIzjjv+dQ67pzQ6rbXanYAQTk4P0BqU9WTYryMTC0ZOChK4PU4qKyvFjjAc8AZHrjPp3q7f6akl7v3OBIA+AeDxiobayQSGJIiWHUt6e9VfQLH2SM5OfmHrTkIxgD/JpqnP4dKVPf8K+eO8eOR6AUgA79e/P8qXHOCC3+e9JyCBnOadwD6AECjIHPbI//AF0dcD9KRgcDjrjv2zRuA7J7jv2/lS8DoOc5xSqAcEDOeuf/AK9A45HBHGfemLYBjH889qRBvOBnI5OaVFPQnI5604DHfnNF2Mie2SbDOgkx03AHkjqM1HLp9tMoDwrwc4IGDVseoGAexphHOOOtO9hWW1iqmn2yLgRgAdAMjH05o/s23PWMYHoSOPwNWwpPB4z+lKVOR2NCb7isuqKH9kWvZHH1kP8AU0jaPbscjcoAxgSEDP0q6Rz1oxg5ycD86fM+4cvkZraFbuPvzL0ORKf8KYdDgC4Es2OhBbOfzrUyOuee1NGeAT60+aXcLR7GY2ixcYdlwegIOR75BqI6CuTidx9QOB39K1iDkAHINIcf4f1oUntchRV9jGbw9HgYmbJ65Ax/OsXVYrTTb+C2Mr3Fy2GMYA+VegJxkkk8ADk9fTPWX05s7KacGNWRSV8zO0nHGQOSB3A69O9eHePPGM3hOO4s7af7R4humY3d2Rg2oK/dABOJCCOn3AQByTj28twVXH1VCOy3fRIico0ldr08yL4nePxZQz6PpUu29fdHf3K4IiXOPs6HnHQ72B5PyjgHPkfIIGQQPrx1/wAM8etSSEylATnGPqTwM56/ievNRKRvYbyhBI/z+Br9gwuFp4WkqdNWS/F92eJOo5ybZGBIZVCKACTznj2Jz3P6UTKQ2CBnjnpx9eelSlihUZBGD164J/LpTZMNkBSc8e49cV2mWnQZNkglcMQABke3JpgBXe2M5IGTjJGP89KnmRi5IAPJGfxwMfhSTgF2IG3kjHTjgA4p9ASsyNDlCBgk9eDwBk8fXP8A9an2+QWZVyMEHuemOn1PHrTFXHQYGcYGOp//AF1YQEAYAGQNxJwc5J7HPQAin5AV5MszN0POARz6D8qFXDAjkgjPHUYz0/wpzAsvAzkgZHTk85/KmnBLYHUEj1xgDA/P/Pct5i5g46ccgAAcDt/WlfG4KM8YBJ9eDgfTPNCnJzncAQCCB15I/Qc05yGb7p78575JHA9sD8KWzE9BiRkvHuJHzDJGDycnjBz0p77PNYqCQI/l4wCdoGM9uc59aUFtwIBLDgd84GBj0NIuBnGTkYx05zR1EIRhCR0AGMd8HPT0zTkLNgswwMDPUkAZ6+vNOcqUwv8AeIP0wMd/epAmGZQQR1GPpkGjUpvQjYYOF9gRn9afjHGOec/T3PbNLsB4PXeMjHBAznn68Y71JsHJHJYdCc5OeOPWpfcL3RJECLPHRmlPHqAvGfruIFTWDyWc3mRF0ljCsjIcMrBgQQRyCCMg5prIRaxjIyWcgYyQBtBz6kkUsK7fMAbDkKGIGTnOce/as2lqGqPtD9n747x+PkGi63KB4qjyY5iABfpxz2HmjuB1HIGcivY3cjaoG4knJJIP41+bVpcz2EsdxBK8U8TCSNkOGRgcgggggggHI6V9n/An44QfEu3t9I1WRIfFUK7RIcBNQUAncOwkAGSvQ8kc5FcUo8j02Pm8xy3ni6tJa7tLr5nq6jLAkcgEZJOAf5fjW/4L8Z3fgfUmmRXudOnYG7sx1yePMQdA4HUdCOvODWFhicJ2yM44OOuOtLGwVDyQQBjGDz71nUpxrQcJLTsfL0K88PNTg7Nf1Zn1FpOqWut6dBe2c4uLWdQ0cidCPQjqCDwQeQeDVscHj1r518DeMrnwTqDshNzpk7Brq25JB/56RjsQOoHUe+DX0Fpt9BqtlDdWkqT28yh45FOQR2I/kR1B4PNfB43Byw0u66P/ADP1DLcxp42lppJbr9SyvseKeoJ96ETseBUhX8a8w9gbjpjvSqOMfypeh9cUc9KA2AZOOMninAADGaBxjnrzTgM9v1oDYaBn3NKEA708ITwDzS7f50AN+ppfcHGKDkULkng496F5gIPzoGAfp0zSsvyk5IyelNCk8ZJ96ACk3j0zmlAyef0ox2PBFAChvQ9aXOPr7Uzvz60BulAEinIBPbgYo+vSkXA57UdSQSfWgTHhAVyTzSeWAMH9aFYA4GSPegHOAehoF0Iyg6gE0eWCeKmIB9PSkC4P6g0Bch2cYBNGMcDtUu0DGQTR5YPQ4J61S02JZCYuckZ/pTSozgCrAQLxSqgYcDBq15klVo+1IIzxxnHOPUdx+Iqx5OWyTQY8cjp25oIdmfFvin9nrxfc+MtZg0jRpJdP+1u0N1JIkcZjJJGCSCQA2Dgdq0dK/ZM8W3IU3t5pdgeBgyNMff7ox+tfX4hGc9/ekEbAjuBW6qtdEfOLIcJzOUk2227X0PnLS/2PbWNlbUPEk02cFktbVUGeehYk457iuv0r9l7wRp5Vp7e81FxjP2q6YIT7hQBj2/yfYAhJA6D3pCjng9Pas3Uk92ehSyzCUrOMFp1auyCC0FvBFEi7UjUKoJJ4AwOSSTgDHPNP2EcZAI71KEIx3BPelEeeo96g9TYYoAPWnqgxgZP/ANenLGAfWgYHT86Nx2BRt/xp2N3XoMGgduhNJvycY/WizGKOOlKVHXFNU46GlBz7mjcBCCenP+e1KV55pN3zcUpbPHUilpcBoHUY69aAOhxilGB9aOeewp7i0EwcH2pNoXB6g0+msQBkkAAHJJwB+J6fWhJt6IV7Jt7Fe6uorOCSeeRYoI1LyStwqqOSST2ArwXxr4ym8ZaoChaLS4GP2eEggscYMhHqQeAeg9ya0viP43fxRcnT7B86REwLMD/x8OD1I7oD0Hc8kdK48MFBHUHnp3H/ANevscuwKox9pNavbyPz7NsyeIk6NJ+6nq+//AK7ABWVyAPXPP8An9ap317a6XYzX97OLWxtVMk8zjIROnTqxJ4AHJJAFXXKKHZiFUKXaSQgIigEliTwAACSa+aPjD8TP+Ezvxp+mSSR6DayExA5BuZMYMzjrjGQqnoOepNe03rZbnDl+XvEzUpaRW/n6GF8TPiDefEXWjOwNrp1sCllZA8RLnlif4nI5LH6DAAri8NjhRjGP/r1MEKljuJU5xkdD0+uOeM0qx7F4BOM5Pcd+1aRXKrI+7jGMUoxVkuhGsZxnp6e+etNClRjg8dj0I9asBcHABwcDk54PH51GFIwCQOoz3xVbh1ImC8nPXoPfr1/GmNETjoAeo5Oc+n41Z2ZByCRjof503YF5wGwPlBx1Bz1/DFO+mg15EAXjkY6cdSB3pYFKnAI6gDnpnj+RqSVFDHGM5PQ8c+hqJ2UHABIAB9eM/qaYEVwuXbuT17c4HYe+aqygDpwBz69OOnuKsTtvfAzjGfTPJ/Wqo3MSCO/Gfz601sZNj4vncnIBxgZHP1FTGMngjoMfj3qujbDkdScE9CBU+8t09c8fn78U9QTV9QTKgEnJXkk9T71Irbee3Xjj/J96dCgkIDAcnpnGeOPpTHdEKHlctg/U9B/hUM16ElnqFzpl7Bc2xw8ZGRnAcd1OeCCOOenBHSrg1G4ly6SzSRnJXdIScZ4BwSMjofzrMaUtxg5AwQP5n8OtVdS0qLV7XypJjbFg22QMQFkwdpOOccgH1HuK+ZzfL44iPtaa95LXTdHr5diVTqKnUdk3a/Zs6u2unXAfcAMYzn/ACazriO5S4kKGR1JyCG7dfWvHZUubC4eC4MiSRMVYMScHJHBJPB65HUcitGxc+YBnk5AJ/DivzhzdNvQ/S/7DjiopOe2qa8z0s/a5QPkZgMdQTmnoJ8AGOTjPY8V1fhuyebw5phABBgXnjORkHJ/Cr5snj4KEcd8da6ue6Wh+f1qfsqkqd9m1f0ZxAEzcGKQ7jg8EgfzpRAc7fJIOMYKEDH5V2IhIPIwc84pjIDx7YINHMzDl0OUVHcBAh4GAADx9B6U5Ip2ISNCWOAAcgfWuo8sBQRxj09PzqSOFlQgjPOeTn+f9Kht9BpWZzcfh4yyRyXM8hCknyoyQhPoSCCeeeo/GtlYztUDJwMDqcD8TV0W5OMjAHOBUq2ir1zn2P5VFxmd5Z4x/nFKtt2xknnH+BrRSIcnBP1qRIuOoouVYzVsyeQBjPOemPzzThZ8gccnr0rQEYB7nHpxx6UwxgHIz16k0XFYq/ZlGT1xzjpQIl4wMn39KsquBjg++KCvJI5HQikOxCsZFHl9yT6VNtwOATj0pNpxnJ470BbyIdgIAwDjik2HOAAP/rVOI+Rx6Dpx+dKY8d/yoCxXMQGSTz/9embB09+DVrYOhJ/Kk8oEZPA5zV6klMx9eoHtTRCeh78irhiAABxk9D9KQplQD270dQKLwsW7YOM81E0JXGOozwP0zWl5QOB3H4frR5QHPXHPBqbBbqZfluD03Z45pRnJ3Dr+laJiXJ461HI8SHDMOeMA8g1NlsUipsHUU3G3oaleeBAQXzk4wBz+NVHv4w3CEgD8zUuPYpbk6tnrgjnrUsUrAjY7IQfU4+uKxJ76Qn5AUH58fjW5Y4ltUcryw5+v+e1YzXKaLUuwarcR9WD/AFHOfWi/1NriAgw/OoyMHIJHXmowuzHHBpjgt16EcexqE2GqKUcxkIyeT1HofSvQdHf7XpkEgIJCnI9OSCK85kiaF8hj65BruvA0hnsZoyeY2GOegxn+dV6AmXpYCUcdAfxJrDJVgckDHB+tdZJGWXA7jGfavPtUln0vU7iLeHQscDGMA9Ofaqv3BrqP1KBWhbHQcjHqK898QWgWUlRgcn/Guyl1fcrF04AwMHj8a5fxFMkkRKDnvgdPwraDaJaPM/FdmtxY5dA/lMODzx2xVnwndCayVGG0rlcZOOnHtyK0bu2+1RPESQCD7c/j1rE8MW09jfOjxOEJ44zkg+vSujm0MeVkMiPp/iV0J/dSgbQMgDOefwOc1d8Q6cb/AEeV1Bd4xuGO/wDnmtXUPCOp+KNTsodJtJb++ZtqwwKWYjrwB3GOcnpW34Y0WV/ESaNdxmOV5fs0kcowUbdtKnPQgnBqeZJXCx5/p8hltLa4XJK/KQOvTHtTZ4yLlXAxnjHTr6nNfVnhj9lbTptTSw1O9GiB5REDIu1HJ4AUnAJJwAOpr6a8F/sA/DLSpYLnUYrzW5EAJS5mwjnjOVHYntnpRGbl8KvbuyeVdz5zHXIxnk80gB6nHY80/OST74oHzdjivGO0F46nn1oI79/0zRjn3z+P/wBenBeDk8Yzgc4p6gBwBk/THahRxkfh3/SlGO/TuKRBuY8Y9McYFGrAUgHr2zSrk5I6deaVfmGCBwcgClGRgdef8kU9QEGB0/P+tL3BJ5/z29qAo44NOI9uvWlcBoOcY5/Sgcnp3704gH6+vpQoI6nvSAbxg84PbHr0pOnSn4H4U3Hbqev+TQAwHOCD+HegDPSlOR1/Wj1HrVBuMON3Byf0pO2M+opcdjxmk6fz69aBWExyD0JPFVr67j0+3ed1L7QSETGSeuOTgDuSeAMk+9meVLeF5pWCRxgszMeAB3/wHUngV5h45+IH9g2i3suyS9uFDadYyD5Y485M8w7jI+VT94gHGAc+ngcDUxtVU4Lfd9EjKc1Ti2w+JnxJPhrTogkYXXZ4w1vD1FkpAImfOMyEHKKegwxGdor57kuHmOZSzyEl2eQliSeSSSSST1JPJPvVzV7+fUbmSW4me4nlZpJJpWLNIzHJYk9cnk/pVb7PkFj1I3ADpjgD/wCvX7FgMDTwNJU6a9X3PEnUlVd393ZFTzBvG08A8EdT7e/NB4HAAHJx9fr6VOYVHlELhgpLP3I3YwPy6mmbA6qc4IwDgdfU5r01qYEe0lsHkAjHtx39cUIq7xkfKCDg9D39eop8eN3ynOSSPYfrmmj90AV6jOAR68Z9+tUg9B8Q+YdSCctg59zULkuwHAO3PbOckj161bWNs5A45Pt6dvzqOQbumG2gHHfOMnj0ouOxVK46jB6EkZHr06U+NiFHQ8gEEdgCP5k8dqcbcEAYA3Ec5wDn/Ch05xjODkHHTHrTMxU2kDGSeMk8DryMcjvUKPycgZIwMHofr1p65BGPlz3yP0pnlk7myAM8npwASf0p3K0FDBsLjnjgdwfT09TUq4G4AgcnPf296jX5SMEkDkduPSpYIypyc5BB56nH6UiWNgAZlByoJxkc8ZxknPTFNMeQxB4BAAzyRzznHTj9aljHzBh83QkAc9ckde1C5DdcjJzn04PNO/YErCxqCuDggnPIyR+NSJHhs8nOAQec5OMc9qI0DBVHb1I9fXipoEGQCemO/XufTNSvIe6GNECynnLZIzwMA05UGOgwcAYOMfz61OUx5Z6BlJAz2zgHHOM9venIgKuGXocA5wP061JS0FfJt4AAN4Q845xuJz75ojyMLsxgjHocg1MsLEJ2AUAjJ4HJ/XPSrEdsWwxORk5IPOMY7/0qLhbQhYkBSSiYOc5Hf1/rmtLSbma1uYJrWY200TCSOWE7HQg5DA8AEHkHIpbe1ndkjSPgEHnOB25OMDNWozKzbmTfK2SDk5yeM8cZ9zUSkrWsUtD7B+Cfxmi+JtlHpmpOsHiWFSDgBEv1A5ZBwBIByVHUDI7ivTlRXAK8A5PA5z05z0r4Csp7vT7q3nicwz28gljmikKsrjGGBHIIIzX198I/i1/wsKxFnqQjtvEkagMAQFvFwMuAQCHI5YAc8kccVx/A99H+B8rmeV3vWorbVpfoegmQxkAHBAxkjk11Pw/8bT+Db1zKXuNKnbM1snJjJ/jQE9fUdCORz15hIizDcMdck5x+dWIYyF6ocf3Ofpn1rKtShWg4SV0z5zDV6mGqKcHZr8fJn07p2oW2pWcV1azJcW8qh45UOQw7Ef5yOhqyGycDoa+f/AvjefwXe7JPMuNImbMtuOTEe8iD19V6HqMHr7xZ3sGo28d1bSLLbyqHjkjOVZSOoP8Ak5618Ji8HPCz7x6P9D9Sy/H08bTutJLdefkWiOM8cU0devT1o3H6496Veegrzz1bADkf1qQHFMAxjqKVT2peQaEgOenT60UgOD7nrTlyeRTEGe2c00j5uKeQKbzn86AsMLEc8kCnK5OemP5U3GeBwaFHqfqO9AEntimEYoXnjmgHGc8Y4oAMdD60nHsPelH5k9qUHjA/SgBM446ijOegFKBjGe3al6/X2oAQZ7GlOR26fr7U0HHQdP1pc56H86BJWBXI69fanBx6Y5xTBjB5wT0poG5hyRg9M4zwRz6igVkSlucYpwIJwOMVCpz0/wDrU/kcAkU472E72HjBxz+vFOXHbtUat0z1Pag847Y4rQyJc456etJwcjoe2TUYOCDj/wDVSb8rnrz3NAWJsY685pTjPGPeoQc8enek56D8aB6ErAY4xnNICAMgDPWouSOnP1po4IJPOaAsWN3XjjrTEY85xz/nmjdkAcfX0pMHHB/+vS1DQdgHBHalVM4B7+1NRjnOeaeOT/L6UeYg8vDZ68Yo8sH9MignuaaXweMjHFMetxAozgnil2dACOKM7unPtTRMpl2A/OFDEexOAfTqKVgVmOAJz6Ck27ycHGKXdj6HvQPWmDG/jS5zjORilPI7/wCfegcdecdzQHqB4GOteS/E/wAdfbTLomnThLdSVvLlT94jrECD0/vEdeg71sfEvx0dO36Pp0hF+6j7RMnPkKR90EcbyOnoOTyRXkixBMIijYOgPb6/55NfUZbgbWrVF6L9T4rN8yvfD0n5Nr8iIDyuQRgDgD+VNCmRsBRvY4HHBPtg/wD66kC7Dg8AdQOv6V5N8afigNBhl0DSJwdRlUreTREn7OuOYgf75B5IOQDjqTj6Vu3qz5vCYWeKqKMVot2c58afiempmbw5o0v/ABLo223d0hP+lyA4Kgg/6tSOPUjPQDPjjc/MyjJOSAc4OCKkMgDAjIAHTpgen4VCZNwBKnI5IHXg96SSSP0KlSjSioRVklYbyo5GM9R/XilEbgAkYBxn8sUo/n6dvalYkheQRk5HuOOa0RpYj8vkEY4I7/jRIo3FepHfH/1/engEkHsfwJHpxTGC5BBIB6/WgOgkJyBnjBIyO4z6VVZiuABzkYyeT7AD86tBTyOePwqCaJ3mUqMIozx1JBzj3FAu5GV83ggjgdehz/WquDuKjgjjkHFXQQNhIIUE9PTJP9fyqKTbJhgRv5GM4zTT6BbQrOu7ByCcDIA7kVDJlflzgkjAxmrDEMSACuOScck56frTSgDgkDIwematGclqVQnmAE5IB5xznsc/WrCfMgOMkkg+wHfBpSqqzFRjPIx2Hbg+tNjbbxySOenGD0yaYiTcNgBxkHH1HamMwlXYM84HPHI9MH8c1CS8kpATKEAHHGMd/Tn2qSUhcLkAkDBPBORk/wCGKl6lrYjSRo5CX/eFuVbGCfrnqf51IuXjkI6Z3A9eMEEYqN7bzoMEkKTkY54HIx+NOt8eYDuclh0Bxg+nsSOal7C6mPr+gHUrYTQ5N7EAF6fvE5JUk8kgcg/UdxjmNPJ37hycYxj9K9CKEgHJGMgHPPX+fas/UfDouXae2jxck5KKcCQAZyB0BJ/P69fg87yt2eIor1S/Q/TOGs7UWsLXduib/JnqngdUm8JacRlSsZU9v4iB/nvW28R6B8jrz3+tY/wvxJ4MthjGJZFIPY7jxj8eldNJBtBOMZHP/wBavkofCjxcfG2Jqer/ADMzyH6Ej8Ka0I5BQHPJ9f8AP+frdMSgcZB6+v41VdGXd1OBjk9aq55pT8sA8cDr+FPVQeM8/wCe9IPQ9c8mpox29KnqVYbsBHTkH1oUY9AMcY9akC59jmm47k59qL6hYaVx15pp9R+lSHp15zSBQe/HqTS7jIwOhI/H1NIUJbqKlIBOMdOtNA24HTmmvICLyycZx70BcHA9ev8Ak1JnsePfNIcbs8Y7UeYDdvHFIEGRkjrj2oLBefTgZpDMoxnGeR/+ugF5jiB6U3HeojcgHGck9/aozc8HIxnOPSnbUCzkegpN/HOB9TxVI3DvxnH45zUIEj9QSDn6dfzosLqXRMi5y4xnoD3qub9ADjHHrxUYspX5IA+ppy6fkAO45z07mq0Cw1tSyRsUAd8k5B/qKhkvZnUjftGMjA/rVr7DHxkE44GeKeIAvRBke1JNMpIyv3rDIJYnkkdeKT7O7cEHPXOM1p7AOQoGOOKGQrzjn2/lSuOxlfYieTx3I6n3zThYrySDzjI6DNaHkgg55yenofXrSeWMDJB9aV+oW1M9bZEbG0HHtn+daNmCIgAeh/OmNFxz1znH/wBepLcEMQT6e1TPWI1oT9+aGGRjjHrRjOAR19/6UjEdD0/M1zC9SrKgGc4JH4cV0HgW48rU3iwCJEwO3P8AWsOUHZkY989hU2j3ZtNRt5BkBZASQcZBPI/Kq6DTsz1LyRjnp6V5/wDEOyNvewT7cLKpGcYHHbH49a9T+ziT5gAVxng9q5n4haX9q0FpQMtCwbnsM4JHfjNEbNlt6HkZAJBH/wCqmi2STggYz+vvVhou3Y9ai8vBBzz7HFdHLcnoZ9/osTW0jqqCRRkHHB9vxrf8NXsHhy0sb9tIg1SCRSzLKcHKnBAyMdOxrPk3FSMnBGMDn6ZqzoUhm8N3cBGXsZ9wAP8AAwwfwBFWlpoSyX4XeME8MfFK11uytilu08vlwbwCFcMAuQQMjIA+lYnxD1xLz4nalrdnbtZJd3C3QizyrcE5IJHUE1hwu9jqm9BjypQwB78545z09K2/H9oj38VxDgJIAw57MARgd+ppa2a6E26n3J8Rtb03xr+zxBfNcwJqDWUWqWgkZQ5lj2uQMnJOQQQM9cGva/hr4vh8VeEtE1WNwRfWkcoye+0ZH4HIr4N0fHjT9mxGf97eeGNRKE8krBMMcn0BOfoK2/B3inWf+FFb9K1O5s7/AMMakATDJtPkSAkZHQgE55BFUpWadtUvvJST0ML05HPtQgPGTjHNOVTnk85o2lSc9q8c6erFAAPA6UYGBjJx2pVBIJPUjPpSgcZ+8OlALsxMevPsOtCAk8EfnTj9elKFx0OPrxT3GJjHfFGSf0p2O3cZ+lCgtgdhSvqAKwxhjgjjvzSZIYHpjoKeUz19yMf40BM4Pr09aAEUBhjGBSqMHPr+tAzjAP8A+ujGeAe/rQPcQ8HOM4Hr3pMY6dfX3p3BAxx36U0+g59aaF6DTk8cZGOn9KaR1Ap231Oef5Uuz355x2ouAxuvIppHPHNJO5iidwhldRkRggE47DPGT2zWXca7Hpl5bT3trNd2CShp7VAUEqEfdLg5UE8HHP176QXM0u4LV7nO/EPxLaaFpy3F6BOC5+waeTgXbLwZnwc+Up46DcQQCckj5z1y/vddv5ru/na4vJ2Mju5AJPA4A6ADgADAGABgV+gOs/tpeBdJijY/Ck3dtFEsMVwy2roqqMKhJUkAcgc4PUck1iSft9/DIyhV+FQJBGSYbPkYJODt55Pev07KefD0l7Gmnfd3V2edXp3fvyS7I+DfJfYXLD5TgnIGcDqPf1ppBI3FkJI4OQCB75PPSvu2L9vL4VmXZ/wqhChY5Jt7QgDBJP3eTkdOBUyft0/CIgPJ8JkLPgAG0szzwM5K4wAQBjvkcDmvdeKxS/5cv7zl9jFfaR8HSQ7gF3ouFA5PXHpjJPJzx71WYb2+Ug8deo+p9vwr7+P7cfwfQv8A8WlT5Sy4+xWXJB65I6HH1qN/22/gvKWB+EStGADn7FZAk57gDGM9P/r0LF4lPWk/vF7CO3Mj4Jjj2r99BtGMZGeef8mmxoMn5gQCOSQep6Z9q+93/bQ+CDkH/hUw3KSVH9n2npyTge+MYPrUZ/bN+BzAofhKoI5U/wBn2hH54GPx6in9cxP/AD5f3j9iv5kfBwKluGB5wOff2NK8bO7ElSWY9COfoM9K+9l/bA+At0qmX4UgSsdxB021IyOhyPzp4/ar/Z3lVXX4WKzleE/su3AB6kZB/HPeksZXWrpP7xexj/Mj4DZFJCh1IwT1756dTTcHYSDlWIBJ54/P9a++5/2oP2bGmAk+GMbOQAT/AGRCMegwCAfrUJ/aX/ZmmKD/AIVYrgknH9kwgg4zyN2MkjtwB1rRY2sl/Bf3i9hF/aX3nwSIW8sqo2kj6HrwMe9I0QwoXkluR/T8e9ffCftIfsusPMk+GQTcw4GjoSOMEnDAYGAMDr1qu/7Qf7K0jMj/AAvAGOqaQueuCSQ/GcZH0x3p/XK3/Pp/eL6v2kvvPg9LfqSMgA/5654/WpGhbaM8ngkkY5xye/fpX3R/wvf9lPLxn4aSpGSMH+zANwzySBJkeuDTv+F5/spbA/8AwrVy27gf2WM4PfPmY/Dr2o+u1f8An0xfV3f4l958Nw2pAlZsAKDwR1yOnpkZFNS3w/AyCD0446c/Svuy3+Of7K0W3y/hoTtJJB0scn3zIQc+9Tf8Lo/ZPf5v+FdEEjkHSSceox5mOP8A9VT9dq7eyYOiv5kfCcUDKwyOFGMHHGAcfgTinpa88DdjGT+HGM9zX3Uvxg/ZQZ8p8OssOTnS2AA4ycGQ5+gpR8VP2S5S/wDxQLgHcBjTJFOMkcDzOM9vSmsdVW9Jh9X7SX3nw4LV3GSrqBxkjrz0qVLd0hBCEg53Eg57Y6cV9wL8U/2T3bnwBLu4BI09zgHPOPMzkAZ9fTNTRfEf9koJsfwPLt2ggnTpeSCRjPmZJI5JIwfXPWfr1T/n0x+we11958QrbkSkDcSMA5GRnGeOOBVyOy2hZd7eZksFKnjBwDzx09a+2l+IX7J75H/CFzBiclUsJhyOmcSdcdx0xUlv45/ZRLpjwZKJSMhTaSgHn1MmD+Pes3jan/Ptlewdt1958Z29lJFNvzI7bS2BGcHA4GemQfX/APXcsoJSgYecpwQSg+XPfHp9a+z18Y/suW7sw8F3RKgnD2cuCDnPAkxjr161NB40/ZgnBiPgmbGOD9ikJxjgZMgIHfHbrWP16d37jLjQdt1958fWsM8jQCCKUbSxUIoAJ6E57H19K2NNnvNNuI7oGaG6jYSJKrNuUjGGB65B5HU+tfWsfiz9meNVRfCV0mQMEWkuSMk4JEnr69RViPxr+zf8wHhC5QhgAfscvzD1yJDgHuD19KxljJ/yMqNG19V95hfDD4lxeN7RLW/At9fRSXUAhLlcZLr6EDqPxHXFd5DCGyMnaepxzx35/WsNPHf7O1qyzW3hi/gkUjEkMEqOGBBGCJM8/wAvrWXefGnwZBqFwbSfVJbNSTCZbXEgHdTg4ODwD3GCcHrtQxLndSi1ba58hmWTy51UopNPdLo+516kpKRkgg4GOgHr+NdV4J8fS+ELkRTl5tJlYmSIZYxMeroPT1Udeo56+L3Hxz8Io2ftN/1IBFmSTxnGAf5mkj+Ofhdmwj6hgYyTb4PP41rVjTrQcJq6fl+KPPw+CxuFqKdNWa89/Jn23aXcF9bxT28qzQSqHSWM5VgeQQe4qyvcDqO4r5I8C/tVeHvCk/kyLqE+mSMS0PkAGJv7yc4wT1HQ9evXvI/2z/ApOVtdYOCQf9HUEY/Gvja2AqU5uMU2ujP0PDzlVgpTST6pvr5HvnPHakxhuK8HP7Z3gPoLfWO3/Lqv/wAVj9aQftneBWlAFrrOADkm3Xr2AG7Jz69q5/qlb+Vm9rdV9573xxg0qkjkdu3rXgw/bM8DsnFnrBIPTyFBx69aZH+2b4JJ50/WAOP+WSHvjPB7UfU6/wDKxpLuvvPoBTuGM4Y9f60EA9PevAR+2d4LGCun6xjqT5aY9OOeTUX/AA2t4M3Af2VrPcHKxjBHTHJ6+tNYOv0gF13R9A+Xx1P+AprAjrx6V8//APDbfgw8DSNZyOnyxkfmD1zUb/ts+ESBt0XWCSRgHygCD754OeDmn9SxH8rFdd0fQeO/PHWk2+9fPY/bc8IYI/sTWQMjIxFkDp2Pr+lRN+3F4MWZIzo2sAsCRnys/hzzT+pVraxYrx7o+iQuWAPAGacCFIHc96+dP+G3vCROToWsn2Bi6Y+vWkH7cXhI9dA1gAjjLRZJzyCM+lL6liP5WK67o+jvY/5/z/n3UDIGeMdq+bx+3D4UUAnQNWGACR5kXcgYHPOM03/huTwskgB8P6qBjn95FwfQc8/zqvqWI/lHdd0fSG3tSYz0/KvnNv24vC6gFvD+sAE9d8JBHXpnOagb9unwusqoPD2r4OTzJEMjPbk9BzT+o1/5WK67o+kivbgntSgEds+9fOJ/bj8KAZPh7WMA4I8yLOeo6HpUZ/bo8K7m/wCKc1jAIxiSEk+vGRiksDXf2WLmXdfefSLL270oBAxz+NfNcn7c/hZUB/4R/WMngASRdfTOcY96b/w3b4WXBPhrWQD0IeIjrjJOR7/jx3pxwGI/kYrxtuvvPplRnrzS8DIx1r5o/wCG7PCg5/4RzWDkjGJIc4zgnrj6VH/w3h4WCknw1rGQSAPNhOR9c4zWn1Ku18LI9zuvvPpor6CkKgY4r5q/4bt8LFuPDurkYySZIhjuR1/Khf27PCuTu8Oax3wRJFyOffjtR9Sr/wArBW7r7z6V4AHOQKODnvXza37c/hMKQNA1jfju0WDxkc5/Pik/4bk8KEqBoGsE4BPzxA57jk9vXvS+pV9+RhZLqj6T68A8U0j0PWvmwft0eFlAz4d1g9ORJF39ic8Uqft0eFnYKPDusbiO8kIBOOxySf60fUa9vhY/d7r7z6QPHBNOyfXj+dfNb/tzeFiMr4c1nqODJD0x654oX9uXwtjB8O6xnH/PSE8/nS+pV/5GGndH0qH/AP1U9WA5xxxXzQP25vDByR4c1j3/AHkXA9ev509f25/CnQ+HtZIPU7oc+3Gaf1Kv/KwtFdV959KM2cY9+tN6jsa+b1/bo8JEndoGsj2DREn6802X9ujwmkeRoGsE8cFogOvPOTR9Rr30iw0XVfefSGAAcY5pwAHGcDPevmtf26vCWMN4f1kHOCA0OQM9Qc4Pb/PWT/hujwgOugaxjAI+aLgEcZ56+tH1Gv1i/wABadGj6QCdMd6dj1OfSvm5P26PCbAE6BrK5IHDQnA7nGf0pP8Ahufwlt+XQdZyemTFg/X5s0PBV19lj07n0kPTrXHfETx2vhSz+y2bI+sXCkxA4IhXoZWHoOw7kegNeOXP7c3hYWkhg0LVTdbT5YlMWzPYkg5wOpwOenfNeZT/ALROg3t3Nd3ceq3FzO5eaVo0ySR0ADHAHQAcAD8/RwWAlzc9ZWS2Xc8fMJVvZ+zoK7e7vsj0QzbWY5aWVmLPJIclmJyWJ6kknP8A9aoMl1YkkewyeR6jrivPZPj54XMXyW2qbhghTEgAOfXOc479Kh/4aA8OkIBbalFnAYiNCQMjOATgkDOM8Z9uv1Kmktn9x8S8pxd9lr5mr8UPiIngfSUjtSW166QGFSCRbxnjziO5z90HqRk8Dn5jnMkkzu5aR2Ys0jEkkkkkknkkk5J7mvp66+LfwHv52mvPAeoX1yxBe6uDukkIABJPmDt2AwOgAGKpH4k/s+Ej/i2t1nHAxwBnOf8AWdT3/KuJYid7uDdz7bCYGGGpKEWr9X1bPmeRGOCFOSR2+lILbpwT1GAMdv8AGvpr/hZH7PqMR/wra7ZRwCYxjnvjzM5p6/E34AMCW+GlwjZHAjBB7Z4k/P1o+tT6QZ2Kl5r7z5k8rnaFIJ6HtSfZjg4BOBwQO/evp5fiZ+z5kY+GsynOCDFgAHr/AMtDyOw/Wkb4l/s+YyPhrMW6DMeBj3/eHH5GqWKqfyMfs/NfefL5jYMDtJI6AdffP+FN+zvI4UgqGz+HHfPqa+n4/ib+z8+CfhlMoUYwQDk8k/8ALTrxjJ7Ur/Ez9n4nC/DS5PfO0A547mT/ADij61UWvIyPZeaPl1kcScjIIzk9R7H/AB/yQxNjJBAbAJ98V9Nj4ofALIC/C6Y4OAcKcjOOf3nX65oX4q/ANN3/ABayUjO3LqpIB6k/vD09uapYqp/IwUO7R8vvbblyMsRzkc896rG02OCAVLY4xkeua+rR8W/gOQN3wrJcdgqYPGBn5+PxB9aj/wCFu/AKNjn4VEbiAcxpx7gbz+XFH1qp0psr2a/mR8uC23ghvfk8c/hVY2rpnIDEHrntjtX1O/xh+AyEGH4UlyMYBjQAnof+Wh/WhfjZ8CnYk/CMBlXA/dxEE+n3wM54yc1SxVXdU2Zuin9pfefJ8isBnPXrnH9KbEpLgAA8DJ6849q+rpfjT8CEBB+ESmPBwTFED6kffJA9Krx/HL4GtyPg+qk8ECOLp2z83p270/rVX/n2/vEqH95fefLZCxggcZyME9hzVeSIyTAnBUY4J/z1r6vPx4+CEK4T4QxDJAUmKE9OmckkdOcU+P8AaF+CoG8/CCFpFIB/dQkZPpk9Dj0qPrVbpTf3lqin9pHyVcEopZCQTwOcDJ6f/qpQ32mJONjAlSR0PGOOeee9fW3/AA0H8EypR/hBCUP3gIYDk9sEn6cnpUD/ALQvwYgciL4OW5DAnBjgAyPxP1qfrVX/AJ9v8B+xj/Mj5WDAAKQPlAIbgbhgE8A+ozz71oQzJ9nZtyh1AwcjkdeK+nR+0j8IfmDfBu2LtgbzHABjHBHUgn2FPf8AaY+FKxqE+Dlm205AMduABjAJ4POePpUSxFVqzpv70ONJLXnSZ4f4E8RQW5Om3TLG00jPDLnhjkAgnpkkAA9yfcV3UkOTgrnvj+Vem6J8a/AfjGK5toPg/pVtYCEyXl/NJDHHaRkFS7OqZU9lAOScBQTXm6X9hqTXE+lJcnSjPItq12AJXiDEKWxkEkd+pHXnNfA4+kqVX3VZPW172PWUnUXO3dvRvv5lKWBlAI6DjH1qlPHtOf5VsTzpE0aOdpY8Z4JPpVa4tCy7gATXlXV9dB8vUwcAHAHByPepUAAzjBNJJ8khD/Lzg54/Go/tCjlDmi/mFiYnH1PT3pOOORioGn7gY+tL5pOOPoOpqR2JcAenNNYgHORn04J96jEcspACM3PTBqeHRruYApHgHuTiquKz6ELSqB/9fP8AWonuBnABz1ya1ovDU7j5pFUY56nBq1b+F4UwZHdyOoHA/wD1UIdjnGuCT8oGe1IGld+AeemBxXWJotrD92IH0zzThZRowKoFI6YwABR1C1tDkfsF02SIiOT/AJ61ImkyuQDhc+oPAx611/2cEAA4zwaT7OSw3YIHQGmNROW/sFwDmQHPOB3/AFo/sZkxlC2B9Qa6g2qEA7ce44x+FMa2C4ALgH8cGlcGjlfs/lsAUAIGRkc4pNo6AAY//XXS/Z+vIc9wR1FQyWicgxKR3I/z1pglqYHl45zxSFcHr16ZrYksYgBgFMnr1qFrFMcP0Hcc570BYzDFnqfw70gjJIOc461eksWGACG557D+dQm1lTnYT+tC8gKpTkgDv+FNCAggjAH+c1YKSKeVIx1HNMAzzjHTr60DsVygzjoOlHlgL3z+ZqfYB1H/ANak5xjp9OooD0Kvl5yB39PWhcfU/wCetTYxkjj/AOtTCMnI+n1NJ6piEBBPI4FGRnk80L2I/LPWkIx9K5mhdBrAkdee+aiQbWGBwT/k1Y7euO3vUDEZ5HHekLzPbPCU/wDamgWkwwWChWxxyOOnbpWhqmj/ANoabc2xGFljZQR644rl/hBdCeyvLQvkxsrgZ7EHJHtkcj1+tekxxZXAHNNXWpd77nyzcW5tppInOShKkdMHOCPzqErwcdfauy8daANN8UXynISRxKoHTDDPGT65FYAskU5xwODn6da61qhGTsLc46/n/n61c8JRf8VFPYPkJqNu0QHT5gMg/p/nNW/IVSCEGR2/SqtxKdKvNP1BBk286uQOOMgEd+3TimnaxPQ5TXLF7XUl81ShcFSPcHnHrn+Vbl9bHV/CNpcnBmgLWxHUkKcr0z1BPX0rX+KGlC31CeaIHytwmUnB+Vucj064/Cs7wcReWGoWMhKhovPUdyRnIGO+Cfrins7Cvodr+zJcpq+p+I/CUpIi1vTJI0BPHmoCU/HrjvwK2fggxi8ReIvCl2MJrmnS2+wnJE6AkYBPXIIAryr4d63L4G+Iuj6oj7DaXikkcAruwR9CCc8dK9d+IsP/AAgHx1g1O2+S3F/HfRhehikwSRjsSWGB2pJ2s97P8Ce6KpzkY69+envS7qaDknPb3pcnOOefyryF5nUAIPXGMjGO9A449fzpdg6Zx6H/ACaUYxycUB5iKOOuR3zT1GT154pD8uOMgjA54z7inbgRkgdRz7UAIAQcnjJP4YoAH4eppdmOB056dKUKSDz/AImlceg0cZoGO3I/I08fMCcYoCgnBPPGB0pph0GAYpdpBBzn6+tOC8YJ56elIOvrigQmDz6+/amnGf6d808D3x7U04cDnOKLaAIeBjtSY4I9fzp3GRgfj6/jTc7c55z3p6AMx0OfzrE8Q6XFfWrJcw+dbEhiASCp6BgRzxn3/Gt5Rk8DoRmkcBl2nGOhz0weoq4vkaaE0mrHl9zob6UJjDAdT06QZa2Bw+B65zk+uOCOo715x4r+Gs8/mano1i4glUyx2URaQgAnOM4PAByp5GDgkV9JPo9jcwoEzZXIP+tyWjYdgQASD7jPuKwdd8OSoqefH5EoJaK6hPEhHQZHDDPOOCD0INfRYHNKuEnzU2rdU9mck4OScZq66PsfIQd7WXa42kEjGeQcf/Xq3bThjBlzhCxAPIBz29eAAK9i8b/DS51p5b+a2EVxIQHubRQyEgZyVGCM4AJIznJ5zz5Je6NdaJdpFdwGH5SyuQSrgKTkEcNzgDHQ9cGv0vA5pRx0fddpLdPf5Hn1cPKnZ7p9V+TPQ/Cv7NvxG8daFBrGh+FLvUtMmG5J7aSN1PGSCA2QeeQRnOcitYfsj/F23BH/AAgep4PI4U5HXoDxVD4FftDeJPgnq63WkziXTZGAu9MlJ8mcAdx1UgA4I5Ge44r9MPg78adC+M/hlNV0ScCZMJd2MpAmtmxkgjuCCCCMgj0ORXNi8TicO27Jxvo7GbUbXV/PyPzaf9lX4srIIx4E1cttzxEo46dScH6Zz/Vv/DJvxa3Y/wCED1jJBOPKUA9+TnGfav1gZ95AI4GegBz70BT2HA6kDj+def8A2tXXRGHMl0PyX/4Zg+K+QP8AhAdcY4OcW+SB07Eg89utRr+zV8VEZVT4f68Sny/8epAJ9M5/lkV+tgB2jHGexx09qbjGBnJ6AZPT86P7WrdUh867H5GTfs1/E+SYn/hAtfODyBZMccfiOKB+zd8UeNvgLXwSOn2Bxg9OeOAfrX65rMYzwcADHf8AIc805bl1JAz69cAfXnNV/a9bokTzRvc/If8A4Z2+JqhWHgXX3yd3Fi/Q/h0J45xn+cX/AAoD4krtLeBNeOQTxYSHJwcDpwQe1fsA14SBkkZ9SetN+3PyRnnqCTj69apZvW/lQXjbqfkD/wAKB+IsQXf4G8QA8YP9ny9MeuP5c/1d/wAKH+IbsyJ4K14snJA0+Qdc46gA1+vq3rdWkP5k/wBaJLtioXeSuc8k5H60/wC2K3WKDmifkVbfAH4k4O3wLr4OASDp752jPJGO2SanT4C/ERmQnwP4gAAAA/s9yMnueD1r9cUkfHJ/In8OKUSOzbd5yeOpxx1PWk81q9kJOPVH5I2/wL+IMjSEeCNeJIIUjT34OQScAZwAP1qSP4HfEBVOPBmu4ZcH/iXyZznsCPSv1rVnADbyRnHUg/hSiVlP3jyefmOSfzqf7Vq9kUpR7H5OxfBDx6kLOfCGugZGc6fJnPPPTpk4HPOelTxfBPxumwN4S11gcAk6dIOc4IHB4HSv1eW+l3AeYfbkg/SporqVWzvOTnoTx9e9H9q1H9lD5l1Pylt/gt4zV0V/CWtx5J5OnyknHXAx07Dt71s2Pwj8XW5lhPhzWI0OA27TXLjHQjK4xzziv1IF3JtOXPOO54+nPepFu3UZBOOMZJ598Vk8yqvdIpSVj8wrP4T+MY2UDwxqzKCdpOnONw9RgYHHpjP0rUj+Fni4Yc+FdYYMTiU6e+D6gEjIGK/SR5ZJGJMjY+pB+nJoWaRD/rTnpyT/AENZvMJ9UhqpbofnGPhT4tDL/wAU1q6gAAH+z5QO59MHg8e1Wl+FnjGHGfC2sYJO0/YpOR37V+i0UkvUsTyckk4zTjNK4IViMck5P+NR9fnfZGntfI/Olvhd4u2YXwtrA5H/AC4yDnvjjrUcnwq8ZDIXwvrW4kEqNPkz0yM8dxzX6Oec69HOOTknP9aa11M3CkA9c5I4/HvR/aE10RPtF2Pzai+F/jGfeB4R1kqrDk6fJknHbI7dCaki+E/jWMrjwlrJyRz9ik9Dnt71+jguZFXBYkg+p5+vNILph/Fx065/LmqWYVE9kHOj87P+FS+MZZAq+EtZJAyR9icY98kYq5a/BvxudwXwjrIAG7P2NumOucV+gpuHb5M5XI7nr39qUuGUAHgdge/bvU/Xqjvohe1PgJPg742fp4Q1hgMAj7Iw7ZOOP8aQfBfx2d2PCGstjkn7IwwOx5xwPSv0CTI6uQeuB0oLAnHYHOT61Kxs10RXtbdD4Ch+C3j84/4o7WDxgYtTkcdcE5qZPgh8QcrnwdrGSSR/o+Dxz0z0/n/P71EhBABBOfrn27f5/WVbh84BA6dR39KPr1Tshe0fY+Bm+B3xD+6PBWs5IzkQAAHPqTim/wDCh/iEwJPg7VVODwYR19MZ5/Cvvvz5BxxjqRjIPpjmhbhxgtjB4OP6VSx9TsiXM/P+T4EfEVXjz4P1McA8xKAB7nOBz61Zj/Z7+I0soX/hEr4bucsYwBznklwB+P6196l8jGCNx59hTQpGcdQMkAA8fnT+v1LaJCU2tLHwYn7O/wASZFdf+ERvFJ6EyQgnkEZy/PTtR/wzX8Sp545f+ERuhsz9+WEHn0y4r70HPBO0diP89alReCTjnpj098Uvr9Tql9w/aNdD4IH7N/xJBAPhS7GeOZoc8j/rpSH9mz4lnaB4SutzEgDzoc8eo8zI/GvvdNwJwSx6DgEgU3zD3brwQO5/xprH1F0QnPyPg4fs0fEtdyHwncblHOLiDrnOM+YQfw/nVZv2aPicZiE8JTEAZbNxCOewH7z8f/11988oOO/B6cD3x3qMCRVYock8kkZGfU85/wA/mfX6j6IXtND4Lh/Zv+JcoAHhW5AxkE3EIH5+ZgE+lDfsx/EqVtp8LyjIOM3cAwccc+Z1zX3oS8gOSAM85GMexp3lApnbkk8gHAA/Cj6/U7IPaM+CB+zJ8TtpU+F5QQec3cAyMc/8tOaP+GYfiWU/5FiTkgY+2QZ9OP3nT+VfeqgjAAJIGcf5/wD10Y64III9M49uaPr9VdF9wvaPsfBTfswfE9xgeFyCeMfbIP6SfrR/wy38UW2xnwtINuRxeW+OpIz+8/zxX3qFxGG65647fl3oDnOQxBxyMA5Pb/P86azGqui+4XMfBH/DK/xQKgHwu/BOM3tvk+hx5lPH7K3xNIx/wi8hbPT7ZBwMdx5nc/U196B25w+/ORwOn60qyEZIGcnk+ntxVf2hV6pfcRzJM+C0/ZZ+J5PPhooOgJvYAf8A0ZzUn/DK/wATSgI8NnOTkfbrfIH03/lX3mu5myc4A4HGP8akwF64HOe3P86TzCr2Q1NnwV/wy18TCRnw4Dkc4vYOOO/z8GpF/ZY+JmQP+EdUgAHIvoMY9M7+o9K+8QAcHoeucnNGccj369P05NT/AGhV3sh8/kfCEf7KvxMkViPDgAx3vYBkdh9/rQn7K3xMDI48N5AIz/psGfoR5g4r7t8x+cscDGAMdqb5rHknAzjj+vWq/tCr2Qe0Z8JN+yp8T0wB4bGAcD/Trfn/AMiGmf8ADLvxMAGfDRA7f6bBj3zh+n+cV94BnUkluCep5/Him7iVxxx+Ao+v1V0X3BznwtH+yv8AEhsY0CP5uCTewgDvz85P6Gl/4ZV+JQyDoMII9dQgI9sHf/hX3SMKAQCAOTz/AJ60oPqcnrjj8uP8mk8fVvsh87R8IN+yv8TNpP8AYEXA/wCghAM/+Pc/Skb9lP4nNkLoEZGAc/2hBg/m1feShG4PQc8HFBQYxgr9Dj/GhZhVS2X3BztnwV/wyd8TtxB0GLsSP7Qgxzzwd2PbrUg/ZS+JrhCPD8fHUf2hBkcnGfn9+1feLRg4GScdMn9ab5Qx3HYAE/nR/aNbsvuBSfU+Dl/ZZ+JKuYf7Ch8wDdgahATjoMAPnr6jHvQn7LXxKwuPDwU4PBvYAfpy+OfrX3Ouk2y3n2zygLsr5ZmAG8rnIUnqQCcge5q55SgEkZP5/hT+v1XukPntsfBw/Za+JW4A+H48nHIvYOM8YJ39u4py/sr/ABKJ40BCcjrewY599/bua+8BGvPYn0OcfSkzzknpgcml9fq+X3D5/I+EB+yz8Sxkjw+hxgZN7B3OP7xz/k0D9lL4nZDjw6hB4/4/oM8Dr9/HPavu4N1xz6YPX+dNMr8kEgDtnNP+0Kq7fcQ53PhE/sofEoj/AJF1eDwPt0B6nn+Omn9lX4mRgE+G+CeovYCPqf3gx/nivvDzHB+8T064/AUvm8DPzHnn/Pen/aNXql9wubW58HJ+yt8TW4Ph5E5wC19APoeGPHv/AJLh+yt8SlwTocOckgfbof1+avu3cT987TnoKchBGF6Dj60f2hV8vuDmPhFv2UviTux/YcByeP8AiYQ+uOoOf0pG/ZQ+JXmZOiwYBAGNQhOffOa+7wgOcjkepppBHHIHr/8Aro/tGsui+4HPyPhf/hk/4lnkaLbAHr/xMIf056e/Whf2SviWz7v7ItFwcjOoQ/l1IyK+6ApyCCT7ZxzQMqMBjxx/9aj+0KvZfcHMfCo/ZI+JOT/xKrQYOMf2hF0PcHOD70n/AAyX8SAX8zTLNAW4LahEAR+GeB7819ztJKDgNx3zzimsXk25JOOpJwKX9o1ulvuEpeR8Mr+yL8RtoK2OnDIOQdRXII5GRjofrQf2QfiK7ZNppYz3OorgfXj+lfchBVemQOTjpTdxB4Ocds+tH9o1/IfN5Hw0P2PfiGWYeRpY28ZGorgnrkcZ/Skf9jz4iKq4ttKPPA/tFc/jxj9a+5sAj5uv5010O3g9OpNV/aFddULmXY+Gv+GOPiS3SLR1xjk6kACMdAdvWmj9jD4kSKh2aOhyeDqIyB6nCkH2xX3DhiSAc45weM++Kdl+QG47jA/nR/aVbyEpLoj4eP7FfxDliYMdHiJ4G/UCT1yDwhxzTP8Ahij4gbgTLomSMEG+Y4GepxHz7GvuwEhcc59M9qaVLMQR9eaj+0a1919wuY+Gl/Yn8e5A+26Cq88/a2I578R5qhrX7Hvinwzod1rGrax4fsNPtVLzTSXbgAZwAML8xJxgAEk4AGa+59U1Kz0fS7u/v547awtImluJpDhY0AJJPc4HAA5JIA5NfAvxx+N958YPEfkxSS2Xhi0cmysCSpcgYM0gzguR0B6A4HOTXZhq2IxErJpJbs6I2tdrQ8mv4280CP5htHAHQjIzjryMHHUVd0TRvtAe/wBSu1stMiwJbkDJPAISNSfncnOB0A5JAHMs0UFrpsmp3bG2tVJUEna7ngHaD1AOATgjJwMniuE1/wAZ/wBuJb21vE0UEII5IAOcDAA4UdySSSSSTgAVyZpm0cMnTo2cur6I+pyfI54+alUTUL79z2Tw3rtn44aW1Rf7M8OabIrRaZGc/aZDn97O4ALtx6AAHAAGc+hxtDsADKFAwACMAegHtXj3wQdW/tOMggkIwBHUgkE56d69U8pCdpUZP4V+cyxMqknKTu2z0czwkMJiJUYaJJWXyJNUWI2rMNpdSGHQkfSkjiDRrk5yAaqz6VbTjGHHPIDEf1q6uEUD0GKxlPmaPKirLcpzWiyZDICDxgjpVR9Gt2P+rwQOxOPqa1mGT159RSY6nsetZqTS0KsupkwaPAucgt7E9KuR2UEIwkQyBycc496tBQOAAPWgrxk9OBiqVSSCyKsOo2yMULCNxyc8cdquRTJLgo4bOMYIqnaR2y3M0cyRkthgGxkjHOM9asXGh2U6h1jCFu8ZI6/Q4yK7YO8UzF6Nk6DqAeDnn+lSDAzjBz61mtoLqn7u9uIyOcFsj9cc+tQf2fq8PMV9FKADgSxkduBwcH607gjYIGD371GUxyD+VYpudfgGGsoZgBz5cgBP4HFJ/wAJHPFkT6bcx7SMkLuA/EHn6ii4G2MYwe2Pxp2wZx3/AJVhx+MNPDlZZDEQcEOCCDnvmtC31a1ukzFOjgHGQQQKLgWmUr0PXHHb8aTbu4zQswJweT29/frRkE4/z/OmDWgxYhwGGPp/WmtbKGyPmHXpz9PwqU8YH60ZyTgZx+Oc0Elc2xHGQQPzqFrY84UE9xj0rSVu2enrTCo78jr/AJ5ouUktzJltck4UHJ4xkf1qEwKCDkjHpWxImWOBn1H8qZ5K7uQCf8/hTTHZdDGe3JbcDweoI7VE9sGByoJPTjB/CtloSN3A9qrvAGJ9aL6CsY8tsoI+XGOoFVpYVTocn364raltSOM+x75rPngbkcEj9R9au4GPLle49qjTMmCD19eP8asyxkEgrx16/pUcMYAwAAuenSpZL7DOVIBUc56HgCjcT9PSnTA8EH60zHPA/WsWAfngVG/BA6kVIBgcHPBHB/KoyPm6ZGfWkQdp8Ib8WviqOBj8lyrR498ZH5kV7vFa4GT+Qr5i8P37aXrFpdq2DDKrk5xkZ5z7YJr6otiJ4Y5UOUdQynsQQCD+RqkWeRfGDS/KurO7CZVlaNj3yDkfzNealcN+n41778UNIGoeFLp8Ze3IlHboeenqCRXgxHbBH41otAINowSMYXjn1/yarXsIns5UIIBU4+uOKuYB4OcZ6n+dNbDLyKoXRE2pINa8GaVckbpFiazkPoVzjI+h61xnhS6Onazaucldxjfkg4PBJ+ma7TwtGtxo2u6a5IeBhexgnAx0Iz3GMfSuCvYBFqkyq3ykllz19cHtxVdiLNXJ/FtmbLWHVBySQMZ6g4JP165969m+IAPjD4W+CvEobfMLVtOuXJzl4zlSfqAcc15f4zb7bZWF/nJljViQOpAwcn2IGfevRvhPdHxR8GvGPh7b5lzpxTVbdMkkhThwCBxwOee/pTXawkKnI4+mcU4cYJGAc8f14pCvA78/5FKM968c6h4BPJIHPA9BSqoOQQM49f0oHXnHp60oHPAIHHel6ALtHAx7/QDtRgAAYznsO5pwXjgA59+gpQhzkdvypXAaFGBjgqe3NOGe3X1PSlAwfTqKdt4PGP5UhoYARgDt19DQOMjrjinEYzjPPQUoGeT1JpoNBg46dv6/40hPXjk08gevT0puDnB/DvR1EN2nrgdsGmheRk/UVIADn29aCPTpVARnA6fTj9aQ4B5OBT2HGB14yPamEADB569+9ADSO3pTT2B//XUnBAHGB1phXnHP9aq9kAinaABUsVzJDC8QO6JwQ0TjKH3weAfcdPWoyg9MdqQLk/1prQVrkraZb3QD6fJ9nkOM2c0hIJxg7XPr6H8Ca4rxf4Ej1y2uLd7EOfvtauCjq3QtGTjac846HtxwexK46cZ6jrUy3/nqILkGVFGFPG9R0wGPOPY8DtiuinXnSkpwbTWzQopxv1XVPqfIHirwpL4YvHwTLaF8oxHzggYCkDJBGcHseo9K2fhX8XNc+EnjOPXtCuik0eFlhf8A1dzGSAUcZ5BAz6g8jBFfQXirwjbalYTbLYXKyjY4UAFx6ZPRx1BzyeDkV8u+LvC8vhu/mjDPLas5EUxHUZ5BHYjOCOSDX6dlGa08wh7GukpJWafXzXmediMP7N88Nn+Hkfrf8Ivi3ofxp8Ixa9okmCCI7q0Y/vLaXAJU+oJ5BHBHvkV24IVcDp9ea/Jn9m74433wQ8ew6gjtPpFwRDqFkGIEsRPJ9MrnIPYjHQ1+q+i6zYeItKtNT0q5W8067jWWGaM5DqRkHjODngjqDkdq5MbhHhqmmsXszzakUrSitPyZfHzL0yfQ8mo8k44JIPB6CpVXPJ6enT/9VBTauCc9Mden0rzjC5E6A/h6dDmkjTI9ADn1GaeBngYH6VLsKjjGPpTsTYrsDnGOewx1oEJByeM9Rmp9oOfzPP8A+qm4J5//AFijoC3IQgJBH0461IkA3ZGeOf8A9dShBtJAGe3vTkj9+/JBNO4xqqfcZ/z+NOMYQBgc5JGOlScbcnqOvU0xl38jr6f/AFqYCoCwxknH0yaYUPQA/QdqsQx9hgfn1qUIFJIPX3OBU3KsV4oggyQSw/GpkTr785NO29yAPanJH8owRn3ovcLDQMEAZyT1x39ee3tUhGDk8dT1oSMZyep5xz6enalMZlwRwQMc80h2sRIx3emTwO9TCE8E/hikSL5sg5A9qkJxjnHPr/SgdhqjrnIzk8n8qXdg8H8KbtzyTyPr3pOM4/M//WpLVDH5OBwTn8fxodS6ADoCD1701TuxjBHToRUmNuMYwfrn8uRUgu5BIucID1OSR0poU4GQc9McHipwgyTwSRx2wP8APamyLjBHHpx1/wD1UCsQMpABwR6jsPSpFAU98np3H40oT1A6YAGaFUn2A/n/APqp3ElrqPU5Pf8AmPypMEH7pBz26U5IiVBzn3680piAOAccnqM/160iuowAEZJzjjjqKWMZ4PHcEdfy9qkVQox1zjj1Pal25BIJOOuO/wCFADVYHjHIzjtQsSqc5ye6HigYOQeBnqcZ/wDr0+MMOT+lWLYZ5e1hk7c9fb+lDgA9eTwOcc1MMPwTjn17UjxIwz0PocfhzzSsMhUHgnjBPApVky2QNuOOeP60FWxgDHOMjj9M0mwLyDg4x1/zmixPmTDDjqOvTPPHfFJ91iQck88c5+tIqgDqTnrRsJ4PTHX2/CjUL3G5BYE9Tx0JA/z701n424HPvz71KsYPX5T0HPGBTTDhiMHjqCelMWpC3BJ7k49RTg46diceoHvUjRHB/HHPWo/JLDpjB6EkY+ho62FYa3cZBwKI3LDaxGV7Dp+YqUwgrlm24HIHcUoA7gZIABJ5I+negNiM5kJATOentj8elMVG5LY46DqcepJ461KAc4ztPY54H0pqrtyDnGeRnIP6UB5DlRY+hJOO/Q9+TSKd2CcdD74NO2FuDyByBnJNLtBOQBz9cccUBYjwcgZzjpntQc7ecEg9T0/OpMnGDng5yOSKCAefqcE809Q2I43KsB1HQnHf60/O4jBAPqf6ZpmwBhjnJGeeamYBdmAcDnj1/ChCGphR6k8k0mCRxk4Pft7ZHpTg3zEgg44BJz+NKMDIJyR685/GjQCNU3ZDHjPWgKARgEjP+etP654OOxBP5/SmheM5yT1ouAm/qu0KM8YpVHzZzj1x1NJtxkHkD270vQkjocDk/wBaGAEDGBwCfpk0qv8ALzyT7UmC2SRwOPelRSDnqf0pACgNzySOcYxTgQeM+nX17+1NwSQenUHBOD+GaF6YODt9P880FbAeucHI9qcQOo7+/ApvRgRyPbI/P1oI64GOeO//AOqn0C+ovHGOcmkYE99pHcihvvZPHPXnFIDlRkY6gjOR9aQCocdeo747+1MI255HPt/9en9GI4HI79vzpQgJPqe/4U7gMjUZIbqfQY96QJnjHHOfX60oHGOw/wA+tHbk4yME8/jSJGYGM4/HGaUDBzyF7gUbQTn1IwP8KULgHHU9f8KfQBj56dB+dByFwSQPcZ/Ok2ZwDkDqOeaNoIwOT04//XVAOziPI5xnB9qaWIGSMnHfnn/PvSogAI6jsKXILYJ6cHnn8qgCJWLcfy6//XpzAhVABOSKMhZOQCB6jqKeoAGQenQkf/Xp7MCPBkz3P+eKiERJ4Jxx2xgVZUDIxwT2pGOOgwBRcCq67PwpBkkAHJPYY54p7nOSDnn9PWoGJLAAnA/maXmGtiVFA5wQ3c8DmkZAc56dfrSHHU8nOMfhSbguCenf/wCtT8wJ0T5MA8epo2tt2jkk4wOSajibKkA//XrjPjT8R0+FXw61HXQ4+3sPstirHG6dwQDxzhRlj9B61dODqSUUtW7IIrmZ85/tf/GI6hqf/CFaTOP7OsmDapLG2RPPnIiyM5CHkjoWPtXy/FcQ2yPeXpMdrApaWQHkjnCjPc5AHBxnpnGdD7UdTu5JZJHnllZmLscl2JJLEnkkkkk+pNef/E6/hVrawt5SIY8mRRkrI2cE59R6Hg5yORz6OY4qOX0VRh8TX3eZ9bk2WSxk+eS9xNX82Znivxrd+LdSMs4ENsgCQWyjAjVRgAAcZGSSPUk8kkmnZBBtYygMxJKdgO3PesaPqOc9MjORjvitC0OcYx24I/Dr71+b1JOTbbu2ftOCpxpxUYJJI9l+Dd15OryR9BKu0c5B4yOM+tezKhbnP414F8OrgWusxN90qy89BjOMZ74B719AoBwMVxxe6PhOI4cuMvbdIFAGAOB70uMDH+cU9V/GnFc596o+UIehwOf5UhGOfzp5XHT/APXTfr17f/XotcrzGk4IzQDgjkjFOKd/T+dKqHAyeffvR1C5l6toVtq7o06nMeQHRipGfcH+dUo/Cf2bBtr67iIPeXeCCc8giui2bcUqru5xgmmpSjomTvuYos9XtuYtTDr6Sx5H5g0qz67btkx21yvHRihP0BHFbBGeOwpQmOPQ1fPJdRcqMpddvU/1+mSqOxUhu/PQ81LF4ltiSkiSxEHGHQj/AOtWgeeOOKYyBhyBn/PerVVrcOVIrGfTb9TuMUmeCCAST+INMt9IsYQwiSONCTkKAByc8Y96maziOMxJx0OBkfjjNNNjGegK+mDiq9sTy9bk62iAYU8dieaiNlL5wcOQMEYzUCW0kbZWV8AcjqMe9TA3AHyy8j1p+1TDlZSgupTqslu/VVBAPOQc5IPtWgXcLkDOM4Hc8VmGzuH1mK9bACoVYA8kEgj8jWqRk8cE9P8A6+KzlUaejGorruU4dXbyd0tvJG2Tzt4wO4//AF0/+14BAsjkhT1LjHBOBU0V4sGY5FJAPBwSMVYNxazLsZY2DdmAP6H0raM01qxcrWxAZBIgKnOeR6H2pQct1z7d6nMcIOAFHbg9/wA6V7CPBAJyeAQeapS8wUX1IAhOPc9aR4QP96o73RrmaAJb3ZhY9SRu49ACaSy0jU7Zx59zFcJ2whB9vb607isKbfJBGMDmqk9nnOOpzz0z6VqvBLGSPLLYJzt9KxdQ1iazldJNOnKZAEgGQRnGRjJoUr7isZV5alWJx2yeKzwpzweOwrcjv4r+YwiKWJiCSHjxwOO9U59NlR8pGSvcgHinzLZsbi2Z8qfLwMnPaoScDGM9BycVbl3R8lCB05Bx+dUDk59jxUXTM2tRy5zjkgcn2NIydsnr1p6Dv0H+f50hP4A9DSuQRJwTlehxz/Kvp74b6gNZ8GabOOqRiJh6FeP5Yr5ibOAc4xXuX7Pmqm50zUdOLhjA4lUZ5wwwTj0yP897i7MaPSdRsEvLG5tnGVljKH05GP618pag72l1Pb7CssUhUg9cgkYI/Cvr/wArqcDHb3r5w+KWif2X40vcDCT4mU9+Rg/qCfxrbYtHCSTTPgovp1/Wom82Tgkg5GR0wK0GjIHr06Ux4z1zyKm+o7DfCbi08VQLLgw3SNbPv4zuGBz6ZxXOeJ9ObTb8hxgxs0THGMEGtXVC1usU6D5oWWTI65BzVLxdrtt4guJXgQrvIck9A2AD3yec/nWqs4oye+xJbxnUPDEkJ5Nu5C56BSM4/MZ//XXU/s0a/HpHxMtLKcgWuqRyWEozgESKQB+JA/ya4Cw1aXT4Zo0kV0kUKwfkcHIIGeoPX1qpo2svomt2OoW5JuIrhZFAIABDA/ln9KT206ar1Jsj2vccj1pocd+fyzUUkvO0E89c9aI3fgY5I6+3+NeRsdfUsRuCSC2PSplOcHPB6VDHANo3ZOf89qljBXI+9/SoBEoXOBj9aUDGR68nPahAQf19adtyT/I0BZgoHBzkjv0oIOMCnjjk4IpCRwOuP1oCwwDgY600r056mpFYd/wxSHkdO+adg2GY4xnmkVSvPoTT8DgH6Uc9B9M0/ILDeOBmkPT05pQCetHtwOaYhmOMc8Uxhjr37VIcFfX/ABpAvYdqAGAY5Ipcc46eh9adgcY68c0bc/Q9CKfkBGRknI/CkUe3TipNuBx2oxng4pi6jCnf3ppQYyBjvzUpTngZFNPp+uaa8w20GK7IHAY7WGGGTg9xke3avNviN4cmW0nlSBZ9NuJR5q7ciKQjiQHPyk9CRgE8kc16VgH6DpjvTJreK4ikilXzIpFKyKehBGCPyPBrejVlQqKpB2a6ldOWSPjLWNObSNSnt2JIViFc8Fh2JGTjP1Nfa3/BP343tJLcfDjVbgmKVTc6S7kYWQDMkIPX5h8wHTIIHXn5o+LnhdbO4aVBmW1YRMRwZIyAQxHsMAnuQetcl4S8Q3XhHXtM1fTpTBfWU4nhlBwVZWBB9MZGCD1Ga/X8POOaYNO+rX3Nf5ni16fsqnKtmro/aYIQMEYP149sUAZyM4OeP/r5rmvh343tPiV4H0TxPZYCX0AeSIEERSDiRTj0YED2wa6ZW3fz/GvlnFpuMlqtDzWnGTT3QgwBwMnPB9adyFx17HHY03aVPYj29KefUHjsc8VAvUZwOcEfrz3oTJJxk+5oB29CM9sc803GDnGPwzTTsIeCeh+U/wA/505ASCQCMf54ojBYc9f1/KnoCp547f5xR1H6D4o8Dk/lSmMA8KM/yqaNAUznPbPQUojI5JBJ657fjSGloRKjDvknGKkSMpyTjtj/ACaeI93Gdvv/AIUqKN4IPKk/r1xRpYvZAATjvjue/tTki7+vUY7VKBg9OT6f5/Wm9Ohx+NBAgQLjIyBzntQzlRgdT69qQsCfX6f5xTXzjLd/z/HmgsQ5PIoxnnnPH+etNDZwO4496eoGc8E4xikl3BeQ5VBIycDp+HtShATjbgdKajA8cn8KfnHXof8APah7AIFA5GScY6/55pvOMHjmn9T8xyfQ9Kac5B9s/WpFswDAY9fcj0pjDgDtkEduacBkYHXGSB3pwQbgCOPbjt6f5/xdhjAo6n8Mc8U/IGACOffmnbQD7egowqZIPPOBT0AQAgHP4j/J/wAaQDAwP8eacpVsk8kH6U12C4HqfbNSK44YwCfalHPfJz/9b9aRT0JGCKenGVIyM9+f1oC40ArkZA7gc5/DrThhRgnaOOKUIpxgcDt0ppQRdTkenWgfQRsHgkkE+vTFDdOMevvSKmeg44PsfY04jA+6R9B19veqXdkvUFPQMNpP49qGX5dx4AHA6ZPb1oRd656AnAzzQvbHA+v+NMQxS+FDYDEZPcD1weKXnOcgjGDj+dThQecZPtx/KkI5zgZPUD0pa3AYvQHBIP5Uo9iM9OmeB685FMLAkZJGT64xQWByB1/I0wuxzDAJAznv/U03rjOSOoA4/lSgDkkgfr7c0Eg9OmQMHg5oHe4085Bbk8A00fQZ9+3/ANc08gHqOfr/AJ6UgAPBAU8fjTRNhuz5d2NxB6ZxgepAoUZ6nPrx/TNOyi5x/wDrppJY4xwScHPJ/wDrUharcXjOTnI9PT0xSDB468888D8u9A5IYnJI7enSkB3nIOOf6UAKBu759fp9KUcjk8eo/wAKYMHg/rwaVSf4sE5zj2x7VXoA9UyAx5J9+AO+Md6MHoCcjk8cU3dnsOT1Pb8qX2OM9if50rjsLswQSePQd6Q8DjkD880isScE7m74pODnAHbg9ffntRYQ4cHnp2xSb1z69eaarE45AGR+A9zSk7AeO/B/wFNbAOXZwVOfQ+tJwDnJ6Y9v8mmjg5HT0xil56gjv+VJhqOX73HBPHPQU4ALzjn9P60xTj3p6c/XgZ7GkBFDH5SsDI0mWZsuckDJIUYxwOgzk47mpOeuCR65pyFSOvB7c0NnPC/L9aCtLEJGDg9evHT6/wCTTueD64A75x6mnMNpx3x14PHtScdweDnHOKegrDQQevPoCf8AIpcgcc46H0puMHtx/Xjmn9OMYxjmkHUaSTnBzjnrxTCn7xH3uFCkFP4TyCDzzkYwMHGD3qQEKMHkGkGcjjIHoearYLDd+MZHPbnIpPM7AZ+vr60MdvsD6Dp/+uk2YHHGOcnqT6YpeghvmBjx27cD6mpA4bsec455H4GoSmMkkZHTHSmDPGGP607AWAwLYPA4ye/+FKeOmCR1xjpUQbPueBnvSxyLk88jPT0pbgSBCeAPTpzTChVwSBnt6VIh6Ede4Pb9acHAGRyMdRzz9RSGiF0xnAA9R/8AXzRECGGOSByCf5VK55+Ujqf1pEwgJAwe5PWgGiIpt28c5yRmmbsnG3j1/nUxJJ56k/hTXxt5xj/CnoIrt1wQRj8aaVz0/wAiph0x6fiTUO4cgnp7miwvIa6nbkc449M1Ecjg81PvCgk9DwPQUzg89u9O3YNWRKxU4OPUivi79tz4grqnjjT/AA1BLvtNGtw0oU9biXBOfUqoVenBJ9a+z7mWKzjlnnkCW8MbSyuTgBVBYkn2AJr8rviJ4xbxd401nWJMtLqF7JcYcYKqxygP0XAP0r2ctpqU3Ue0V+JvTTvtvoU59TXQrCa7IDOMpFzgBzwDxkkDJJrzXxU3nJYMTuciTLHqTuBOfxOa6bx5dCC9stMUhhaRBpBjOZXAJGfQDA+pNc34hUNZ2XT5WYD8gT/L8a+EzLEvEYlzvpey9Efu+UYNYXAqPV2b+ZjxMBjHsPz+vStO0UkqBycjOOc46Dr6VlRHn25OP5dc1qabKqPhhnGcH0/D+deVPRHv4fdHd+FZCt0/qBwecdj+tfR2myi4sraXIy8atn6gV85eEyC2A+dwJHqOmScn/wDXXvvgyYXHh+0xztUqT05ya5I/HbyPi+J4fvoy8kjcRcnP8NSbRjpwaETHB9alAyMdjWnmj4f1KzRndgHim+WADnn3q00Y9c0gjz2waQFYISev4UBM4OOas+Vz70qRgsD0A/nTSuNIhEe33pVi7Dj3q15XYH86csXIzjHc0vUNCn5PPPJpfK4yKuCMDtn6UCPHGOvOaB7FHyxkZ5P86aYypPv/AJ9a0HhDDJ4xjOBUfkc5GSO30pW1F5Ge6HIznnvTWjPQf4cVoeQe/So/JySDjApjKbKB0GPoKbsHIxVxYQeWHTtTWhGeOP50LUTKoQAY6fhT9meOp5Aqx5OEHQg0wRn0wOlKzQrFfYV4HI9KjMeRjHIzzgGrhhz9Ka8XoOe9NaFFP7OrduvXHWl8t1GBI4+hqyExzjJ/KmkYOcCl8wuMV50PEvA6ZHenrfXatklXBwMEYyPanAE8e9Hl57dKLy7gPGoy55izjrg4/wD10japmPZJA5PsAR+VNIKkdhnnFNK8A568Y/8Ar0+d9wstyK51uCRNhSRcYAJUgdcDr6UKR9OnSn4G3BAOTyDQqAEZ+n+FTJtu7BKxHJbpKoUoCQeCRnmuP12zNrqLAfccBhjp1IIH5V2u3PGfbisHxbbgxQTDsSn1HUfrmtqT3RE1pc5n2xn0zTuvGenPFH3hnOOM89aQAgAnGRyfWtjlGsoIyM9K734G6t/ZnjeKB22xXSNFz3bGRj3yCK4Tj8+3rV3w/qB0jWrK7U4aCZZOemA2T+lWtB2PsUIDjHGK8c+PujhW0zUFGCSYGIA+o/PBr2a3kS4t0mjIKSKGBznIIyP51yHxY0f+0/Bd7sTdLb4nXnn5Tk4/DOR3roexSWp8zBD1HHPeneXwPp0qZU3cnkZ4x3pygAAADrwT61jJlFG6s1mikQ8hgcZ9xjtXMWPhEXdtNMJ2V0YoeCQOOMAY79TXbuAwIIwBg+/4VT0KMjVNRsyDiWPzUHbIHOD6HNaQk7EySPOdKshZXbW92BITLkk5wR0P8jWn4o8Nx6BqaiAF4mwyk9gQCPXgg8fSp9ctTa60xAA3/MM9B24963PEcQ1Pwtpl8Bh44zA2CSSUOBn3wRWqatqZ2PnHRPF/i2TUIoLXxHqBJb5RLNuH4g5z9K+qfAF5c3vhPT7i8ZnuXjO+RwMk5IJ44AOMgV8heHpAurWrglmEg29euOp57Zr7M8M2Lado9jA+A8cShgDxnGSR+Jrkr2stDumrGuAQQPTsKdgjk8emeeKTvn86kB9D8tcO/QzRJg7e2KQAvnPbtSgZ4B604AYyRznvUhcQLnp+NGMjI7npTsDH86MdhzzVj0G7On+f60beTTsDJPcUhHI5ORSSsMQJgg5IPUUgzkkDBP6U7gnBNKAB09afW4rEQU55HYChlPJzx356VJjA45AP86Tr0Ip3F6EI59R0/GgDt6d6ewGeTwMU0qF9+v0H60dQ9Bu3JI/WkKkd6dt25wabsPBAB64Of50dBCEdB1z+FLzjqRT/AMs5HWmY45P+famAnPPHNNPQd91PxtHFIDkE49uPSgBm0+n/AOqgj5eM5457U7APPPtSbDu6cEcY9aAPP/if4cW8gj1FANig29wBncQ2QrfQE4P1FfOF1pz6dqUsDjBVioOccZOCfqOfrX2LqmnR6jYXFtL9yVCpI7Ejg/gcGvnz4j+GxY6zDc4DfaIwXwNpBGATjHU4Jz719zw7j3Tm6D6q69TlxVNzp83VfkfVP/BPb4ivdWuv+CbkghCdSsx7AKkqjJzz8pAAxkE19lpx/F068V+WX7OPjRvh98XvC+qnclv9rW3uSMkmKTCMM9wAc8dSBX6oyxCKdlAwASAc8GvVx9NwrXa0av8AM8WaukxqITzj1/8A10rKD16djUiE5GDkHseaeygkdAPf1rzDnsQIMZXI56cdqTytx4OMd6cHAIBPqR7e2amXqO49v59aL2QWIljI/n+FIfMWXaIyVwMP2ye317/SrQ6EkAe/rSA4xnnnFBdh0WQvPXjjrT0OOvHrSAE9ulNBxwcH+dAWJzjjA6HmkVT16fQc/nTUwTgdMZyKlJAHSkxasci5AJPQ+tRy/fwCWA6j+fNO3BRmkZB9D1yfSi4NDVAQjJ4PHSkkiDAjnPrnin4x2yepA5/WjqAccfjihDuRRxkNnJOePb8akKkc9vp/9enx5J4BI9SO9KSBxkZ7UajI0+Qkc7c8ds8c8fWjaRyQWx1GcU89MFRjrmkzuOANwPfPA96YApB5OVH160BQeDxjr0pD/LpkUZA5HJ7560n2AcMdR1PH0pAOeCeePXFA57flRls4POOuP/rUdBXA+nUe1NIAz6dcdSTThg4I4HbP9KD/AFz/AJ5oSGNQkDGffP8An/P1pw5IJ5pFJJIPO3p/nvTlBz0wP05o21F0FQDAA6HpT8ADgdaRMg4xuGM8+np1p3I47HOQP89qVhje3AIPsTzRtZiMjHc04Pt4Izjn/J9aVXPOAP8ACnoGohXtwCSM/SlUDqev9PzFJnOAepPA9cfSlHTIGcnPXpTJ3DIGSowD3+vXFMIPJHpjjn9Kcc554xRzjjA9xz/UUCEIIHPfI5/pimlj0AIPXgf/AF6c69we+OeP61GwKkDGMgc47UDtYcrA4IzjnHtSYGOOnTngj1xTQp2jByPT155pFBTPTJPPU/jmncXUdt2g8ZGccd/ejJBOM8euB9RS7ycHPWhV3Hr0JAxzkke9IXQYxBHPGARyeTSglckA4wBngDHr2pShxgkZxgdf500RhQBjnsTyDQHURTkDqCPwPuTik3YOBzjrnGf8/wCfq8ISpOST06Yz+dHPr3/z0oERwkkYBwo5GcZ79hTsgYwNo7Eenr/+unFenIJ+n+eKb3bgY4x7+v0FOw7DFBJwMgAjqc0/7449Mc4xQGAwN2D0PGaMgD1qhDShDA4IxgdcfyqReUAyQcnoetMUAnJPXgdh0/pTlbjAPJ4GBn8etQO4uO5/z+FBAxknB9ex9qMrjIxx36k0FuOOe/P/ANagQKOTjkD86cqYwThivQZyfxpqHb0Jzn9P8afuByePf2/Wn5gIV3HJ6+ppAOh6knHXvRwck8dxjPH5UuenU96QDTzyADz60kaZYHAwO3f604H15/SlAwMAnB6Ec5qtB7Duec8enp/OgDHBOOfpQOAD2HXPQUgfk8denJ4qRiEA9R+n+BpxQZHHI+pzUYPOSMfSmLMF4IPB7cn2p9QvoSiPGADkEnPr/wDXpdgXk/N7iozICwB4zwfY0uSM4HQ0WFe4xge3HbJ5pS20AEDHTAP507dhegJBGQetIME5OOD1PP8AOnYQiAD8O5x/+qmsvbPHWm3ETmMmIqJMDHmZxnPOce2enfFSMocgjgnpnvSsBEPm6jOe4P8AOmHHAI6flUrLzgdTjPpj0pQAMDHXv7+9FwIMHOOvX/IpFQ8YIyPU+nNTlOgIGB0HTNHyr2zn8Dmi47EWGc8AL9MGpFBAAHQc0Lz22nGPfHWpEHHYZxn6UdBCPyBgfn796YBhgScnGOo5qQn29uaiwAAAMAelIpj2IyQRnB9abnAwRkd80pHUnHHt/wDXqJiQMgZz1OKCRCOTyevHpTSgBznOemKC2R/n+VIJCAQRz29DVpgN4yc8juCeai6cDt15qUn1AI/+v+FMbJJGMZ/l7UtLiueZ/tFeIm8M/BXxZdo+yeW1FnEc4w0rBOPfBavzVsLNrzW4gSWhDEsc5+VQSRz7DH6V92ftr6p9n+F+macHKNfaopYHkFY42YAj0BIP1xXxjZkaVYa/fqMm106QqQMnc5ABGeAQQTn0zj39iElQwM53s3ex7GXUnUxVOCWjab9DyfUdTOra3eXZOBNMzjuAMkDqfQCm68f+JfanJIWQ4OOOF5H+etU7NQCgHYAH2wODmr+tsJNLtyeqzHPGB90/4V+Zy+M/oCkv3H9eRixEdxx/X/OK0rHPBGTg/jg9aoREZ2jnPr/Kr9kQHUgcZwQPWiWxpQ3R3fhF1+0KpJBCEHjgntXunw2uPN0aWI8+XKT9AQD/AErwfww2y/gxxnII9iD7c17R8MJgt1ewcZaMMPfBx/WvNvaql3R8zxJG9n2SZ6FGMn2qXb6imxIW5B4q3Gg4IPTmuq1z86IhGFHIzzQIgAe2fzq0qDrjNNMfOD+OKQr66lURkcikCE49sVb2L6d8D8aBGVOMZ6c0DK6ofTr+tTqgwMjr696lVMY6YH+cU9V3f0qrC2ZB5eTjp6U5Y+ee1WljAAyOe1SCPI4osNspeWGPAqOSAjp2Par4iGCfSkWLdkYznkUraCuZvl8HjApHhJ7Z7jHer32cHqOacsGTjHFPlGZflheozn2p3kjqMZP9K0Gtz0Az9Kalvgn0HrSt0FcoiDnBx65pr244HGD7VoNGT1GKaLbfjJx3p2BOzKIgxx/9ekEGc571oiAIMEDI/E0eSG4AA96jl7FXMlrYjJA79KgNv5nJBFbDWx6YHPYU37P8pBGeMUWFcyPLKnnmlWI8Hnn9KvmArk7cg0hgORlTk8mosO5RMXOdueepo8naMAdccVorbl8kdzR9mKnOMjt6fnStqMy/JbJ749KFhyckkitT7N2xikW26buM/wCc0WfUDO+zhTkcZ6ehrL1+ES6ZKAPmGGX14OeP5V0wh2qAByCSTjP4VUvrT/R2yAMjHrwR6VcPdYmrq1zy0D65560pzjjJ7de9OmhME7oeMEjv60gyOcdO1de5zCBQMDOT79abwWAPOMfjTu2Pz4H86QjAyPXt1zTQH1Z8J9WOt+BtMlZgZYo/IkI4wV4598AdK6m/tFu7OWBhlZVZD05GCD/OvJf2cdXMunapprHJiZZ1GRnBG08deoB969jIyv8AOumGsQ2Z8jalYHT76e2k+9G7ISOhOcZ/GqeQCc8emeld78VvDLw+NbtklEUNwqzKMHqeDn8RnjPWvKfEby6ROIiS5IyD07/XoR/9f3xdua19TTdXNZpkGQXGQOueg+lZ8eppp/iDTblX3KGMbc8FTwe/Iwc1yt1qEsxBKdSOpOf07VUmu5iwyfunK8YwR6GtIRs7mbOg8deXFqTAD54pCpJB5B5B9xjpVrSrozeFtTtSdxjYTqCccHKn+YP9apeOWa5NheoH2XVurMT0LKMHn1GBn/OY/CMvnXQgZwBcxPAQehJBA79iAR71ra+hn0PFfhTpCan4kUyLvjjAGMgAliAAc9uSeOmK+uoIRHGqAYAHHPf8a+dfgHpYuLrz3AVTOODg5CqScjuASPyr6QjAHoRx/n8a8+tK8kd09XqLGATg8YqRFwPYc9KFUZyMZ5/L0qQJ0/pXNsyPIaoAJ/nTsAnP+fegLwMU7PHTB4pIY1QSTgnHpTR6D8+9SLnt64zSYJOB3PFUToNXB5B5PQe1KAB64pVQDOAMjoaUc9eDRa4hMdB0OMjNIRxnpzTs559KBk//AF6dhoYwwMYx2pCAuPrTuv8A9am/QA9aFcN9ENYZ6cj0puBz1607pyetGf8APamIZnPP+fxpRgcGnY9O3amgcYAHvQHmDEAkUEA4JyaUDJ4ORSqTzntR1AjHy4HUenU0gGOep9afxn+dN4HU59DQA3aTx0/pRzxjtxQB60pBPXr0/wDr0AI5ypxgMAcdxn3HFeTeNhJf3c8VzFGl1asoUg5DI2SCB1yOMj616yoA6fhXDfELT0N7HOo2Sy2zKWA7owIJ7E4JH0616WAlyYmE72s0VF3vFrRppnnMWgTwSK6bzLgMh4GWByDyMgA4I6V+pPw81t/FHw98M6sx3y3VhE8vOf3gUK+T7EGvzeLoY42LiQ9+xP0I5HSvuz9knWF1P4NwxIhL2V9cQHOcHcQ46n/a6dsV+i4/3oKXZ/mfPzjZW7HrEGc4PH6fyqdovlPPOfzp8a5+YjDdx/XFPZSMdvYDj868A5LGTqthc3ECpbXH2ZycmQAHjBBAz055yPpVqCMxQqpO8gAEnAJOMZP168VZCgDHLZ6imqh3A8YHbH/16rcLEeSTjOT9e9KiGQ56EU7aCcbskdehIPXFK6FcYOBnJ7GhDtpoKcp2yewNRgYIzxmpgDxj0xz3NM2lCOTxknvTAEbawDDA7kc5qvf6tbabEJrmdbaLcEEkhwu4nABJ4H1PH9ZWckEgHA6nGe2eMZ59q5u+lvdd+y2Z0S6Sxnk3S3NyIsIqnIBjJJySAQcZA5xnil5CR0UOqW08hiinSaUKHwpz8pOARjggnjIq5G/y88cfTivP/CvgGfwv4n1W+hlUWFwFjhhJJdQACck4AAOcAc465NduJVDLGSQ7AkAc8DGeenfvS3G0lsWc/ie2ePpTlbjB6e3GajQ568nP4Z6U3eQ2ABwMkVRK31LQI6AdfUU0rk8/eNRxuSeP507knA6nt/iaCttBxUjkcdeKbt4yAePxqRW4yeMe9HfBwOeaXqFtSKI+YCQdwGRx2P40oUAgEdO/1qQAKCVHXqc/pil4x296YETE9gfc0gB4A4Ht29uKkIHQ855wRmkwCc+9BK0GqOgPfj8qULjBPPP+fWkXhugBHHrQxIxg456etA7hgcAcfjml37BnJz2z3pFUY5OaXYGIxxTsSAYt7enelCnBOeM84P8ASnFSBxk+tKoxjgkD8anqXtoMC5OB07Y9adz3/WnqCnPXnsOn4UEDjnPXPvTAbznnJPB/P9KOnI4FOA6Y6GhgcccjtjtQAmd2M8Z45NO4IwefTvTdvbr6dqQDOc9BTsQIUz0OPbrQMjqOPrn/AAqQAt0PU03BzxwenWkNIj6tkZGfxx+vFGMEggg469jUmxeoIP8AWmkDPPPTnJp7iGbDnJ4H1xSjC8DI59f6GnkE4HpyPX8qTaOpOR+dPTZiQ0eoBBGaarbjzx75/lUu0HBB6emR/n/P4sI5HHI9cnn8aVx/IFxjgnH5c0zaw3ZO4EkjgDAx046/WlUHcBjJFLgKQGGcGkGtxmO/APFNYbyQOOx7f/WqYDnBwccjjoffk0oUdRnPXr3NNB1uyDZwRjp37/p/Omj5Tgk9cfWpiMEkk8fTrTNpGMduwHWjoRYYxUZxjAxxnFS4zjAI4wee/t60xE5+gzgDqf1pzRkg549DgcfrT6jGgH5s/Koxgdye1L9Bz7/4ikBAwAc9uMAH8qkTDYBIHJx/+ulYBoOMA8/U807gEkHr+VH3SQRnH0oAJ6dunajqAmM4z3zzS46DjnBHNO4PIGcfgPpQeQeue1HQe4qHjnBPJz1pvBc4xj36/TNGSRgjOevv/wDr9aT0IB/Hj/PtSF1HBRwN2P6GmshzgAkeuafv44/Q80oPPJHHegCMR88Lx3P/ANek246tg9M1Lx3JBHbpmmjB6gkA9eafUehHjaOmO2e/rmhBjknH+fanEA8D/P40g/Ac9qa31EM5HJY44J560Fj0zxnntSsQvfP14pg5OTj8OlMfQaCQxAGD25zmnK+exyKa4HUA5z696Io+56j9RU2sIlHODnPPWm7wCQTgD/PahOMA9un40FMEnqD29KQD15x6Hnng03dk8dCSSM9aFG0AHgDjH9aRh3P6UDQq8nPOP8aeQOijHQcfyqMHA6Z7k4pfm6g4NA0tRzDI5GP880z5Q3IyDjqRxTgP7x/Id6j3YJGPwPP40A9h/BGM49hUBlBUg9frTwSUyDjHB4qvjBOR/hQSK2OoOeeeaikOT7DilyejUnfOcj3/AMad2J3G989fXJ4+lEjblwCAQeg61BPYi4uracyyqISSIlJCMSCOQOoAPAPAPPWpWI5z1PU0eorHyp+3fqBjsvBNt2Ml3KwHOTiJQSR6An8zXynqUqD4YeMLgAM4+y25yTwJJcAjHBPykDPAycDNfSX7d8gh1nwVuJUG1uCeef8AWpkj6j1r5Z1jUzB8K/EkIYFri/sIWB5JQGRwRzwQVAJ75x9fSxkE8tvrpZ6d7n0uSX+uU0eYWueAF3A9QPbjFaGqgvoquDwsygjqAcEDB98Vm2b4JIXOegJzwa1NSUvoUgU4Akjb05BII/AGvzmWkl6n7xS/hNeRhJkcfjx9a0bDO4AgHnPbn1rPhGOvTjrWjYkBg3XkAjB6fTv3pSHQ+I7bw1hr2EAkbWwCTkkYwQOSPrXq3w/ufs/iSAE4Eqsh9M4yP1FeX+GlVJogoyAxYEgZ6dM9c85rvtBnNpq9pMP4JVPvjOD/ADrypO1VM8biCne3mn+B7hGueasRLjAH41HHjAI5z0qzEuckV6SPyrdDgp7etGBUirSFMHB/Gq0FfUhIH1pyj2pXUEjA6HrT1Tvmp5bsVxFQ4HPJp6R5OBTo06ccHvU0SYPqD0FVawXGxx4xk5z6VLGuSBzz/KnxIPTp0qaMbMA47dKLdA3I1jxkHrUZj+Ygcf0q0PXPPPWomtv3m8MR3I7UrCTsQpAO/fr+NOEJDHP6VOqdj35pwhOPUZ5p26DuVPKGO+D364pv2cnriru0beeBSKmGPGQaVguUjCTyBjsaRIApxjFXjEO1J5QBNVYLlM2/OR9acsG5eVORV0xDAIPSmqhHJP4VNgT0KPk56CovI28DmtQxA59zUUkQY470WHe5mtb7uOgzn6mjye+Mn61f8jaMHoeOKRYuQDgH1qeUaZT+z/8AfPr3oFqc8jj2rRW3GR69OanWDjPtzUNalJpmSLUf3f6Uv2TJBxx0B71rfZg3ykciljtQoyR9KVguYsdj6A47imXViHhcAYJGR/n0roDbAtggL16d6ga1654yf8+tO2o9DwrX4BbapKBwGy2B2ycYH4is3gE4GT711Xj6xFteBwozuZc44PcD8K5DfyCDjpk9xW8TJrUlBGMdc9e9JvA4HSozKOxBJOcDsKiknAHUEg56881aJSPTfgRrS6b47t4nf5LpGgIzjkjI+uCOB719Pr6kAivhfQteOh63ZXqtsaCdZMk8YyCcn6ZBr7C0j4k+H9X1GSxt9StmvIo1kkhEgJQMMjPYdR9MjNdFK+qKVOUtYpu29lscx8a9OH2fT79UztkMLfRgSPyI/WvD/FFmJIo5SA+1iM8HAI5x+lfTXjqyj17wnfJGyyFU8xHBBBKnOPxwRXzzq9uLq0fGOFyoz1OM/wCc1z1Pdqp9GaQXutPdHAXmnJNbvhAHGCCuB0/rWLLbrGTkZ4wc9fzrpnfejqOCRyfYVzFzKAdu7POPTmuhHO0bDRjUvBRU8vZT+pJ2sOT+ePyrnNFlNvcqwOHjYMCPrkfqK6HwYwu57/TpOBd27BQe7gZBH5H9K5ZS0d8QSFzwfT0OPXmtehCWupJ+zvbiaxkfoY9zE9ckkD+Qx+de4wtghe3QcfpXlvwP0b+x9HnLuGkcpx3AK5PbPVueeor1eIbQABz1zXl1JXkdbd5XJNnftS8DvxSd8D60qDuev9RWQAAGz145FOAwRnr1px44xg+386Q9vc80CsMC9SOAOvvSjgggfSnYAx60ABTjPXnigYmCCMHrSL2zSj1PQUoHcU/NE2G4HcZ/GkB55PtinnoRTQuCe570dQ6iccDp+Ippxjj349KU4xnnNIVz9KEIQcjp/n2pp47frTxgcHoaAAcD0p9AGKpHAOTSnPelJ5xmgADjOMd6AGbcDI69qcF7kc04e/6UhH5etADD7mmEe3SpQBge3pTSASDmgCMDPSkx165qTA/WjHcnigSVmMAxj0Fcx49i8y10sk4X7UYyR6PGwx+YB+orqe/PPNYXjZ0XQowSd4vIXHQDA3ZOSeCATj1PFdVDSomEXqvJo8NvNfls7/yAdqqxPTnJAIJ54OM4Ffcf/BP3XpNT8C+J4HYOIL6JhzgkOhycdMfL179+1fn14nkeLXrgsQW+Uk44ztBH14wDmvtP/gm1du1h45iUkRBrRgMkgNhwce2K/WcVBPBJrsmeHUdpyXmz7XjUPkYwTzz1/OnspwAOgPPNV4ZAXBDde+ePyqznkDNfKHLuVxEVblsj0PWnxr3PQ9P85qUjJyB79sf/AK6YVK9MkduMU7CegpjAGMDHqO+aYyDOSMY608uFGTx7daQtnOeaoByoV54Jxj6UgQMeQAe/rSxsCAMdOMUrHg44x3/HpQG4wxLjAGAMdP50nlA45FPVtwHPPfig4/xAo17hfUZ5QP3uc+namGDDDH4YzU2cc4J79Og/ClVR3yB/SgLshEOCCevf/wCtQYS3A6fWpyg6g+2P60oUEZoFqRJDjJJBA9RTgm3oeKkAA4xgd/8AOabwT3wemaA1AcEcjNHXI6A0bscdvWnAqB1B6c9aB9SMAg/T/PNLu55oJzzjI59jn6UnT3oAQNgkk7vUHrSE88cjrmmnGSM4OP8AI560uc9hxQG4/r3PHAoOMde/SmdO9PiI3EnGR2xx9c0E6XHIBj5f50Y/P/PejPQ8H/GgHkgdfSgfQUD+929DT+3QHHSkXjrz/n9aTJPIOee/rQMMjqMHtilGCOTikxgfTnHv6ZoU56cUCuPXJGffvSE9gT+HWkU55/D/ADzS5PQ5Oewxx+dAxOnGB7UoBIIH1+v50YOeO/AI7U7gDA5wMdaCBMgdjgH8/X1pDgnjocjH19aXGT65/Ckwc8cjpn2p7gNjURqFA2haDnPt7UuCDjjB757/ANaMH8R0o2B7jOnAzj0pygnr14oUc8dPX0P49aXYV7g98npz7ii4Bxjp/n8aaMHg9PSlYZwR1pv3iRnkduwpAhVG7pj374qMgjJJB5wMZH5+9SKcLgf/AFv05pDgZ7Z5p6gRfdGSox3xS59DwecDn8gKXyyTkZz0pQhA44x1xz+maNw1ZFLN5ULyBHl2KSFXBY47AevoKkHQE5HHTP6UioFBz/P+lKoB4HI5PNPzJBSGbnj6f40rAKOePT3pqpswOueeKdszk/jmlcfQi9OACOlJ0zjkfz/OnbRnPf6c044BAHGOKNxCAEg4xnof8inbSOc5pVAH1p+DgelIBMA9Rx164o4x1/z35phJAyCQc44ODSgeg6d6fTQpeYY9AMHvQozg9RgAdvx4pyqehHHYHrTsAdsDPrz+lIXUiPXg/wBaUAngH64qQqDgcf8A1/wNAX8TQHmQsDjOOfXOcUgzwQeDgde/0qQLvwTxn+lMC4bk+4xVIQ3dtxg5/wD10o4//X1p+xePbvUez5sA89femADH0x27fjQR0OMA9ecU2WLzI2Q5AIwSDgj3BHQ07kAZ5IH+TQAgAJzjOePYim79rqoV8EH5hyoxjAJzkE54+hqTHU9enOKTeDwcDHfpmp6lCYG3JGcd+aVW3Z9frSEnAA4Gcn3FIFOQc/p2/CiwDiQOMenHWkXGc5B9KQ5J+vseKTcU7ds/SkGw/vkcA9e39aT/ABoEnygEH8s0nfA5z0oDYeMHIPA/Q0zy+CeDnv3pyMTz3z9Pwprnj5c+4FAm0N6kjoffFRvtHB/L3p3K5I4qJsjqcjuKBEeBkggZJ6d/zphOGx0H51IzDOOQfwpu7aD6Yx7mgBrMR35/GoHO7jGMmnlwSR+XNN9z/PvQF9T45/4KCWpV/As+fvRXsTf8BaMgDt0Y+9fHupsZfAWqbcfLfW5bP3iuGIGc9icn6+9fbv8AwUA00SeDfB16sZZoNQuISR0w0IODn1MYxXxLdKZvBGvFE85EaCVj/cG/BPHqWAx0Nexifeyx+VvzPoMlmljIetvvOJsgCRkdQT6fT/P+TtXab/D1yxIG0ocdCfmAyR+nFYttwwBHGc47jHSugZRLoN8AdyrEGHABHzA5PtgV+ZTvdep+/UP4T9DmoQDkHknnA6Z/OtKxH70A4wfU4IqhFnoOQDn19+1aNrGCdpHBJ59e4HWlJ6F0N00jtNBPl3dmWYqBge2c9R3zXbxExMGBwVOc+mD/AErjfD8YM1urcEhcDPBGRyPp0H0zXZfeJJHXn9a8eo/eR5ueRs4abpnvGjzi5sLaY8iSNW/QGtKLHHpXN+BJhc+G7M5LFQYzz3U4/lXURrxnrXrQd4pn4/OPJNrs2h6LnnjPahl6ZOKmjXjA4Pc0107g59asyIQBgfrTlA47ZGaQD0+lSKucDHWmitASpYwcjA4pI4/Xn2qXyyvTt+tVbqSSqnpxUqpk+3X8aSLLAEDp+lWEXHvVJA2Qopzkj8KlVQVAwB60u3njmnqnOP0/+vTsSnoR7fmBI9uac6dh9KcqEjB/CnAYPvU2HcrtEDQkYzk8+9T7c4A6CkCkUwV7akewlunT+VN8rnrirSx7+B1pTEAMdxQo3YisIs8DmgQg/WrCx7cZqRIsdBx6mjlHcqLEc9PxqN7Ykg88dq0xEF/nUbxHbjGcnFLlvoMzvL7UCLBH061ZaLH1zzSpEeoyaXLqCfYhjQ8H1qeOI/X+VNjjO4gDrV6OMcD6cd6hotMgWDa2QRj9alWA49amEO48detWI7fp6DrWfKyrlIwBU56nrx1FRPFuOVIwen4VpNb5BBPX+XpUbW4U5/nVpX1C55R8UNK3W7SIPmChsepB5Ptx1ryKbGCPx9q+kPGGlpd6exI6gqPbIwK+bbuJ7eaSJuCjFTnvjjoaqK1Ib6lSecqMgkcc84yKzpNURCVJCsOxP8qnveRwMnBHvXnXirVJrDUmMeSVUbd4+UfTB5Pt610RjzHRh6SrNpuzSujrLrVvJHbBPUnqMZxXMeIvFMUes2UulSvCq26/aSJCD52TnJzkgjbgcj8q4e78dXDpKJ5QZACNqDjvjPNcy+r3kUUp2FQx4c8jPXj3x+NdUKfKexhpRwsua7emy2+Z91fsj/EybWF1XRL/AFaSaNImnjtphk8kA4JJIA6ke+cevP8Ai74saFpWp3OmWVyt1cqZAqRZOADwCOxI7HmvljwH41v/AA0Li9imltpJFMbvFwcEYI9gR6c1peHri21vXrhpSW80MWfJBJxwTk5JJwPr7USpRnbTVbHZHDQxFVVLLW109Lnqf/CX3U8rsjgKzcA4wBnkfh+VVbvWUg2faJEV3OFB7n6f5/x8y+2rpWstbSzFymMNuwB3IPqccE1B4n1l7me1jMwVjhUVDgKScA5z34JJqfZWej26CqYXDxmqqSsnZpvqj2Lwvr7W2vWk7AbYpASUORjIBzngDGePX6VpeNrMabr9yEAEZfeoGMYbkYP44rzDwhcypC888wZVyCExk84BIPPXp6V2Z1mfXE82eVJH2BVxjOFyACMnp9aJpxWxOYZeqrdaikk0nZbnpHw4Iuba5nR8tJOxIPRRgADHbIGfxrv0+Ycn8+/0rwj9li4vdU8PapdXErvCblUj8wkgALyBz7jmvd40wMDmvLnHlk1fY+YV2kxxGfXIpy5AB6kUgB6cnrxSqOpPGKzsIeO/b+tNK8fjTlBGBnJ70c7sk+nFIrToMC+v4c9acq5zkn2pcEDp+frQM8+ncCn5j8xAuMnHA55py4zwOKM5PGckY56GgDIx6dqdkA0AnHf9KTAB59fwp+D2P5f0puOcEfQ0rC2EYgDB4OAetMzkZz+Rp3QdfzpuDn+gpoXQaBkYJ79fage3bp7/AK04ZPQdP1oPPUYoENOM4IzQQQfb+VPC5/CkHTHPvQAhA9PakA454pyjvjGO5pCCRxyaAGEAcA5wfxpMkjmnDPUdep7UYxn3oDuNGOMUe449j6U7BPSm4JzxyKrqTsIBjOa5L4lAjw5GRnP2yAA9cEtwe/T/ADnpXWgZ6nNcz8QJhDpNkCMhr6IkY4O1WbB98gEe9dGH1mu9yla69T5n8eXGPE94IgVKFUfPUttBJ47Enj247V9o/wDBNRQ9r4+bkMfsYIPQDDnGemcnp6c18R+KpPP8R6lIfm23DqDnOcHAyexAHpX3t/wTX07y/AXjW9C4EuoW8Sk9TsiYkH6bv1r9gxdoYJJ9EkeDVd5Sfdtn16oIxjnjjP8ALirsR9OO/wD9aqKsQQO/pViOQjJBPH5/rXyBxXsi30HPT0oUqcEHr6daZncoIyM0qqBjHP1PX3o10He4541bk9uQRTPK+YgMcHpk54pUEhDk4GCduCeRjjPv9OKdnA54oENWMDPOc/zpiTRySyRK+ZIwNy9wDnH54qQPjpTcspOD160D8xdoHQE59+n1pVXH8/pTRIR1GMcdefzqRSPT+VAdbiBeff64o3Y4xn/PSlJ54x249qbvA5P09+tAhwBI44A6etJuG3HIx+tAfaSMdKQkHgHJ64oH5Dg2cH17f/XpCpyABgetNDYGD1/Kl346f/qp2GheCP8AD1pg+Y84Hv0P+FI0mex6+1C54wTjj35o8w6C7ucEj+f8+lNOB05Pv0+lIX3cHBA4B4zml7AkdO3r/SkHkxmM4J6+wz/WnLgUvyuw5AY5wCefw/z/APXROGIA/A/1p3DqKnLdcjGB6e1Sfdx047imKSeAPfJp3JAABxSC44ZPXqfakxlsjpnBpRx1GacGx0HTrQLYUHnA6Y6fWl545/r/APqpq445/wA/jQRxj8OlA2x6jHYn60hGeAPyNEecY7Yx0H9acM5GSOhHQUCSuN245GMk+uB/WgKc4xg/WnKPT8vanM5Aye358UD0I/MCEJuG85IGecdyB7U3eemAaRhGGBIAfoDjnB7VJgA++M9fyo2J8wyTzj9cGlVh1PAHHWjAxnPTrSbsN0Pr1/pQVYUZHQ9M1HgqQOn19PzqQdiOTnoaaQMkgdffJoJBWDjBOCOo/wD10pXsfrwaYzHdjGT6j/CnE4wAD83407DW4nXj+femle4PXgj/ACaXqD2pu0nk9QetIVwCngnr35xTj79fY/pzTQDkAZyOOP8AClJOQGGCPQcU2LUQdgeh5HSlQAnBPPP5UmcYA7+2aGB5IBwDwaNRjZFIdcMFXnIPJIxxg/XrxzTImYJmTG4EjIPGMnGO/pn3p7Et1OTj9P1poHOSSfTNIVxGk3cfgR6CmlywwG+hBIp+zpgcjjH9c0ixnBBYsSSecHHPT6DtT2DUbnvnk9MnilQfn1P+e9Crxgk5J4yOuKeqHjHU9qQhcYbnAH/1qeM4x39eaVAAQQc4708LgZ5z7UD9SJuO3J6/WhORg8de2Kcy7sANikVfLHOW9yf/AK5oBoVVwPcdf8etAPzADg/WnbhjBJBpMnGD0p+QhQuQD60Yx7c03djgcUjPkAk96LBshwIPOBimNw386ZuzyMn9KUYxkGqAXPykdew+lQuxQggEgnB5wQMdffnink+9NYZBPPHHbGaBXI5bdJZoZSZA8WcASEKQexA4PtnpUmRngZBOTSHjAPOPakbjPYnpxmlYfUcCACB07/5zSAYOMlfQ8/5waM5IwOOOvX9KQZPAPP8AjTHcAefX1xTgoySevf6U0IcjPIFLgE9Tg96XTQLi9WAx29/1pvBGARTsAY+bvjNR7uMbuOnp3pi9RcA8jp04pcbR0AHtzTchOeR247/rQZQQOCCfxpeYD844zn0//XTHPT9Ka74wf59/8/5942cuhGMEd85qQHE4OfXkjrzVDUr9LNBkEs5wCCOB3Y56Adz249atM57HBHGeo4qncWSTvLJLht6bArKCFB6jnrk4JB9BTYBZzRz2cDwEvEVBViCCQOAeeeeue/Wpe45zUNvCLeCOIO7hVA3tjJ9Cccc+1Sex9Rye/tSJ3GNwcjkn3pFOAelSjgcn6jpTAuDgDgmncR4X+2foZ1j4D3tygDSaZqFre8/3SxibH0En5V+d63j2eg+JLHy0AvbMAk9V8uVZMjHBztIPtX6w/EjwqvjP4deJ9ECgyahp08UYIBzIFJTHTncowfxr8phbo08YnyEdTFKp4IVlKkfUEg89xXtUY+3wVSl1SbR62XVVTxNOb2TVzgbQE7eQQP1z3/Wukt0E2jaiFUgrAzcDqQM5HPbvXPwRG2kMTD5kYqfrnGO/pXSaepewu4jgboWUHHA+UkA+o/nX5fVVpL1P6OwlpQfa36HKxkjqODjGOO3Nadowyuf4sY4/n6VmQAsqnkHj/IrTsSRIgHOSCOn5c8fnSlsyqG6R3Hh9/NuIgkYPlMMOcjOTknI756V2A4JxweePxrjPDzKt9CCQEY4J6jGR2HJI/wAmu3wc8+ua8Wt8Rw559j5mn4O8a3+leNdI0RpF/sy9JBBHO85xgg57dK94iPA+mc18seILk6Vq2g6mpI+zXsZJHoWGe/oDkV9UQMHVWX7rAMCOhHWvUoPmpry0PyXHRUarst9S0nSgru6GljHyjHAP41IFOMHvXUkecQ+WM5zz1p0S46fSnqvrzmnKpB68DtTsAgHIz1PFSIOcHnoKRe/c1LGOMYFUoskkiXHNSDPUUkPTP/6ql9gOM9atAQyXUVuVEsqxk5wCQCfpmmjUrMsQbqLcOMCQZz6YzXh37T1uLOTw9qUplFusjRTCMkHacE4wRyQDjmvn/XfFVlc63ctpVzcmzlYGEOWDD1GCc5Bzj14q1G5pGKlbWx96xX1vIRiaMk9MMOal8yM5wwGO+R/PNfn/AG/iPUrIgxXl5CAc8SuMHv1OKtSfEPXEyJdavwoGQDMwHfB6/rS5bsr2fmj72MkXAEig9OopY1Bbrxn2r4LtfiHreElTXbvbjCnziQPpk9q2rX4w+MIXQJrtzgDABC4I4HQjmhxsy/ZNdUfcSKp44/l+FIUBIA5PNfH9l8ffFsSoX1KJiDjLwqM+2Rxk1o237R/imGUF3tLheMqY9p9eoOOfpRbUzdN9LH1gEIwCakRB3+n+frXy4f2m9fx8tpa5I5GSasp+1LrZ2AaVa5AAY+Y3PqRxxn9KLLqxckj6gx7/AJU0x557V87Wf7V8qDEuhgkYziYAfhkVoRftW2m8ebo1wkRwPldWOffBGB70KKT3JtLse4OgzgHkH86REHQjjqfrXjKftSaET+90+8iPoFVs/kePrQP2qPDiIS1legqQCPLBPPXv2ocX0Dlkuh7UoDOM8E1YRBwR2rxvT/2nPCly58wXUIB6vCeR24Ga1Yf2kvBfQ3si4wMGJsn6AA8e9ZuLKSl2PV448DNTLHwAP515lD+0b4HcLnVMexjb/D+ddb4P+IGh+OfOOjX63Zgx5gQ8qOxIPOD69DUcrLs0tjpFg9ec1HJb9MfjV5CGPHB/nSFATyORQo2IuYWqWRmspVIBwMjPrXzJ8QbA2HiS6wP3cpEige/Xr7gn0r6zmh3RlePmBBFfOPxp0Y6fe215jhi0JI74OQfrjNO1ndB0PK7rleOuCPp+tcf4ijg+zSCcgqwIzwCO3GR/WupvHADDJwen9K87+Imo/ZtPVkUMwkAAz3wecdxW9Ne8kaUEvaK7dvLc881DRrezHm+aZELE4Ixkevf6fWsi81QxXSREA2wIJx1I989cf597V3NL807jeWHKDp7gDpj6VYi0OyvLKOSVwZMfNhsZJ6YJ6Cu5NLSx63s6sny02klrr1XYksPEllbSrHsQpKBnqSDj7xA4PXB/rR4d1WCLU5plwu6QspzjA9vfJrMu/CktqnnRy5IIGzHPpj6468Yq/a+EvttgrxTBHbJyRwPYkdafu2OvDvGKopcqdtbHa6h4R/thzKjAShS7ITkNxnOevHH+PryGr+GJZbiK2ClJsDGckYA7H2rrPDV69zp4+1zDfANhBG04HHIB5JA5I61Zed9UuXFsEzARkg546gdfbk9qz1ufW1cNhsVSUmrOVnZdX1OS023v9BuAk0pSFhtBJzkE8nr2xnnmvVfBulNIkE8ZDCKMOxJO0qDnBx1JGfxrhbu7S4t5ku0ywcqSBwpweRjH4VpeEvFN5o9itlHKj53RkP125Jxgc8jpQ0mtThpuGDn7JPdaNq7XdHuH7N9kbX4YWDHJEskj4xjAJxgHvyOtergDHGPQf4Vyfwq07+y/AGhWxGwrbKTxgZOST+Oc/wCeeuRRg/pXizd5N+Z+fLTQRfWl/hNOAHc+pNPyNoyMmoGNCk8ep9elLgDj3/yRTgw4xn8KBjP+eaLIBDz0PHPX1owQcg4PTg/jQoHajPv+OKVgGnGcf5+tIR0H8+1Kcnigc5HvTtpqAcjp0oPXr1/SjHOByD6dqAhzxxQA0+lIVPY+1P7YpoXpn8PSgVhuCDwOPrTQvOT1Off8Kkx145HSjHPP50CsHUdR1FNxxx2p4XbikA7ZoER9OR1+tGCOtScdO5pB70C6DNo7nrTT+g61JgfXmm7PfmqsHUaOepxz+NGcex4pQMn+VJjpzx+dGoaiYx0xXMeP7hIbLTFYptE0s8m8DG1FUAnPb5zn6V1Qx64H615n8bdTisND1GU5MtvYLboMHAkmfg+5APPsK9TLaTq4mEUt2iZS5ItvZK580yXJuJpZnYFpZGc5yMlmJJ65yc1+nX7Auh/2P+z5DdkEPqmp3Fzn1ChYh6cDYcfX3r8wbfDyoOcAFlQAksR0BOeM+v4V+yfwT8L/APCC/B3wXoTJsltNLhE4Ax+8dd7kj1yxB96/UM2koUow7u/yR87KSs31Z2uSSAeo6mpImAPY46jPWoU47Y/GnBiOvJHBr5QwsXo3DDPT/Cnq/cdOhqtE/HPbqackpJzj/wDVRsUtVqWAcnIJAB7H+dBT3zjkk0xJTzkYA6U8MMZHNL1HYdgdvzpp4Jzxjp9KwNJ8R3V54m1TTrizaG2h2fZpgpPmDBLEkEjGeADg5BJGME9ATngGjYdn1E/zzTgfQdPSoyTuAHf1/pSkHqDweMZ4Jpit2F75xzTXA3cjP06fiabkqMAnB79fypeTjPzfiOntmnpYkkUE4x649aYdwJGOe57Cno5BwenQH2pu7AIA5HJzxSAaM85xnPTmgemMc/5zQcZye/QUwOScEcngYqwFZgp579/eomlKISQXAxwgyeeOBnnrS7SvIPQ9v/r00jvnAyMkGp3AeCVJHBwfrmo408sbAT1J5JPJOTycn/DtUqZck4PHSlhjeMYdge+cdh/n/PdANAAwSASOQT29+eaXPp+tDj5cDr16cfnTUwVAzgjrxmmgH+aFHIz06U9SWIyTjPaolBOc9BjFPGFPBx9P8KQD9+Bz/jTg3JA655pmB6HmlHzsME56c96AHBumO2KdnsTimgHgDJHvTtrDHt6HjmgAHy87sD1NOGT/APr4+tN2iRcfge/+NOUbRgcj60ASIccnpjHHXj3phl+U9u3J/WlHykD1NRGMsdxI46A9j9c0ALEzBMM+8kk5wBkZz0B9KlTHfAJxn8OlMiU7Aep57U5Rzj8v/wBfWnYNR3HO4DB9emfSuN8V/EG08GXkVrPHNcu+3AQkuSzYAHBBJORjjGBzyK7MDd1qs2nWwvPtQgjNxtCmYgbgBk4z1H/16nYpWKOj+IYdWMkYgubSeLlormJkOOxBIAYHpkZ5/XSLcZ4P+fSnLvfGSeDnGf6U1hj/ADj+tCBgvv1IzTg+DyfT8vwpu0Y4JBpruTnI68ZzimT2H5IbAxgdcc0dOfT/ADjFNjUoibiS3QkYyTSbCG3HJyfX/wDXQBIox16nge34d6jJOcDp+VPwcHPTp9M/jSFQTgAYHQZ4z+NPcaS6EYBzz16mnYwPU/XoPzpwwvG4Z+uKZkkkgk54H+TSJemgnpzgEcj3pDnoODSkduDxjnio+eSOoOPrQIkjXGTwT0pWXP8A+vtTQffPSng456n3FAEYLE7eB05zn9OtTheARimYPXjI6dcmnIMZI+lA+ooIBHYA8Y/lSnOOD7Z60c5746fjQCVHHPbigN2DdcD8qQLvx7Y/yaPajJHA/DmgbG45wTk5pyjb0J545/8A10ZPTNNJz06Cgkdj8QKa6cZHFC/dxknj19O1DMOPQ96dwGbc5J6im/dOBzmpdvGDxTXJGPf/ACKL6ktCCP5ck49Mf5NRucZA6DnrjmpAeMHp+dRn5jn9KemwhVXHHX1NNCHcMkqAckDvx0NShMjOfehR2HUZo20RastRpABxnGPWhT0yAfT1pdgPGSCO59abjrxxTAMbT6nr/nFITznjB6+tOK9ieB3x1/LFJ3PbNTdgNIHXj65x2pgXHOMn69Keflwc4waaxOMgZ9iafUXmQnBbjnPfGM+nek4GMkDHr/j3p+3nPv8ASkYADj6UrhsJv3EDtnGP/r0n8IGeT7f4UhBXuCP1poIOeenY0XYug1vmXnjB96icnucdOnNTHpz6/T86j4xj86QWI/ujIGcnt+vemoWz3wenXrU20dMcemPX8aaABkDAz/n1oCw3OSD064/lQoHPUigLzyelPUHPByB+tAhFcxuGxnaRgevPQ/yr8w/j94HPgD4v+KdJRfLtReNc25xjME2JEIHoA5Htiv09xjocHk9q+Tf27fh2brT/AA/4ztIizQE6XfyAcBWJeBj+Jdc+4HYV62XVeSq4y2krfM2g+XY+Ddds/st8JE+5cKZRzyGBwwPvkZHsR71c0kl0uOMgwMBjOfunP5CrWrWYuoXBOGjBmQjkAYyy4B5yCCPTBo8MRJLO4OQfLboP9kjBHfjt7V8Rm+G+qYmUbaN3Xoz+huHMYsZg4u+qVn6pHGWxO1CDknHQ98Vo2ILODjnOR3H0/Gs+2XEaKCcYGDgdSO/pWnZZZwARxnPbPNeRI96h8R2Hh8M+oxqCBsUuxI6dADj1JPSu9YZJweD3rgPC8LNeMVBYEFSMZHTBxn2r0BRwByAK8qvucOdx9yD82c/44gMnh2dwCTEVkGOowevP1r6S8C6oNZ8JaReHlpbWNiAc87QD+ORzXges2ovdKu4CNwkiYY7k44H416l+z7qH2/4ZaZkkmAyQEdxtY4GPoa7sG04NdUz8rzSNpJ9z06I5/wAKlXpgmoo1xkDkHpUw+UevavQR4Vxp456/Q0o54p4T8Kbs5waq1wuKg/8A11Ki9zTU5x3x1qROnAp2AkiwM9vapRwMk0xRjnqO1PAycZ9PpVrXQTPMv2jNFGq/DO7lA3SWrrKoA5Azgn8ia+K7fRpbW8QpMkuHDKBIAwwc4x14r9DfGekrrnhLVrE/N51tIg+pU4x+Nfn05ax1WNzwUYdR3zgjH1reN7fIyqO0U/MvaldarKHuormGAK4jWESKWI6kkHtj/wCtVPU5TqcZjvZWi1GSMGF9oCOp4K5HABIOD39af4ps7cazDI2BHcRhm8scAgkH8yOa0PijYeZLpl/ZIXslt47cypGVQMFBIGQO5IBqbWsZQk2/Qyfh94XvfGF5Fo9kYhdlyoLnCjGcknuBivq34f8AgV9Ot7aLxFbaXcnypLdGES7icYBIOOSB1HNfKXwo1M6V4ytZRKYSsqgsCfuscE4Bz0/ya9C8R+KE0vx7Nd2uq313FFKWYIxCKQuQoySOSOeOAfWplFvW511J2as90e6XVh4bt7XS5xoFlM1i4juIxGMsORkjtjAIzzk96+c/jYlhafEO11HSYBZaZdKMQJ9wEDBAGce9amj/ABv1Wa6nN9AhW6bLbSRjByDg56e3BrC8fahD4m8Ppd2ivI1jKGkIU4RWODk44GSMHoaOXlJhUu0fUXw6+Gng/wAQeDtL1OXSInmltVjmyWOZFJIYYPfofWtZfgn4IuDLL/ZbxJ9ojnIEjKTEeGUYPAB59a8g+DvxL1HTfCMFnucwx5jUxg4U5yCeOoOfTNdrP8UL6KMKLouWUqQ6Ae55I45546VyS0drhLEKLaad0WPFn7P/AIat9C8USWYlgvIJCtkTLkKWAIBz1BJ59q8L+BfhK28fnWrHVbmVdRt7WR7baQP3inBBBwSBjpXteo/ECXUNPbzn3szoxxgZIHt06V4B8PtZn8M/FbUfsyl5DdyBY+uQ5OBgYyDuxwfetIyTVk9gpVnO+hoWvhKO4voVmuHRWYLISBkHOD7cH6Yq9o3w3s9Q8VW2mXmpPaRSzmBpgoJUkkAkE8ZOPpmvQZfB3iWSeaWLwlcylXLAAYByck45x1yKj8R+FPEMGoC5Xw1dxy7lmE0akgMcE54HII5961Ul1N7yPPvgz8NJPiN8SNV8IXt+NMurKS4jDhSxdomIwRnIJAzWvN8Fb+x8aHQrnUIoSWZFldSQWB4GPcYI+tanh/W/+Ff/ALW2m6vNEbWLVnguJNwIBEqhJOOvDA5B68V7z+0Joh0Lxtaa1bWwYKyT706Ag4OfTPB/E1F1dod5LZ9D5J1PwfqGlNOjyIZYSylBkEkZyBnvx9K7H9krxeR8QlgcbFvYJLdhk/eBBUfXgjHrW54v2X2p3lzHD5ImkMhUHseT19zXjXw11KXwp8UYHQ7Psl8JcA43Juyc/UE1q0uW6FGo5xs9z9IonCsAOfrVrAJznk/hVaF1mjjlUhkZQykdwQCPzBqfdn6dTWNiL2DgivIfjfppm0WZ9m7ymWUAcEDOCR9Aa9cOOevsBXiX7UWsan4b8MWF9Yspt5Zzb3SvHnKMpwQcjGCD+JFDXYL6nzrr0i2ts8jOAiKSzHjHpXhOs+K7vUGK3KRC3EmenIB4ByT/AJNe8azaxalp8kTjckqYOOcjgjr+FeIeN/CDWDFVn2qxO3I5Jx3GcY9xW9Ky06nVRimm4v3lql0aMKa8imikK8quQMdRxwT26VlQ3b48kvnJIwD37Y9PpSWUrWtw0RwyMSpyOBzjI/pUsZSyvEnKZAbOMc/rx+NdRLrTqyTk7a2dtLI2Zr/U4LLyjCWjVcAnkg44J7modN8Qyw6c8UjGKZSQAQMAdiffNaM3iuxmtxFFEZJDjBYHjjkcdee/FYlxpk10juoRSeQM4PXueRQkluexUlU3ws27Kz8jQ0qaYxCUzgLK+1hkEuQBzjOeCa7e1tVtFee0ypjGJeSBgjnIznn8q8z0ZxbXZik+RxjaRjBPXv69q7bTGN1OMSNAsgAkIJwwHJzwRzjjH0qGnc9LJ8ROVN07Xknu/wBCGy1cySz71SVi2CMZGDnjHoOnWm6Tvs7x5Z4wA7kK46jnIGAfTj0pLvw6+k+bcwyEpv3YP1OM+nsOarC9nujG8Dq5B5TkYOc9e1O6W56M3ypSrJqSd0lrfU+69JtRZ6bbQpgCOJUA+igcflxV2JCxwR0psHPHQDp+FWB0zjaRXgdT4K3UYUAIHelQYBPHFKchsnJpAw6EA9DQu4CMMDhs5/z/AJ/zloyADx6YpdwAx1I5FHmHp0PqKEADrg8nnj/JoA59PpQueg/GnEHHrj8+afmC2EznOFHFKv0xQq+tPCnt9etK4WsMxkZHNJg5555p/I9cHp/9ekx9cDjPehPuBHs7k455pNoB5P0xUnPbr/OkOeM9R71XoAzbwM/X6UY9Kf75/wDr0qrtOc//AFqQrjcD8qaRk8dDUpUZ29+o96awz0p7EkYwD6e9B64/GnqNwwelAXgnrinYNiPb649abj34qXjrjn60hXqOae4tCPbkHJ6cj3puCOeoFSYI+g70EEnngnpQMiJCIWbAABJPbA5Ofwr59/aC8SpO8WmB3LSSrPJk8EIpCAn0BZjj2B7c+7a9qkeladLK5wWBVT6EjGefQfrivjXx1r0niDxPe3Bl3RKxjj74VSRkexOT0r7LhnCuriXVa0itPUxxMlCj5tpL0W51PwE8DP8AEf4weFvDyIXiu72LzlTtCrB5G+gVSTzX7I3Dq8rFQFUk4C8ADPAA9hXwF/wTY+G7XniHxF45uY/3OnRDTLQkcGeQZkYHHaMAHngsPWvvd3VcliAvQZ/kK9/Na3tK/KtkrfM+cnoKxxzk/gOtLBOkgODu28ZxwT3wfaqyia4dzL+7i4Cpn5j6kn0PpUwzkBSQBxgcCvHuZkytlsADB/z61MhKjPbPY5/Sq0RK8D+dSbsDOehHekUicMW4yQT606PO0AHHv6VBkSYwMkfWnI56e/4ilYBtnFLbqqyuJXB/1hABJz3xgdDjI/HNXtw7dKrBgTz2456VKhA47DsKWxVxY4kSR3XO6QgsSTjOMDAJwOPTinHrnrTFcAjBxzSs4Bx36+1NOwxcHnAGT26cetCJtAxj169qTOTwCP6inRplck4yM4NMgfnnjGOwHP6/5/xjIJPUL2NPEeMHOAKZsHOSe+OcGgqwjA+2KVF5zjBpdvOOT6mjHQcjHv0oJBxxj0OP8mowdowQc/ninlT7++aYwBUkADHHX9ae4D8bcY+Ydzj+lIuS3U+vtTeMDA9yPem4HA6evPekV0HM2Vz/APWpqEHvz6e+O31ppk7bTgjHufxpE6jOM9uKCehMmO4yT6npSMOQfzpoyOad8zMAB+PagXQlTkcjoB37UoxxkgH60wRkcHj6UAfMADgnkeuPxoGkThhwO/r2x7c045B5x/8AWpgHfGOPpxSHpjOQDwf89qA1HZC9sc4x/hUqgKM8c8ewqFFJ6jHv/wDXp5yAAO3cmga31HMwVsk8AZJ7UisrMGQg4Pbp+VJt4JOSR+vei2jIiTI5xknPJP8AnvQIeDjg9M/Sk5z1z+nFKeh4wc880o4GOc/5+tADu3P0puRkg4wacAT3Az65+lN2nd7nk0FJBkAEkgdTz0FMZcE4x69/8akKkZyOvTPpUTrxgEg5GOn8qFsJoaFA7468HNG3nkjj0oxnvxTo1+c55AH5n8KB2Bcjr/Kk4HQDj86k4HHJHYD1qMfKcE55796CRV5AHQf/AF6eQOc9vpTUAPOePT1pSv4fhQBGV4wT06cjn60AE9aUfTjPXOeaOwyBgdO9AEcmAAMZ/H9aZ1HAqZh2xmowvXHUelAmiNSS2BxjqOv9alA4yeOwz6U2IZfnkcZ781Y4OMgGgF5jKUEZ/Dt6U7GTyOT1x0zRnGT0x6d6A6A2cc8/zpNwYYGPpQD144POTQxI6c0CE/z6flSrx17dKQHIyevTFJyBxnPf3oH0AgZJP4UFfbmhTyM8k04cYxjjsaA6DFHf+XSg4PX9aX/PXNRs+OOnv/n1oEPzgDp+PemMuRwckcjqB9KVT3xyeuKM85zxn1prQBVB2gEAZGTjn+tIV7DGe2fagkYyOnTj0pN232/X8KLgO7AGmjjtnk8D1/CgNvGBTd2OM0gHexPHeo+MHpn3607kgFTyKYuIgqgYGOn45zj61XmA8k8njFRlgvU8HpSj8fYk9s0xs5BA5HvRsA4sDnkH+lN3DpTfukgdf5Cm9sEcfrS1F5jm65PfkfWmlhjsCOTx2/OhiB0//Waacckg59c/zpDEZtx5HB9O/wCdQ/dOBzjuKlHHJ79QDzj600qDyf8AD9aBbjGJ6j/Hj1oTn39PpSgZz0GOnPNAwvA/EinYLaCnAGOg/P8AGmcNgjkHoR3pwbtnGOvvTc+h744NIfQFAOQc/j0p6gEDA6c0gIH8uo607kjI6DsBxT3JsIADgdPSsXxx4NsvH/hDV/Dl+ALbUrcwluhjfgxuD2KuA2fQEdCa3QAyg9SD09KMAk56j3pxk4tSTs0UtD8jPEWg3/hPxHdaXqEH2bU9NumimiIztkUkEYPBBAOCQQQQe9Y+l232fUTsT9xIW8s5wNpyAoOeSOh9COa+zv23vhE2IfiFpVuXJCWurqgyARxFOccgHhGPY7Sepz8g6XA817DbFchnPlDrhuSVHOfmA7dSB612ZvQWYYVVYfFFXa6n3nC2a/UsQ6NTSE9G+zPNkxuCnAwcenGf8K0bIBZdpycgg/0qjtHmMDg/McY9ia0bEE59uDjvxxj+tfnM1oftVBpyVtjtPB0yi5WMjgksSewxye+TkY/EV3C89O/Tvx/hXBeEsC6jGQQQcHBwD3A56n0716AkYRVUdhjr/wDXrya+5jnmtCn5MbtyCCODkY5rp/2a7vyrDX9LJw1re7wmegYc/qPxrnAhU8c1b+CV2dP+KOuWB2BLy2EwHOSVIyR6nGc1vgXq0fl+aQvTT7M+h09qkXPbnPP1pkJGMdqnUdO3pXsI+XFRcYzj+lKQCeegp4HGT1o2jtxVoBmzHTnPX2p8QAGBwaUAnPanBTkEd6pLQCROTg9qkRVPQ4piKOg79asBc4A71S7EEbIDGynkEEEex618A/E7Rn0bxnrFoEIMV1JtHQ4JJBIHqDxX6DBMDA6+3/16+Pv2k7A6F8RLm4QBRdQxygkA5OCDx+HP+c7w0ZnJXi79NTxe5uWmMMbuTdwIMEADAPOAemRXfeEvitY6p4U1HRvEIV8KsaylchgDgNkfdIzjPcVwVnpd1rOtwyWyGaRyFaJAckjsAM5yKXR4tT1zxBc6RZaZ9ruWLIkMMJZiegBAz0I5z39KuaTVuxzU07lnxB4Xl8KeJNNmMZisdQi8yBzkBwDg4IJ6ZBz+NfasX7NHhjxZ8PIP7EgFtd3drHcQXMh3HzCoJznqCSQf85+FvE+sa1Ymz8PavHJBNpE7BIZhh4NwGY+egHUDtX2j+yt+01YXT6X4F16JbS5ESwWN9k7JT0CNnhSc4B6Hp1rmlHY73G8VfdBpn7Hlvr/ww0yzuQNL8S2rSs0y5IkYscK2cnBwCDzjNcPf/sb+O/DfhzxCbfVrH7LcWjGe2wT5gUbto9DkcEV97rbpHHynOfpVe7gW4gZCm5HUqw7EEYP86lXursIpJ6I+Hv2D5bXWY9e0e6toZyqx3CCZQSACQRgg8c5r6/n+GmhXS5l0ixkBOQDCvJ79BXxF+zPdH4d/tP6loUpKI93daeQOByzFAeuQQBgfrX6BJceYsbKMMOvIP/66lrfQJRSle25xFx8GvDEkUgOjWylhnIGB+HpXxV+0b4Sg+E3x+0e/02IWtnewRXCBBwWViGGfXoT371+j6vHIu1gQT19DXxr/AMFCPDQ/sHwx4hjGDaXbWshGMhXXI/VcfjSSWtkOCs9D6x8LRJqukWV7GAUuoElUegZQfXtmtGWzEXylQ3BUgjIx+Nef/steKE8VfBPw1chiZoYTayEkEkoxA7+hFeq3KgoHIzkY4pFbM+A/28PD/wDwj/j3wb4mtohEJImtWYDADIwdenA4JIr6z8ErafETwTomp3cUU8d3ZxsUcBxkqAQex5BzXlH7eXhAaz8GJtTij3zaTdxXORnIQna3fA+8D+Fan7E+vL4l+C9rGZC89jM9uRnJCkgjPpnJx7UpJ6MvdHI/tNeC4tDvdMu7S2iggmikiYRjALA5BOOpIJwfavjPxGjaN8QLa6JCRXAXce5J4JP6f56/pL+0V4eXU/h5NOyHzdPlW4GBnA6HPtg81+d/xgsvLS1u4jzbzbSTjgNnk+p4FddPWNjJaP1Pur4WayNc8A6Pcb98nkCJ+eQy/Kc/kD+NdaOBg+vavAv2QfEza14Q1KxmIM1pciQc5BWRQSfblSfxr34rjke3esrIbTuKvbpjmuE+OHh5fEfw21e3Kb3jjE6HGcFTnIH0BH0Nd4q5z1A7/SmXtml9Yz27jcksbRkEZyCCDx9DVJWEfCdhELjTIxksFULnPXHHX3rz74laQlxarIXCywkNgDJYdABzwOea9LsrR9K1PU9LlGJLed4yCOMKxH9KwfG/h9dT024kMW+WNSyY4JOORx16dKhPlkaUWlNHzVfxPBKwbg5PGev41LdyrJp/GWkIAzj06nj1rW8TadBHJH9mlMuUzyMYOeRj6VlwafdwxMzQlkPOQMkcdOK7E07amns3GTWtmt30KFjMIZYw52rkBifQnk+3FdprcUdnp6tbFSxUk859vxPeuNSLzplQLksRxjv349q176GS2SDLtIuMHPRSOOPrWj31O7AzlTo1Elo7JMyrIk3W+VSTnOc9/SuilvL1BCbbcAAAxIyCeccniqFtotzORPCoZCcbCcZGOTXWafYyPpyRSAblwQAeceh9f/1VnOWuh25bha8nKMrpNXT2uypY6peJctBNl0YgMZRyPXA7+1VkkXTtUeVLciPBAOCATnP0OK2ZxZaS63DKZZFwY0zknHXj1HvSXN6moWAENu5eQZAxjaeTkmo1tc96GGdOLjKblJO6W7t6n3OmAMDp7GnDOwgHJPr/APXqukgCgAkev4U4ybgMZHtXg6o+HexMDxyck9fX+dNpgcOAcYJ4oHOcAkDt3q0hC5x780igE8HPTrR7du/pSjqAOcUvICRMjgcnvxTuCcds9KYuWGOTz2p4GDnt6H/GmA7IJyKXoowBgU0DdyO1OyV47ijW49BGXkZPHWkweo4z0+lBwenI70vv6UWERqeDkUv+c0HjkD6j0o798f1/OmtBMQ88j9aUYzkfl/k0oHr1HB+lLtHA755FIXUb1GMjHYUYxx29acD3AOD0pcd6fkIjx6nmjbj7xqXbg8+v1pOfwHajcCHHYH6UccZODUwTbyT/APXqN0I9xjIxT6CsR9sAc0gXnkVIB659ap6rfJp9q8sjhFUHcScbQOSx9ABkn14HUitIxlJqMVdvReY4q7seYfHLxnFouh+VFk3MgaOPPIJOQWA745OfUDNfMVpaz3d2qRIZ5TgJEvJdmIAAA6kkgY9a6r4n+M38b+J55oAy2ETGO3QjGVBI3EDue/qc+te6/sJ/Al/HvxM/4SnUo/8AiT+GSlxzjEl02TAuOc4ILkdgFz1FfrWX0I5TgryXvPV+beyPKxdVVJWWyVkfc/7Pnw5i+Dnwe8OeGPKCaskJu9RAxk3UuGk3Eegwo9lwOK9B8slt8jbzngY4A/r9adHAsWSrEkncxc5JJ5JJ7nvRu69CO/Y185KUpycnrdts8l6tthk8/NyeKd2wT+nWmqcdcf57U76DipF6DgAQMH3+lKuHwe3uOfrUZPIAz64yacuDyaAuS8ZA4x6Ubhjnrnn2pF6DnNA+bqcdz3oK6XJFxjn8ulSiQg8HkjA71XRtvXIHpnNP3EYOB9f8KA2HL165IGMfzP0p5YYyc5HP+RUCHeSOg4NSht/GMY68/wAqWw7k0T7mGRxnjj29zU24KBwarrmPkfgM5z+NOUs56cn/APXTJJQ4JHUg/hmlHrgH15yBUYIHfJ6YpBIC2M/nxQtRvQk3DJHp19qQOD04HSmE57c/nRGxHBbP8qBX6i4G4kjBJ4zn+dKTzjr9aY8gAxzx+IppbKggkcDP49jQO9x2eSeoHoP1pQC+SOffuf1pgbH3s464z+VKCT0OOR1p6CGZBIB/IDpUg5x19P8A69IR175OeuaMkDuOaQDgp5IHJ9KkVQeCpyDn1z9aSM9Ac+tSKxDDPfmnoFtRR2Pbj/8AVSgDJyPWl4AwPzzR05pAB9Mc/wCe+acsY6nr6ZzQB3J60jdeTk9uMUFWHYxxjp2FKBnAA570iuAQDxnHPWnYHU8+9AIaBj0/z60iEKCD0/rSu/zBOcnk+lNjBLYxgHvjP1pXGScHqcD/AD70jNjoev4/rSjgYJPt9KhfOeOg4FMgnRwTkD/P60d8kYOen+c0iowIySPT0/8A10wtk88kHHJzmlcscGDs2FIwcc8Z4zkZ6j+tI59snrnt+NKAe3Tng80gABHfHejYBpXHPb3pEOOTzgd/51K2T71DtIPB57imGo4sOhOCemf5U3eN3pnoKYULLzgAHPIz/WhUwuM7ueuOcUEbMlBAHGPwo3YGRgE857Y+hPFRJjkHjPr6CpcbQMdeoPXijYA9j+QxQBzgDn06HFJgjGO3bIpRkd85980ANJPQDB69Kawzgk5x27/WpDjGcjHHfoaTjn396AGjjPHWnrk/h0z/AJ/SmLz279BUoG0YyPfHr+dLqA2QZGckEfrUeC2AO/NPkIGAOO1RBs9O/t0pgxxyB1xTY8K+45yQBySRjJIwM4zzyep4zT5W2ISATjsOT+FRIeCQDg+vr1/lQSWOOMHqf8803IzjPXpTUcEAgcg80rN3HOPTvQV02HdxkdO1KSMYBzUKyHOcZHIpwJJ6kUEhnuT3PbtTGYxle4PXAPJ9qVeGxnJHHB4oHXrnnkE/5/z+oA0Z3cHGB+n4U4kjg54NLwuMfXg/40jOeg6etCsw2G79mSQSO/H+cVG0uV5PIPI96fkcgkE+nrUIVQTgbc89adxbkkUoXgcMefxNA5PPB654/XpTVUE5PTsaMDt+ING4LyHBs8EgY9+aPoAB0pFAA6Co2kPQnrzweme340bD6DtxXHf6npRkEY7nvTF55x196TleeOPWqJ8gIIbnqfT+dNLbSd3P5nNJk9Ac475/SosnJOcZOT+FKwXJHcEZyc56YqPzMjnqeOlG4Hj16c/5NN8rOcH6UxD1YUpfcMqTUOCmBjofr/KlD/LyeO4pbjQoYDII/HrxTRkdPwpEJz/nvS88UtCr3EGQc569felzg8H8KcgJ6n8aULk56c0iegqDPOOKkCAdBSDpgdRUgOP88U7lDQnT+93x3HpTgM4HbsKAPXmnKeeDg0dRXKWp6XaavYXNhf2y3dhdRNDPbSjKyxsCGU+xB49DgjpX5p/H74NXfwY8cy6a2+fRrzM2l3ZB/ew5+6T0DocKR1PBHBFfprI/mEE8YGK434q/CzRfi/4Sm0HWVcAkyW11HjzLaXGA6k9R0BXoRkHsR3YSuqM05K62foaRk1tsfkzr2iLdObmEZuSSXUADzBjO4YAAIxyAOQMjnOceyQCVQSAM84OCfpXrvxW+GOs/CvxLJo2uWxSVDuhuUB8q5j3YEkZ7g9x1B4OD18+n09fNSUFUkJxgkbXPtwAD+h7YPXkzfJ1OP1nCq6erSP1bhriGKawuKdnsm+vkzV8MD/SAo4zkqfX1B9sV3ybtg3Yzgce+Oa4Xw8wW4DA/cbYQOcHPAxxx6+ld1E/nBzx95lwOMYOPWvy3EJr7z9FzuV8PTt3/AEHrgtwcfjVXwtctpfxk8PzgHbdRvbsQcAjBAzz2q0AfQjmsnV7oaVrnh7USdogvFDMecAn/AOtRg241F56H53jo81F+Wp9TQjI5HHp7VajA9KqW8m5VIPBwfzGaux5OM/5zX0Vj4xD8Dp0xQvGc/wD66d05xn0o54I74pjAL83HPelAyc0o4NOWqXcm245MHk9fSrEYDcVAgPA9fepoxhsirSbJZMvp36V86/tb6F5tvpGphcsN8BOMnB5AJ9j6+tfRKtvHp7V5n+0TpKal8Nr2Rk3NayJKCBk4BAP0GDWkdBWvp3POf2NfDena14iS9ezRb+wkZlmJysoZcEEHgEYyDz9PX1v9mn4TW3hjxp468Tz24E93qc9tZkgYESuSWGeRknAI6gV81/AjxdF4I8UmT+1BaRySKcvu2cHkEY5yO9fVFv8AGbwxocySf2mHdwSY0OFJJyTjoCSSc1MlZ/iZQVt9z5f/AGzPgPq3hfxvf+L7ZZL7SNUlM8kygkwSbeVbHQEDg9K434VeD7TxDpv9upq8VhqOjzwzJDKQPOTOTgkjkEcdzX0T8cf2gLXx34O1Xwzp8EcralGLVXJzt3EAseMAg9O/vXzN8FYZbvXbvRPl8x0kTB6bkJxz17Gk9jsWsWj78uP2pvCNrbRFJ5rptgDCOEnBxkj65965bWf2wtLhtibXSrqUZKgkquBjg8k9a8MsvhzfPbhchWzyCQPxJPAqQ+BEzLFPJGxBAwjAgt9emD2xXL7R9EJW7nmOvfElG/aIk8XQW5svMvYb3ycjIIABBI4ycE++a+1YP2l9GZkJhYL1YpIpwOo7jHXivir4+fD5fA2oeHNRR42W+R43WM7irDBGee4OB7iuw8G/DbXfEegWmp2VqZbaRQVf1OcHOT6jnrXR0v3HP4Uz68t/2lvDpjw7MhU4OQDz7EH/AD/Pyb9qf4j6L48+EetWUBczL5dxDnGNysCMEEnkEnI+leaT/CHxSrAjTZTk5yMHI79P61g+Jvhn4jmt3hbS7s742TiMlRwR3PvUqSi7WFHfc9Q/Yy+NMXhTwBqWnXENzdi3m+1AQqX2RkYJ74GQOK9quv2x/DA2hbW+dCP9Z5OBn0xnP6V8ifsYX0tn8Q9Q8PXQ2SXUEto8MgAIZc8HPcEEYrt9e+BniuC4uCmmsLZZDtbHDDJwRjoMVm9G0Vb3j174nftH+CPHfw71/RJzdRNqNjJEivCR8+0kHIyOCBXgP7JHxxk+GXhXxZC0sXmrEt1DFMSA8inBUdskHOAMn6CsPxX4T1LQm8i7gKvH8zAc4GODx614zosZs9bv7EnYdxwHOAMnOQPStYLmWvQ1grqx+iVh+1LoXxG8Dakl9bCyZrKRZRMRtBIIwOeSDgnj0r478dxpq2h3nlMHzGGDZzkqc5x+HSuVeD7JCY1uwCQcFSePXgdMn86v2t6Tbi0nlSV8HJGcEH1zwc10Q0IlGzPS/wBizxIbLxW+ns2I763Kj3ZDuA/EE9a+1hzwO/Wvzd+B+t/8Ip8TdLl3hEgvQGGcDazFSM9QMHPSv0lh+5uJBzzkdxWOzZM7XXmN2kYAPXpUqJhOTzUgQOKeFAHPJqtzPY+O/i9pa+H/AIwXo8sBb5VuBjgfMMH2yCCT+FYlxZiXIwM9AT6Hsa9S/au0X7Nc+HtdjUfu2a3kOO2QwJOeRwRj3rz5FWWNXU5VgCORyCM9qwqaMadkeXeK/hpb6pDvgRYLhSWzjg5PIPbFctdeBdV0+0lEZEu8bSE5JGMYHoec+te6zW6lVAGCMc89Kpzac0jZABHUfl0FSp2O2GInFKLs12Z8yR+AL23uhL5bNE2VGAQyn0P+P869Z8I/s/a74v0qO5ihW201gPMmcAjcOoAJ5GMdO+RgV3h0leSUGSckkDn61778EZUuvB97p7AMbeTKjuFIzxn3z2qnUlKzN44pQjywjbW58Y3Hw8u9O1KbTrJDceWD0ABOCQcD6g1t/Dn4YXes67BFqmiX0lnAzCWW2BJXIOAQOxJ5POASa+iB4WtLb4hXkTJhpGDqeMEMM89+CDivaPBNvZafY/ZYxHHK5LsEIBbHBJA5OB3rmliGnytpK+7PR/tGo4KNr2W63Pzl8Y+ApNB8WX+lTQPFLDMwAk7AtkYGTwQRj6c+92y8PeVAMvmTGSe2cfTv6V7j+1R4VXTfiDFqMcRCX1uHLdfmU7T+mK8ftN4cAMcE8gAnGT1xWrqaXuZSx9RWlTbTtZ+Z9IpMEOAdx/HvUq3A4z3rx+X4+aBGPkju5zxyI1H4cnmqdx+0lp0bAW+lXEoBA/eTKuffgf41j7KTPLUJbNHt4mHUcU9JGHU89jXz3cftM3KFRFosCkscGSZiAPU4GT1rOn/aR8QyE+VbWEKjgAxs5/U/jVKjJB7Ns+lwxLYH+RTlOGAFfOvgX41+KfEvi3TdLlltjFPMqvstwp2jk4IPoDgmvocNk5wcHpn0rNx5DOS5dHuWUbC4z1pQccZyeMVGvTJ7dqcRx+Of8+tTbsBIjYpwbnpmol645HtnrSqM+3qKLC07kn3RnqO5xzxScnB7eo70oXcOufb1pMnpjgdv60WshXF4HoaF74/Wk5yMdaeuBxzz6/0qQ1GgYOF5PrTlAOc0FefbinAAACgdho5wQc4P+c04DI7k0Dtjj/Cn/jxzQLoMA7Y9uaaOOtOxjrzzSDGf8KpCG9D+OeKTuQBmnnAxnjmmNIqqXdhGi4LyMcKo9TgH8AOSeAMmqWoCOVjjd5G2xxjJPGcZxwCeSScAZ5NfOPxu+Jz6jcT6Lp4MOSFnIY7Ai5wrdMknJP16Diu1+K/xhttBs5bLTwDekbYp3wTFnIMgXu+BhSeBkkZIzXzBf3737uz8AsWbOWLZIySckk9Tn8q+8yHKXzrEVVotUnt6nLXxCpxcIrV6N9kaPhTRNQ8V67peiaNaPfalqFwtvBEOsjscAD0AHJJ4ABJOBX6+fBT4U6d8FvhppHheyZZ54AZr68UAG5umAMjnuQDgKD0AHrXg/wCwz+zQfhxocPjzxLabPEepW4XTbWUfPY2rAkuQeRJICMDgheOrGvrDHr+Q64r08xxarTVOD0T37s8KcuiAZ5HXPI9KU5AznJPX6Ui8A88E5oHTPXHPB6ivHMtxecHGOmOlAbgfNnHTFC5H+zgZ68UgHOOh/p70eYhACfenLkkHng8d/wD9dNABA9fT1p6eo4J60APUkj/62KXBHPXFMBIPOPw4xTlxgevsaAF5yM49qcM4yPwpq43YOeO5p2/HGaCvIVB0B56AegqVcKMZB9T71AGGcAdf50IwzQGtyXf8xz349KkDgYxyDwRkjH0qsZQeCMnPY5zSrMDxgjtzQvMLloEDntyeaaMqT79Kjjc4GO+QSaeCwAJP4fyoFcfjI688dRTsgdOcY6cCmbvbg0oOcgH6/wD6qdhX0E4PBzx+dKuR3weKQc5zxn3zikOBgjt78YpD1HHnk8H0zTlODjknvjr+FQtIRyTwOc/5606ElwT0wewJp9Bkh2+uPw6e9OTGR6cfnUfpyTz19aepGexAwPTNFr7APVS3HH0qRI8fxYz+NNTC/wD1qmVRtAOe+OccfnSHa60ADgDqevSgDnnj2FKhx35FKOgyeaB2HJ25zjse1NfHAHPU/SkBPUjn35pO5B60BqOUAADJ+ueaduAAJJ5/Sow3TOPzzzRcbioAPuf8KBqyEZg3OQfQ0sJ3fjVZmMhx6c1PATgZ4znjvigHsWNuMk9qjK8cDPTt3qTn15/pRuHA9P8APNAJ3E5UcnPP61EZQzYz1NTHJ46D2qqxxJjHAOAfUUrAWBxjtjnP4UBx1GTjj86rtuAbYoLAEgE4BOOM98etKHfYC+AxAzgkjPcAntnocVIuo9pQOB3pivlsYH+fzqtLIRtxgk9eelFtu3YOMnHtx9c8U7DLmC2B2zShABzwe/8AjxSjkAHpR1YZOMkD/wDXVEDTxjp9DTjwcA/pSFO5Oe1IPlOR2/SgBTjHY/T/AD/n+bQQeM9+Djp/hTF3ZbLlwTkDGMD046jvk0vYg5GfwoHfoP68jnpTRk5zj09KE+bJPbjB46enrSbhzwe/4UE3FUEN7+lSAjgk/if601cdaRjk8dPrmkhiMctxzjjkd6amVJJOfpxTSxGMcnI4z2p8b8dPy/8A10yRSM5BGQf89abtHQD8RTlYDPfPI9f8KjeV16AHg8jjigaBE2ksOQR+R/CnAggjGaqrdNyAjg4z0yKckzMQCuPXPr7YpaDJ1Rd2c4PTn9eKeBx+WM1GrE5UnBHbpUkZwuDk0dCQ+7jGMHpTeC2T29vSgsTwc46+1NL/ADDGecDimA4DPPT8KjYnJ9uMe3rT92OBx7nrTDgZ55GOM4oAaFPcZ/p3qLaSRkdT+lTcL1HQHv3preo6CgXmM3jOMEfy6+tKOTye/wDTvUYYbhkc4x6f1xTy4BIOfrkf1oJA9ME8cE+n6VC7bsjjr165H86ec7cHp0461Ax2ep+v/wBaquBLGdikZGB079aRiAmSMGmxNgA8fgM4/CmuPTmjzAbnIGOMe/8AP600sMDJx6f5/wA/4o2fwH40xjjOf8/jnii4+hIFAJbPXjFKkm5SAeBx0IP5f5/xreceh4wcnNEMp3Z45x3zTETMDv46/hQQT0J45p59+fqRTeBwBz6daAWggHYZyOuKMdD6+vFIcj/638+tJnsRkHoc8UF38g8wBiDkZ4qYY+nTkCoAM4H51MhyMdSMCoAcOnGM8f5xTllAwACfQ/8A1qiL4BHT+lIrlj/PFAfInz9M800SbTgcn1qNWz1PXvxTZXeLYQCwLAEcdDwT+HH4VWgasm+4Op6jtTd2O9NLAg889RzTFkGefm/GmOzOZ+Jvww0D4teGpNE1+2LxZL291DgT2shGA8ZIIGehU8EcEdCPzx+N3wC8R/BfUQupxi/0S4kK2uqwqTDNxkKwOdjgdQTz1BIr9NEkOcDJOOg5qhrmg23iTS57C/tY7uxnGJbaaPfG454Kngjk+47Gu/D4qph7paxe6/yLgpX2f+R+T1rrQsbWMi286SMneyj5yuMg9MEg+p5HfNdR4dv4NRtZTBMkpMjOVB+cKcEEjqOcj096998YfsR67e6VqF/4djsINQMsgi0t5GRDEWJBRzkA44AOOMZINfIvi3wlr3gXXJNP1rTb7Q9SgHzRTK0b8HOQQQGB6ggkGuGeTYbNoSnBOErt2/zPsIZ5iqNOFKpLmgtr9PmepckZH1Nc/wCPIz/wjUsqjLRSJJnHTDDJ69gTXIaP8Rr/AE6VEvCL204BJAEgHqCMAkehHPrXRa/4h07xR4U1O2srkG7lt3CW5+SQsBkAAnknHGD7V8dXyDGYGqnKN433WunoevDM8PiqTV7Oz0ejPp7wpr1vfeH9MuPMQ+bbxk5I67QD+RyK6OC+gdRiQDAzyQOK/Ojwr4m8QWlqIJ77UIUX/VrI7IAO6jOM4PUDpXSp401rAA1S8U8cids/zrXls2rHiKldXPvmO7hbpKufcinpPHJwjhvXGPyr4GXxrrqHH9rXmevMzH8Op/z9atWfxA8RWk6OmsXygMrMPOYAjOcEE88cH2otYHRaWjPvUY4xyDTlPbuP61n6BfjVNFsLsfdngSQc+qg1oKecZoOXrqPT61IpJqMdMGlDbP04rSOxL7EoYjp29awPiDp41fwXq9pjLSW0gUe+3IrYeY9BWfq1yBayI54ZSCO2CMfyrRLUFuj4FCAISJAjkke4waspqEqzRSPcM5BBPfjpzXHeOri50vxlqtojvGkU7LszxgMSOPTB/Ws+DUJ5P+WzZzzknj6U2dsKdN7I9Qh8SxWtx53kBmBBHPAIOc9Ky/D+rf8ACP8Aiq4162YC5eRplGSAjEkkY9OT+dcJ9onbrKzY9WNNLuf4jxxjP+c496y6Gvs4o9fl+K+pSRS7rkgSnDDzM7/XGc9Kzn+IjiMiSYoWBAxIRg+2K8vDkNz3pjMc57n39frUqEVrYn2cF0O08Qam3iwQobve8B3qSWfH1z/Su48KfGTxL4U0CHR7S+KWsRJQBVwBnJAJGevQds14ok8oimWJzG7IwBBwc4yCO1cqNau5kKvcyMBnAJOcHrW0Y3RnLlSs0fWy/tL+KbKNc6sqlOfnVSAM5HPBNPk/bF8QRyDzb2xkZTgAxY98ggk8/lXyO1855JLjOcEnHA96QSZTGQB6DjB9P89arlt1M7q+iPe/BPxBl0b4mt4309w11JdtdPEAQhYk5XGc4OT/APXr1bXv2qvGetSSf6VHbW8h3JDHGDtHYZ68c/WvlrwXc5V4Q33W3fhjHrXoNrGjwqWycDnPqKwcVc7IQjJJtanU6x8StV12V5LyYSMwCsSMZHbGPT1NcO2nRSaudQ8z96x3N6E9PyxWkbVWOGXg4wM5GKT7NEuSIgpAAz7fyo22NlTSV0RAW8jHkFgCDz36+/SplS2GwlyXAwMcjH0psEUYbBQEBicnjjFWgkQGQFAxjIA4z6Vd7E+zjJsqw2cMV/HexfLOCDkdyDkYHqK/Rz4dax/wkvgrRdT4JubWNzg5+bGCM/UGvzuV0PyJg47d/wAa+1f2V9bGqfDSO0Y7pLGZoiPQE5H4ckA98GovqvM569NRSaPX1TdwPp+NSpEO/WljUHPHSpNhDLj8afmcLPLf2itDOq/DHUGWISS2pWdeCSADg9PYmvm7w1cG70qBjhmA2kjj2AH4Yr7S8SaUutaDqFhIu9LiBosH/aUjPvgnNfB/w2up4JNX0m6cG4srlo8AYOFJBOPTIHpWVVaXBHYMgHQZqPaMcirJUHkggnA460wJk8kgfl/Wua9y1dELNkAADAAwB612/wAH9b/srXpoGJC3EZGD0yORn04zXGbMAjGT3NWNMnaxv4J1bkN9ePp3pp2LR3/jeVdN8c6Zek4injaIsBwCDkD68kfSvNPiD4y8S+DbyLVPDyNNHHIxlJBYsxOAuByOOfQ+nr1HjbVzfeH4pid01pMsnrwTg5Hpg/p+a+MPEVuLPTp7S0EhWMPKgACMxHBI68decV8/mXNCSqxs0raPqzvoWl7rvr1R554r+Ndp8U9Fs7e9tt+t248tbZ4mV9zDDEdjgqDgcc1wWk+KLLwvqvn3gWXygQ1vIuQT3BB5BGavyfGPQtP8T3V5e6ZHaaqJjtkEYAUAYBBHXPJP/wBam+HdFsfiZ42t7y/aLyFL58oBS4ByM59MjB9qzjWnCnJVYNRave93fsh3XN7rV1+B4UzNtwDx6YxjH+elIfQ8EdOuM/yqJLtNmX4J6kdM5p63UagjOMV9hexd46ajnYgqQM4PfpUiuSQ2cgDOM1BFcCcnH3T39fb0qdFJBJAx9en+fSq8wR6l+zxYLe/EGCYnKW9vJIOM4JAAPfHJ619UooA4OcYFfN/7MkAXUdZvCOY40iHUEbmJP4fKK+h4rnIHp35zxXBU+JnFU+Jl1ASBg89eKeCegPJ/Kq0c+CB3PvUonIPJ5FYmROuSRxgU5AeOOneoPtHIA/z+FTCUbQBnJ6Z4o03AkwRwDRwCcHmmCQHA6596XePr9KAHAZ5z0x9acAOMZwKaGzx/k0qkZx057e9JjuOB7E56U4AemSef/wBdN2469fSpMEY/hNGo33GYIOewPAFBXj0/SnnOc/8A6qjLY5x0z3pq/QkbNKsS5JxXn3jr4xab4IkjiuI5ppZVGBEoOOT1yRjp712V8zNyDtXHJ+nvXivjjwro/iHVE1jXdUFvpcBEaxRME8wgngyEHAPooJIyeBgnpoUZ1pqMU230SuUlpfot2b/hz4zf8Jbcqlnpl5HbB9jXUqjYrY4UAElmJwAoBOSM8HNZvxN+MyeHEn0yS2EuoKxVbAyDbCwAw05HUg8lB06HAJzwfif42rpECaf4Nto9LSKMwrfRxhJEVgQVgU5EQOTlzmQkkkjOB5EBJcvGDlpJCQWJLHJIBJxkkk/Ukn1NfoGV8PxjatiUrLVL/M82tifswfzLN/qV5rV3Le3cxnnkcs7NgHJ7ADgADoOABwOBX2R+xR+yG/iK4sPiH43sAujRMJ9J0u5Xm9YHKzSKekQIyAfvnBxgc6H7KH7DTXM1n4y+JFkY7RSJdP8ADswIafoVluAcFU7iMgEjkgAgH7yU/KqgBVUBVCgAAYAAAGAABgAAYA4HFehjscrexoaLZtfkeXOXTqNZi7kk5Zup9ab6Y5pwUfTvmmjqMdOmf51895HMHHOTQAc88fhj/GggYwAMD1NAzxgZxjAzT1BbCd84/wD1etIBuII55/E1T1nVI9E02a9lBKoOAMklicAcDuSBnHGasWLu9rHLKhSWQBmjPVDgHb+Bzk0u66hZ2v0ZMOpAI+vpQCB149KXaD179f8AOaBwM9vrzQJXSEQ9u49KenX2+lMXO7BIAxkY9afvCDAHvmgY8HccZ3e1GQuckdeAf8mo0kBwc/8A1qOCCQw+tBQ4MCQenPSonuELmLdlwAWHU45xkehwfypynABAwB0IPf0+maZjrgAE8kg8/ie/Wk9yR6NnAHQDHHpTskKST8xyMnk4qOP5+mfQAd/frUmdq8g9M81IDJPNxEkTD7wLlsn5fYjgHPr2q6GzwBjHTv8AlVbJxxgYPXvTon9f51ohbMm3EZBxn3pevTk1CGzgdMepp6NtwSenOP5ZNFr7D8iQHHykjIPGeKbJIEPXJIyAenuTTPN3MQMjHftz1puAx5G71BHUj0zRYB8cZkwS245OOOOenH9atBQF2g8n0/rVZXI45GeAf/r1KpOOhJ6f/rpAOxkHnoM80qttwQMj09qM8DIz680KOeM4GOp5oGtSeMZHII9R2qUSjgH9OgqsswUAdSffoKcrZ5P60+hS8i1yOn6U1Txg0wE4BHJHTJpVbnoPp1/nSHcccYwD+mf61Hn5uD9c+lSLg8HjGPqaQqAc9T70DHRgHqenQUMc8Doev/66QDGCO9OU9OuCeeeaAI44wHIJ4+lPxxjP6UnAOSevanBhjg4/HrQrj3RIDt6HpUaks3p3I7Um4ngDP05JoCFgDg9u1Akm3sPAHcE459RVW4JZQEwuWGS4ycDqBjv6GrZBCgFCR9DzmoWiOCADz0yO5+vFK13oUot9H9xTkvVgliilRsuSQRGSowCeSOhOOM9Tj1p9jeRana+dEcBSVIOQVI6ggjrzXM3fifR/DEjJe6mbqePfmEyDeBkDBBIA5BAJ6ngVc0/xtotxbxF9XsVJjDjdcRAAZIwQDjII2kdyOM9aVtbD9nJ6pP7jdG0ZAwCfzNPjwMEZ44x/9asU+JNIlMEya5pwi2ljm6iJZckAgk4AzkE4zxxTZfHnhiwVTP4l0mP2N7ED6cDdnrWihJ7Jv5D9nLszpAARjrgZORRtAPJ74HWuVPxb8FQRb38W6KAf+n1SfpgEnP1qhP8AHX4eQRl5PGWlAZGNkxYn16A1oqVR9H9wvZS7HaeZ5g4UqRkc9cj/ABoPQkDOO3r9K84n/aH+G0DEDxhYyHAP7oO2Aeew5Pr+VZ9x+1P8NIOP+EgM3Gcw2krDrjngc01Rqv7L+4PZT6r8T1LeyjofqMZ/H/CkQZb6Hueprxyf9rX4bQbsanfS4yQI9Pcg88AE45I55rPuP2x/AFsWUJrErDPEdlgZGMDJI6569u9UsNVe0X9wvZSb0t957tyOw55/zzQPxx1r57n/AG3PBkK/JpGtTE4wBHEMY4zy/brVJ/25/CkbHZ4c1aYD+9LEhPvwSMenPNX9UrP7LH7F90fSiD07Uhz1PPUdK+Z1/bo0U5MfhS8cDoJLxEPscAH/AD+dU2/bqg6R+DmPPR78AAfghJI/WmsHWb2KVJ9Wj6h8sDDDp1PXmkZghA5I68CvlVv24bggbfCFtnJJ33zEY4xgBc1l337b2vyOBb+GtMjBx9+aVx17Yxz61awNZ9EvmL2S7o+vgSenrzj/AAoB35HOAe4r4xf9tPxdgFNH0VG4ySJTxjkdR1657VV/4bO8dbV8u20ZCDk5tCwPJBABY4B/Pv3qv7Prdl94ezS6o+1VjOR7VIyjGcYI5A6V8K3X7YXxEOQLvToi5IG2xUkewye3bOapXP7XPxKlwE1q3gwMHyrKIZ9c5Bqv7Oqta2HyRtv+B96Ow2gk9+cdvyqT5mAIUgnHXkmvz4/4al+JhOR4omQkkHbBCAc+209Kqn9pX4mzMN/i+/UD+4EXOPovFV/Z1S26D2cOrZ+iAjdx9wg+h/yeKYgP3WTkcEYJzX5xXH7QnxDSMhvGWrEZLHEwB568gZHToP6muauvjr43vA/m+LNYlJbcCb1wM9OxHGKtZbN7tCcILq/uP1EdDEF3AqDgA4I5PbJ7mkxkdDjPoeD6H3xzivyom+Lfie4VhceJNWlBOSJL6Ug46YGQMjoDWZd+P9XkIJ1W/KuoYh7uUjJyCMZycAYJ9OK0/suVvi/AShT6Nn6xtMi8s6gA4JJAHPuSKryajaRNse+tYyDyGnRTz04JBr8kJfFt4xkHnyyEEAFpievJ6HJPPTpVG516e4lPDOCeA7sST6nBHNaLKu8vwHy0/M/W5/E2jRgltZ01CpIP+mRDBzjBBPU+nWqk3xB8LW4Bl8TaNGMnl9QiHI6ggHI47V+Rst/K02TlyeCCSSTjpx7DHFQSX8gTCKFYkkkgemeOpB9atZVHrNglTXRn613fxX8FW4G/xjoibuh/tCM+p6Ak1g3n7QHw6s5ik/jTRwAMsftGe+BjAI6+vY1+V/24s54jK56gA8dz/npUMmoSISwABOQMgYHPoeua0WV0/wCb8hWhvZn6o/8ADSfwvtCVk8baZkAHCszH0A4HU1nXf7WPwptVP/FWwuAORHBKx9MdADgjnBr8tl1CRHDhsDIOcjHqcAE96bdSPJcz9Xy5IHU9c/yP0qlllBP3pfigSi3or/efpvJ+2R8KA+weI5GHXIspcA/UgAnn8uayrr9tr4VJkrqWpTFevl6e2MA9QSea/NkwXZTBikwcHlSQBjIJz0/kaPsN8SD9juSD/wBMWGeeMEjHU9qt5fhY6uX4oqMeiifovP8Atz/C6JQyPrM5wTiOxCn8ywH9KpH9vf4cQuALDXXVs4P2dAeOem/qffivz6Og608mBpt4SxIAEDnORkHGM8/rT08Na1kB9KvBkckwsAT0wCQOnX8an6pgo6OS+9GihLZQ19D79uP+Cg3gOIbYdD12V+D84iQfqxrJk/4KIeGsbl8Jam7Yzj7VGMnnvg4APfB79D1+KLfwH4lmCeVol4wc7U/dkZI5OATzx6cde1WP+FZeKT8z6POmM8uVQfkW4H6UexwEftL70Pkl/J+B9hT/APBRLTPLJi8FXbhcDEmoIMnBIxhCSMgj39qzpf8AgowjMwg8EgICADLqBJAx3AXBPpjHFfKEXw08RTLOhtY49oVmMt3EoHORyW54JPHTvTT8NNbtGR3fSz02j+0Inye/Ck9M9Tj61LWXwT95fNlRpVZNKMLv0PqS6/4KK6oqKIfBdgHIP+svZCCeewAI7d6zz/wUZ8SISR4Q0fBzgG4mJBxwSRjOOeK+a0+H+qXYA8+wjUDh5LoLk5xgHBJ+uKVPhjqe2RvtunSEYHlrOzsTkA4wuOOpyRWKq5cldtfedCw1e6iqbv6H0XJ/wUP8WyREp4b0SIHB5MxOPQcj8Ky7r/gof478pRFpWgxODyXgdsjB5IL4Hp+FeFSfDXUlMYNxaqZM5OWITnqcDgEDIxnPHelf4Tyl0U6pFtPIK2cwz6gZAJP5A0LF5XHqn8jX6lil/wAu39x69c/8FAviZLOTE2jWyEDiOx34OTyCTnnoc9B0rKvP27vivPgHWbGEEA/udNjAB5BAJycnqff24PAN8JrSBAZtbfzcZCLZlcrnkksw9+/FUH8BaErASa/Lk8E4gVcewMucD1NV/aOVx2a+4PqWLens391jupv20/i3dFC3i1oxkEiK0hUjnGPuHP09TmqTftcfFV2dX8a6gCzEHARABk8cKDx045zXIr4O8Kq2H12ZhjGEkhBHqBgnmrUvh7wlNKHF9cyuWzgTKATnjgIeD3B79DWUs3yyL6fcb08ozCrblgzQn/aa+JlzJvfxxrRC8g/aCMHuMAD8jkVQu/2gviDdyDf40151Iyf9NkH0yMgfh0rP1fS/DOmX2yWW5BKB1iGXG0jIJIAz0PGB/jFCvhZtube5cdCSzEE544BB9fwNR/b+XxWkfwO2HD+YzduV389CZvi54xl3F/E+syAncQ+oSkE4xkjOM1i33iO+1fynvb2e7IBRTPMzlQewJJwPbIru9L0zwtOuyLS2lZuhkznOOBgv+uM/WotH0rSL3xDqOkR2JT7GqsZH2kEMQQACDgjI5z/9fmfE+Dgm4wbtvZBiOHsdhlF1kkpOyu92efxtvIIQsRkdOAR9eM8USW3zEhC4Bypx9CMe4z+dezR+E9Nh4EAGecgAH8eOvuami8L6avJtt+Rg72JBHbgEDjtXl1OMcO9I02/UKeQ1b3lJHB+ErQ6hDLZa2kqWCo08VxcysEQqCQACCckkAYPJ6ggV3+gfs5x+JdKTUo9aFuZwXS3jiBUDHHOepxz1Ga8E8S3N1p/xDvrB7mV7aOYiJWYkAEAgAdMDOMV9ofAq8GsfDXSiQAYQ0DHkE7W4yfUgivncVX+sT9qla+tkzGVOWHXKnezseWp+zLOIRI2rlQAcny+R3H4eteP+KNLXw14mTThcm6j2nMhGMsCR69K+9rhENu6qBwMYxnjFfE/xx05dP8WRzrgYmIbAwAMcY9/U1xwbbs7sdKo27N3Prf4J6p/bHwy0KVm3OsJiYk5OVJHP6fhiu7jjx05rxT9lTVDeeBbuzJybW7OPowB/nmvcUXHTrxWxnNe9YaExx60jAfX/AAqbBIwOuM9aiZSOoxWiMyjcN5YyDnsK5zXZXMZznFdNdICuT19RXP6lbeapUnJBzVq25KPhL4+6cumfELUN8WDdbZo5OmMjnj3IxmuH063N1IUVyuFJAAyScZxXuv7W2giG40fUgAPMRoG45JUgjn3BNeIaDN5d7buW4yAfx4OfoKrtc64v3dOw3ktgZxgHPH+NW/sAJthvJSZckdCMHB4pb2wksp/mA2nIV+uRk/hxV7TFEtlExOTExX8D0Oea1cV0RwKrN6Nu4i6JBwCWJweh4/L/AD9Kiu9HjiiynmE+hOa1ohvfAxtHLEnoKhv1KxHkHA4x1PPes7LojVSldas521RTcxo5ABYLk8ADODXM6fpUdxr/ANimzGplZCR25IGPb8K6KT/WOCvQ59DWLqUr2XiFZxyCVkA6ZHGQSOmcHmlHS9jsn7yVjs7D4ZWn3nmdxjgY9O3FW4/hzYkgMHOB0zjj09q7Lw+6XdpDckbImTfgHIA7D9cVoNaBTlRwRnPTnPP+elZXd9zlu02jxawtv7G8Q3doOfLcqAcZODkDP0NekaFGl1PHAZfL3kY7kduB3ri/HcB0/wAbrKo2pOquOnJxg/qBWzosrWmq2EoJO7KHnIz1HXoARTe1zvpSvGyPSF8FAjJuXHPoOmM9P85rA8caNL4b0hb23mLhZVWTeOdpOCR29ufWvUrQwtbxF+fMAJIPIBHH/wBeue8d6UdR8MajbgGQiMkAAdRyD79K5oyd1dmaqST3PP48Trz0kUcDjk47/j6U2xtQtztfMo6ck9elU9AnNxp9pLwQuVIznnpgntnA47V1sFkJRHKFCk46YGQe/FdMdy67aSadrnJaqW0vX7LaSkUhKkZ4Jx7+9fVP7GPieJ9a8QaPvPKJMEOOoJBx36GvmXx7YlNPjnAJaBwwx0HYkgdRzXof7MniYaB8ZtMcsFh1GHymwe/Az37kU5W0M4yc6bTP0JiQgnC5B71IiYwcY9KbC24D07VaC8DjIAx1qbnNrYqyRnYSB0ByP6V8JeMtOXwl+0T4ksQCkF6xuE7DLKHBHqMkjj17V95sOcc18efte6IPD/xL8LeJEXbHcR+RKwOOUbIB564Y9eMClJaMSVmZpHbPfj0/CgnJJP5UqEMikHK4HPqO1IPQj+nNcJaGMMnI9ePyqMeoO33PHTvUrnZ1HXkd6iLhckgZHvQV6k167XFjdwjpLEVP1I4x+NdF4X8NP45+F1lc27iK+jJt2J4VihxgnntjJFcTfausKFFdUYggE8gHtnmvIvDf7Sut+B7u50HbE+jG/aSWQAh0HIIXnAB4OO+Pesa1CNaDur21t1+RSqcjWtvMm1/4d3njTxPqFldRx6eunzsjTouWlPYYA5GASD0wa4vxNenwldWFtYXbAQEEXOCrEbsk474I5x24xXvXhDxXa+N725vbSUGCCVRKcYJB5GPUcH6V49+0ZexDxBaWKQLHHErSpMpHzq5BAwOmCD379PXxcDiJ1MU6FVWils+h014RjTVSL1f4nb6f8LPDMGB/ZysckZlJYn3IJwcduOK2LP4d+Hrd90elwAnB5jBGc5GM5xXQ29ooIbHPoef8mtBbMu390AdvWvouY4Yyl3PCvjJYWenzaZDZ20UDHzHPlRhSRkAZwBnnNeYZIHJztPTv7cCvSPjldA+LIbYkkw269T3Yk9PpivO0+9jGc8H866YuyR6dP3Yo+if2dbHyfDd9PxmW5Ck4HRVH6AmvXQSOAetcL8DdKNt8PLB8bWnaSQ44H3iAfrx/nv6CLckAdcmuOT945payGoxBBJPHb/CnfaH5IwvPHOeKd5JzkrweM5pDD93AIxxzUaGQ6K5/vDHOPx9fpU6XBwSDz0x/9aqwQAcDGKkjU4GTnPf/AOvSAtRyknBOeakD9MHkelUxkcDHvTkcnjPHagC6hOc5zU8fODkn3rPR84OatwS98cjjigexZP4/SnKSvGeKhadIlLvIERcFi5AAHXJJwB+Nef8Ai/48+GfC6FLa5/ti8BI8mzO5B6bpDwM9gMn1x378Pg6+JklTi3fstPvM5TjDdno7OkaEuwVR1J6evU1xPjD4q6L4Vhk33UUs6qSIzIAM9uhJOc5wO3OQOa+efHHx817xQGt7ZYtJtmIykLM8hGCMFjgYI5IAHbrXmk0stwySTSNK5G4lmySSTyTz1A/WvsMJwxJtPESsuy3+ZySxkY7Jt9L7HqPiv446vrFxcpaSGG3Ycu4Kg9gAoJAA9SST3Fec6lr11qkyrPcS3JAChpWJIA4AA6KPYAZ6mqdvG2oXttbiSKHzGC5lYIi8dWJyAPU/zr6l+DfwB+C9vDbat8RPitpd1KAsh0bR5XRBn+GSdlBY5yCEA46EZzX2EMPh8vgvZw17Jav5nJKrVrN3d122SPAfh18KvFPxY16PSPC2jXOrXrEGQQj5IVzjdI5wqAdckj2BPB/RT9nP9iHQfg7dWuv+JZYfEfiuICSACP8A0WybOdyA5LuOgcgAHkAHmu48KfHn4F+CdAj0vw94k8OaJpUQGLWyDIDjgM3GWPuSSeTWpc/tQfCiMAt490cg4wUkc9s4OBnOPWvHxOIxVdOMYNJ9Fuczpzvoj0xm3AkksxPU9ST3PrTO+fpx64ryif8Aaw+EEMiL/wAJzYOGHJWOUqOcc4Xjn16jmorj9rb4Qwxs/wDwm1nKFxnyoZWP5bea8tYWv/I/uJWHqN7fiettnJOSR29PwpvHVskcD/PNeK3f7Z/wetQN3i3zCWAAjs5j+pGPeqVz+218ILWXaPENzMMjJjsZcjjOOQP09/xtYKu/sMfsJdl957zycZ64JPem9enHtXzffft+/Cm3fEFxq9wA2BtsiMjHXkggA8YI5zVGf/gob8NIBzZa67kDC/ZUGSTwCS+AMc5qlgMQ9oMSoyW9vvPp2WJJ1AZUdQw4cZAPY4PHB5FTcdW6e1fJs/8AwUa8CxMDD4f12ZCwUn9yvJBPTJwfr1rHuP8AgpZ4bMsUdt4Q1OUMeXluYl5JwAAByPw9auOXYiT0iw9jLuvvPskKcE5GDx68e1BTI7deuK+JZP8AgplpQO6LwPdEEchtQXgnpjCnj1J59BWdL/wUzdF/deBYlAJGZdQYsQemAFx+JrT+y8Q1t+IvY3e6+8+59pB454xxUbDccZwf89K+Dv8Ah5ZrDtiLwZpjAqSpe7lGCOTnA9M8VVj/AOCjniu7DGLwxosTFejGUkehByOO+CM/nUyy2vCLckkvUtUFsmj71dhG7ZZgARjB9qsRMDGDuz3HPUe9fnpN+3947niLDStDjkkDYHlOQmGABA3DOQD1Pesu6/b9+JixeTFHo8J65WyycdcZLEcH25HX3iOAqS0TS+ZTopdfwP0ij+bGBnHGe1NcjdgkDOScnP0r8wJ/25/iszFI9bt4mkyTtsohgk4IAAIwByO4PNVP+G0fivqF7HAfFcsO6QA+VbxIcAjKjjAGOfqea6Y5VVfVGXs4rr+B+paYRsAjI6Dt/OpRCSwJXacYxg//AF6/JCX9rr4rXAdf+E31VI2VgAkirgZJHIA7Hg+nFZV1+0r8S7+MJJ451xgyEc3jDjPGCMc8Z9RW8cmqPeSXyG4U0t2/RH7DGJwQAjEDngGkGQcEEMByCACPY/0r8Zr745eOr3Hm+LdakAJHOoSA9Meo4wP8mqL/ABI8SXShpdf1OUjjMl5KSPTnJ59K1WTNLWYKFN9WftK8yxsodkiZskb2VfqcGqkmr2MUscc1/aRO2dqtOgJPsM5J/lX4sSeLNXuj+9v72fJ5L3Dkk+nJOfXmoDq928hL3Ej7eMOzH8iT/WhZRHrMfLTS2bP2kuPGXh6y3CfX9KhK8nfexAgfic9qxm+Mfga33ef4w0OPaASDqEZOD0OASf0r8dFvZXKgkhSPXqT2/GnRyt5j4UADBBAwR15P+NaLKYLeX5Er2b6P7z9fLv8AaB+GunvifxxoakLuOLkNwDjnAP4DqRyMiqMn7VHwotnKP40sA4xwFkbjGQThSACPx7Yr8kZJnUMwySR1H05x+XStGaWUXMiBx/rMYz82Noxn29B/jR/ZlFby/IPcX2T9Spv2xfhQoO3xMZGGT8tnKcjrwSBn2qhL+218K4+I9UvpzxwunsCTzjqR6denNfmRbSXB2n5+M9jx3Oe3er8Qn3AAHkDBIOMZzn8+OM1LwGGj9q/zRSauvdsfoqP26Ph9JI/lW2ryqOh+zqhxnGTk4HqOelNb9uvwXG+yHRtZcHIBkESgkdhknH1Nfn1DG6yOHSRMEnEgIII5I54BBz1/CtYEheVbd95QIzwc5BPHcVDwuEja7S9WjaKv9lfifdg/bs8PmVVTwvqZBOCZLiJSPTAGRn8ail/bosOTB4QmK4+UyXyg/iAv6A+2a+JINRWR/LZiQdpzycEHJOMZwc9/StCLUY8MdxLYyeCAR6jIA5/Mn1rN08GtG0n6mii3tH8D64uP2571XP2fwlagAgjzrticd84A69R1wPWqs37cuueYFj8N6Wg2gZeaVyDjrwRke3b1r5RGuRqGURSvx8pIAB9sk8+9U4dauLtgiQAO5IXO7kHp1GOnPJ69vXKUsFTXvSX3goTb0j+B9Wn9trxbOh8vSdGQKCN4jkbPXB5cDj6EevvmSftj+PZFBQ6VGRkgiyBPB9yQa+brabUoXYJbGZjkMfmCkZODgAgHB5xV+z+0zRgXFvLC4zwsDuDyTycDGe2Kw+t5fH7St6miw9d7Rf3Hu17+158Rrhl8jU7G1yckLp8Z4zg4znHPfmoP+GpfiLyT4ldCOSVtIgCPTABGOMjj1rxMLcyFU+zbeBl5QyDPYYBJP5Y4/NJ4rmSylRvJjdlIxEzFyOmOQADjnrgGj+0Muj9pGiw1e3wtfI9Xsv2nviRqCSzTeJruEeYyxhVVCyAkBiMc5GSCOO4qCf4+ePJBIf8AhL9VR8AHE4GefQD/AANebQ6a8VtHCt2I1CkqVjLkHqFYsQMZGCQScHiqxS5EbAzQmQnIPlkAr9Cc5PbnH51n/a2XRfxL7jRYPEtaRZ13iL4u+O9T0q5ij8V6wJCuUIvXXnOQcg98dvpXCR+KviHrEsRv/FeqRRKAwb7bIxzkkAAEcg4OScA1Jm7cqS8JUAEgKynPfqTxjGPfNSje0ZDSLEwA2qh3AHPIJK5PHp3rGecZdJp327IFgcWujsT2VnIsMxuLu6v/ADIyGe6naQnuQck8E5Pfk9a5fVfCJmm82zuTbxMRuibJAOQcjGAB7HPOK2p5JGz5ciLkHO4FxjjgDCn65JqB59+0yyKGGAcQMQR9PMGCT1I/Csp55l7STTaXkOOW4tO9mrmanhe8hsyYtVZVRSyAAgFuQAeTgYxj3zxzztWd+93p9pK52EKu4yR7GDYIPB6ZPaq41QwwmLeJRyTm3XgZGMZJ6YwPY1la/wCIbDTLJbu5S5KxuBi3jRM5JAJxgHnueeetFPP8Kmo04vUcsvxEYuU3ZLds6ZZDMSxYFMYUAAEevb8ameYhQSRgHkn/AD1ryHUPjBaWQItYdSUnr80KDIPBBwSOOoHH1zUUfx7IjVU0+Tcxx5ztF5vXB+YJ0HYenrXd/bEWrqD+Z53Kk90euRyfv+HAiKjByBk5ORn1xirCyIZCCQTgEAHnHb8K8ij+Ot7alo47HeJAUZpZlJI5BGfLPB6cHPvWbefH/Uo1EVtpsFttbcD57uQR6EAccdBxU/2xfaH4kWT6nt0yS43FJEHqYyBk8dSMVO8UvmMTFIDgZzGQegA5IHUn86+eV/aM8V284mjnjYoTjzZZnHccqZMHg+hIPI5qk/x08T6oGSaeIoMNtIdxnPB+ZiTjtnOOcdan+15W0ghciWtz6Hu0kWMMY2VQ2C5UhQcnIJxgYIqtDFJcA+UhmCkD5VLDJ6ZIGB7Zr56k+Nfi77OtuuqYgUkrD5SmMZOSQpBBOecnnPeqsPxe8WI4RNZlhVic+SipnI6EKBUPNqr+GKXqyoqCW7ufSkofSCpu9lqG6faXWPnPQZIJP0BHrVi0c32fszxTsOcRSq5xnk4BJx74xXy7d/EvxLcuGk1y7d9uCdw4HoDjIHsKzG8ba+QM6zfDB4AmYY+mCMfhWTzWv2S+QKMXtc+w5LO6gjUPGEZsKoJAOT6jJI989O9V5DLbTiOZreB1IOTMHUnvyobH/wBfrXyW3jLXXsBE2rXjwyAEjz2Jzk8g5yD1BweRwazm12/bAe9uj1H/AB8PjHccnml/alfy+4do20ufXs139lZWuyIUkPyEZfIIyDhQSOnOQOo4qBtasdqEXIO4Ef6tsLyevAP1xnFfIRvZ5MF5ZSATwZGOD+JPJpFlDPnj0/P/ABrJ5piE919x00aFOq1F3R9eXGpWItnle+s5XU5EUUpZiw5ABIABxkjJA7Gq1t4g0x8tcajBaEgkCQq/I4GSDxn2z718vwXJ8gwlUMbMGAIGQQCMg+4OCO9TRkBgMAEgkcDsf51g82xOuq+4+gp5RSavd3Po4+MdNHDXlmAO5u4yMep5JpsnjfSI48nVdPGcjAnGQcZ56givnYgD0GMA8Dj8qMnGAcfnWP8AauJf2vwOtZVRXQ+gD410FpVWfW7WJCPmIYSHGOwAxk+/T3qrd+NfBC8w3l0rEDdmRXXgAZGI8k47Y6Y5JrwjJOQe5zimsCen05qP7SxP87H/AGVRtdps90l8e+B/sxBvpnuCfld96qBjocIcgnk8DHris/8A4WH4YkQOpeUkkH93N0z0ABUcHnnI56V4fcEgZPB+tWdOUvE2OMEgk/55pPH4m1+d/eZQyujKpZx09T2MfEnw9HIgTSfPAP3385AT24EgPeppfiV4chUrLoyl5OQwWVyBnBxmbBP1zXkcCksMYwOSOoqxqShfIwMDbgjPOc+3rnpXO8fiW9Zv7z1o5PhuRtx1Vj1KP4neGogwGlTSg8hzboCPYEyE49j+tZs3xZ8OpIot9Hm3DIzJbwEcDA6kkn659680OduAenQVl423AAByDzzz64oWKrS3m38zjq4CjTatFavsexQfFrTUmjlGkGVlIwJYYAmOQBgLgjnv+tbEPx0tFwI/D0KsCCCIrdcH6CI/1rxaIEjI4NXITxgjn3/wrCWIq2+J/ez0aWXUP5Ueqan8dpbK4SeLRIFM5OcSIgDDvgRgDOc8AZNVT+0JqRtgjWAkjwDt+1EDIOQeEyMdwDg15vr64sbZ8DKuVI7HgHOfwrMUZQd+vFKNWUkuZt/NmVTBUadRpRStax6f/wAL5v5wAumw/NjO64lbkdM4IzjtVXUPjVqrQ82tuxyMCWed8DvjMhx68ce1ea2YzjJx2GO5FWrtCLRjgcYP06f40uZ3sxLDQcG7K6O7s/jjriOI44LWLr86NNkHkg5Mnb06VOfixrF8QJY7STBP342fk9Tyx5PevLosmZT169Dxgd62LYgFQOvTHqaiTaOnB0YN+8k9Tv8AU/iNqsdrbyKlockqP3AIAwMAAk479O1Y/wDws7WvmCyWiggD5LOMEeuDjjPesvVWJ0mLP8MhAyT1I6Y+lYqKCBg8ccCsoSdtTur4alGpZRS2ex16fEnXnXaLqNBzkJbpj8OKuw/EDX5FA/tF0JxkxxoPp0HAriI/l+vqOePpWhbPu259uM45pTZtQoU73sr+h1mteMtaa0tHGq3ILMythgM8AjOACO9V9N8TarJdDdqV2/ABPnNzz16//rrM1T5dLgxghZOoPfaf5+1JpMmZ0K5GcEAHkkDoB3FY391nrwpQjXSUV06HofjDWbgeG9PJu5nkkLZ2yMNwzjJOegPr3rg4L2WeQbpZJGHTcxJ69sk4rpPGzSDT9LjdzkQFsYOQM9z/AJ4/Xk9OYebknaOPasY3UT0q8YuslZLY6i+ZzFYKUyBDLgccDn65Ptz1rhbaQbVHXgdu4HSu6vZR5OmbOVEM+cjB5XkD3H864KzHyAg5yByOcjHb6VdPZnHjYJVFbqa+nShXLbcc9emR9a6LSJikqNjIDZA/njGcA59652xIPA4HXB9PT8a6PRiVkRgcqDnHJxz39Kxn1PUwUdEJ4yYHWYSwwXtYyAevUgj8Ko2eBzzgkEdvr+NWvGTlr60ckcwdcY53Ef8A16p6cvAyTgEcg4/z7Cj7KN0v3rT7nZ+GpcSgsSpGCp4ycDj3JBPP41e8OTNF8WtfgJyJIyRnnBAU4z+NZmhgJJEobChg2SOR34xng46Gp9Hm2/Gu/AwBIrAEdwY1I4Pfjk1ha8Zry/I8Hih8tLD+Ul+R6fGOc4Pbp0qQAY+U8+/pQvY9O9OUdORkZ/z1rwL9TwD56+M9ubD4hRTYAWWKKTIHfJByfXj8q+of2W9QNx4S1G0LcwXQYZ7Blz/QH8a+d/2h7Qx3mjXajh0kiOOOQQR/M16x+yJrRbUtRtC4/wBItUmAByMqcE47dfevqqL5qEWfGY6PLOa7O/3n03FA7o7ZG05zmvlP9prQvssrTqe4cYHA5yTx/L/Gvra3AfKNlVyTx3J9a8E/aY0t/wCzpSpBVo+MDnuCPfqPy/PWGjPLpO0jJ/ZB1kDU9YsS3E0Ecyg+oOD+ODX1LDyfaviD9lrVjp3xE0yMvhLhJLdsnqSCRkfUcV9vxdRg1t3N6ukvUm29f85qGVPl55HFTjt2qKYEYI6HtVK5kU5UyhBPB7/57VkXUQyQByeDnvW24JRhgce/41j3K7jkdq0WqIPAf2q9AF/8OkuQCzWtwGOOSAwIPr7cV8e2MmHCkdCAc8Y+vtX378ZdGOt/DjXrYDcy25lHc5TkY9+P89/gJITHcvk55yCT0785qjenrozpY8XNlcIfvRr5i5OcHuB9e/06UaXKIrK5GPmADfQjGf8A69R6IRJOkZPyyBkJz7cVJYqY5mjYAggxtyfTt61v9k4eVxm77JjrS9eSG55BdVBAPGRnn+lLFdm4tpWIxgBsZyc9DUOmxYmaNkOHUqT0xkcZ9qZpwAuGQEbWQqevJ6j9akvm7IyPP852JXaQTn65/wAms3xJDvispwMcNGT1yc5A9+Ca0ZonguGyhXdg5wcdcd/eq2rqZtElIGGikVwCc4B4P55FZ2szui+aNz1H4ZXgv/CxQsC6ZUdz0BAP0rsbKAS2bhzgocg9cjp/OvMvgZdmSe5tQScrvIz6HHTPv1r1rTrf97JAB8xBHqOvHesG7No55bnjXxXtWFxaXQz+7ZoiSeQM5GP1NP0rfc6fC6HLqwfnocYP4g81ufFLR5V0e7JwWikEo559DwM5HP8AWua8D3IuLJQSS4GCM9wcgD8DV7xOug+h63b+MZYNMhUQ72XK7iSM46E46VXvfEWo6lbjy4wgkXBAGc9RnP6VT0m9hh0+dJUEkowyjgEjBzj1961tC1JLhJrdosHOU4wMY4FKMFZNI5qrcZtHmvhn9yL60bIeGQ8Yx3xnjvmvUPDGLmyUEbycrn2xx+VecT2zaT44v4CNqygkAngng5/n613vgy4C+ZEx54x9AeensarZnXO86KfVDfFumfatHuYyB91sAgfMccZPbnB/Kub+HV6bOXSNTjJFzp8oKnPJKkHB/D17816LraRSQuiJgkEZzjpz715Z4c/0LVtSsgOFlLJkA5B56delKa90ywzTbifqX4dvk1bTbO7jbMdxCsoxzwwB/rW0q556H/PvXl/7Oet/278LdId23TW6m2k74KnAz+BBFeqKM9u/eoWyMWnF2K7Js/xrwH9tDwwNW+FSakse6XS7tJ94wCFPyNg/iDjuRX0OyZxx0rlPit4ZXxX8OfEOlEAm4s5doIz8wUleO5yBj3q/Kwj448O339o6FYXAO4vECxH97GCOvqK0Dng9ycZrjfhZfmfw+bOQfvbWUx5OcgZzg/Q5Fdk64zz6kDNcLVnYorSOOmTnPT/9VVJcurgZGATkeoqeYHqOc8/496rSqSueg7/U1I7nCeNvtFzpVz9mnMMyq3PsBkgHqCRXzhq0c7XjRzIVlU/Mp6knpn3r6c8TWInhuIll8nzY2TeeQGxwcV8/a3pN54f1RFuislwGD5OSGGeDzyQaVCo4zlFtN7omqk0ml6no/wAFNQg8LwXSaiZbG6mCuglbaky4GMA4yRknPvXaaRoXhnx74g1s6rEl0tvHHsw2ArFiSODk8c+3NZWlzeHPFvhxY9Ta1ju0KokZk5QbRjBOMdCCB6Vy2g+BX0fxnCYLsmwn3KwSUoxXaSRnvg8juexr5yrBVJ1JtuM+6627HZB8qSSTSPoC0jBJJGcEY5GM/StDaOw69P8APvVW0QHpkAHoD79h/WrmcRls4AGc9gB619HocC10Pln4rXR1Dx/qzhsiOURDnIAVQDjHbOcVy0aEupHOCMD36nH4Cr2u3g1DXb+4ySZbiSQn2LH+n9KNJtDd6pawIMvI6qv1JAHf3xXWtIryPYStFeSPtH4f6L/Z/gjQ7cDaVtYyQRzlhkg98885rfW1IOO3XB/+tUmnwi0tYIEwqxxhBjoAABj9KuKAMEYJ+vWvPbu2ee3qUfsxwGABAzx0ppt9wHvya09oOff/ADxTZIgFBGAc01uIyWtgueB7YpVgIUHnnnmtARDHXJ9KjMJ7np29qAM4xc9eKBGAMVbkiAPI/HOaiKDJGOnY0bD0REBj/PSsrxN4mHhuyQqgkvLjelurg7C4XIzg5AyQPc8VtBMLjGMDNZ2v+G7LxNZrb30W9FbcpBIZGxjII7kcc5HtWlOSjNSauk727iltofKnirxn4o8S701i9u5kGcW7xmOFDnHCAAE9OTkn3rlJneOPL4ZA2OcZH49OO+K+rpvgzpN5KjS3V8+wjapnbAx0IByMj6VGPgfoxbm5vwQf4JVwD64x/OvuaPEdOlG3s7JdFZHnSw8nqmfI1x0YgAsBjAwOR7+vOeaW4w7Z3n92oj6DGQBkk9M55I7V9an4FaIwP+l3xDdQWQ/rjNJN8DNCRUb7ReuykBclDxjpyMe59e9dq4qpfyP7yfqkn1R8jRqNsbbgmSxJGckZwMcgEDnI79qvGWKNTiZyMZ5wCSe45OM+ma+k/Efw20rTdNnKmRwB8wlWIgDGcAbOBkZ4718+/wDCUzrPL5Vpp6bDsGbOJzgHgZIIJ9+9bR4lpVN4NW8xxwVSTtFoyoL2MkAyEjIwNwBA7cdOM9aBfwuxcysCDyTIMZzgjvk/49a6OL4iauGID2MQbG4/YoQHA4AICYP0xz3r2f4VaDZ+JNCg1PVLWxnllY+WIrKBAozjJAQ8ntnkDB6nNN8R0opvkf3lzwc6VrtO585m8iZTgOBy2zzTyQMDJx0pouRMCVUuxxwGz3xnp0H419v2nw58MeWVm0yIAgAiONFBHYEAAf196mtvAHhyzZnstOFtkgkxSMmTjHOCM/Q1zPiimlpTd/NmHsJX3PhhCZ+BG8hBOcEuTz7Z4qwA4OWglOTgAhs4zxgAenNfcUngLQLogz6bFOQMAOzEY68jOD+INSWngDw9byq8WjWUZyMkR9vxJqP9adP4f4i+r6bnw6YGkJEdvK0nAG0MT7DGCfqKRtNvHJJtrobDggwuATjjORyMnvX3dL4J8PwuhGj2KyckkQrk++cZqO58PaWi8afbKD6RA5z6kjml/rTJL+GvvBYa+tz4cj0W/aBRFYXLsS3HlkYAUAHHsTTofB2szPFJ/ZlyxUEg7ccjJ5JIxyPWvqbxhpdja2c7R2cC4BYBI1GPfgdRXy5ZO954kSMuxR7rkZOCN2ememKy/wBaKrTailbXc6qOB9s7J2t5CWfgvWbyQpbafLK+M4BUHjpnJGfbrVub4WeJ4LVp7nTXijXku80eQMdSNxP4YzivSQiBw2wDGcYGP0/rUiqu4koM9QcDr7V58uL8RuoJHrRyWHWT+4880v4c681rJciziKCNlUvdRJksCOASCcD2/Wn2fgDWoXVxBGxPBxcIOe+QT+XNegnGMkA55JxzW5pR22i4PXOPSuCtxbiZRa5VZnVTySk3rJ6djzk+AtWKRPshXIwQJgxBBJyQAeOaif4dave4VTDBg53SswBA+gJ/SvVly2Cecd6cTgDPavH/ANZMTGScUrryOz+xKO12eTp8KtTbNzJeQCWIYEShyznsASoAB9SRx70sfws1FLlJvNQuGDYxjrnvnHHf1zxXqxbJGe/FKrev61t/rVmGlml6JDjkuFT2b+Z5svwijVgovZhGEUKWiUkNtwc4PTPTqcdqsv8ACC03x7L+UIAAUMa8eoBBOR3BODXoGQ2CevQe9Ax6561g+Jsyb+O3oarJ8JH7LfzOCk+D+nbGMd/dSTEnAkVAgBPqCT09v/r4XiDwzpHgyK2lv5LmSJ324twCeOT1wOe3bNetLjcB0x1x2ryT48TkRaVEGwGaRjg56AAZ+h6V04PPcfiKqhOo7Pc8/MMBQwuHlUhFJq1r+Zm/8Jt4c3Em0vApJZVAVdxB4JIIJwM8AYz7Vo+G7vw74kmu5bfSpoEtIjJNd3k2YU4OGIyASDyAeMgE5HFeNy3DElnckqAoyc4GMAD2HavQXR9C+BtmFAD65fl5WzglUGQCByRkD8RX0EsRW0XO9fM+MhPmTbtp5F24+IPh5r2ecaKl0Sf9Z5IjQ/7QQMACevAA9hVjw74o0XxDqEFkbZ7ATttVwqbQxJABwCcE8dxyK8ockqFB+8cHHYetaOklrOSF04IYEE9iCCD1zUzxFW2s394oNt6pHpOr+LLbRNVvNNudJlE9vJ5ZwyKGHUMDs6HggDk55JprfEfzYjH9hKIwwdkwBPuSADn39OKpfGBvL8VJIAAZrKCZjjksV5J9yevvXHwzExjJ2nGSPc1ye1nLVyb9WzqVux32h64us6zZWgtjAsjbSROzYGDyBgDtzSa78Q7uz89FiR1gYqqtM+MA4AIyO/UDvWP4BBm8U2SggHJyfT5T/wDrrB8QvlbznkscEnJI3EdT61HtJc25vHc2LX4tanPOFFpaJgcEh3/PLVbPxX16SX/WwoM44jOf1J/ya8707BmLdGH+e3rWkp+Ye+BnGaTk0z06dOPLstTurHxzq9wsu6WIFW4IhXJ455wTVo+L9XPAvCMDAIjUY/T/APVXL6X/AKuUnpvII9wB6fz/AMm+OOmP896SehwVPjeuxsW3iTVZZvm1GYKAScNjI9BgDrXt/hDN14X0ySUl3eEOS5JJOTycnrivn22OI5iDwMcfX8a+hvBY2eFtJH/TtGee/wAoNeBmsnGMbO12e9lEYuUuZdjYVQAAAAAAPw9OKjbAPFSDnGR/SmMMDB4NfM8z7n1yS7EOPmzjmoZB19T69xU7Ke+DUTAEUk9dyrLaxUmXGSDjHHHSqbtnjvirknX29/8APSqrrg5A5PU1on5mbRAVGCPXrVdwR9fSrTgdc1WlwOetXGTM3vYqsD/nk/zqtIufY8YxVmUgjngg4Ge/0qs/XB5/HrWqbWpPqU5VxxnIFc541i+0eGr5QMlVDjr2YEn8s100g6kHGf0rL1i3Fzpl3FjJkiYe33Tj9a7MPK1RS7NHn4yHNRnHumeC6mAyE5BB5zWdbPm2Kg8hiRz+NamoRfuVIwAB39ayLYqxlU8kkHnpjkV9nGWh+Z6WNec7XUjvg9TwD1+tZV6oH1yfbP1rSny8ELDn5ACR645/LpVDUDuYkfUZPY/5601ZMiL1Mx+OM9R+VSadj7SUJ6qfpUch3dMcdhS2h/0tO4IIH4g1obt6E0pHbp046VEr7HRj65/+tVi5BJ3AAY7nvVdk4BHsfx/Ol6EliX5Tkk/THJ9M81Ax68Z61ZueXCAAAgfnVVhgYPB7mn5BFlu1P+iRhhjBYevfP9aiYjkDOcnA9u9XdMQS2bjH3WODnpwP88VVeAAkH15571N+xKlqRJjPJ5/+tTzkuB0xj86URAgAcknt0pZE8qZD1yM9OMg47UpanpYJ/vUu5ftgcDIIzke/61oRpuaMKOTkfhjrVa0iyBkckZH8/WtFI8xxELj5ucemOa8+UtT9DoU24q4woBkAE59up680zZuxgHkZPOa1YrbcMEZXODj3BI78DI5p4swYlKgKSOOcE+/t/WsfaHpRw7a0Mny9vJGc/nSCHKnGMngD6VrHTwgzIhUDABxgZ/Hr/wDqqI221QM5wQOR0yf6ij2i6GiwzRh3EPHIJ9MD8/xNTaREDHJgH7wHH0q5d2oEJwm4qMH65IP+P+eV8PQFzPEAAQBt5HXJznPQYq3O8WcsKFqyVt7lmG3CYPXsMY5NS6tANsBLA43AkY5II4/CtCxst8ucfdIIGOOvOTnoKfrkDhbQMgXk4wBk55B468VyqeqR9C8K1RbXkc6IcDuT39h9fWsu5Ty7zBz94cn37/jXUeVhMbQVH1IwfUjvWLqMHk34x1wrY79ent0rppz1aPFxWG5Yp+aFRO+Tgen9Ku28W7GMg449qdFCHU8nhuff6e/atC1gQOoIBOe54x149/xrGU2kd1DDq6KXiKAxaHG5wcSjHPfB6f0FYduAVBByOuOwruPElmD4YuAAdy4bGOAAcgjPse1cZaRblGDkEc4/lj/P+N0p3h6M5MZQ5K9u6TKsCOHcA8gnpxyDV6WNns5QBwFJPP4io/I8u7mHIw2ORyTjPStOC0M8UiDPKEYH0PPFaOVmjlp0fdatrqYECkyIeBzyemPetq1jJ44B9h/WsuKLbJGO+RznjnFbECtjGOc/n+FTUexeDo2d30ZoanGDoWccCRcnoQcHt6Vz8eMAcjOM/WusvIFPheZgvKlWPJP8QHH0z3rmIkx159qypy935s9PFUrVF6IWNMkDrzkVehHIPOePfiq8KjcMc+/Xr/Or0UeQvt+WfaiTKoU1cvaipGjMTztkU4PYHIP8xSaFEUuIHYfKGBwDjHI79fxqW63nQblUyUBUkDk53DnPPr9KXw0uXjBycsASRnHXjHfFc9/d+89KnBKuvkdF8Rrkme1RXDKsC5CjAz1GM4+lcZaN+929COSQO46f/XrqfH2Uv1iYYKxopyOQdo4PJ69fxrmLT5WPY4/HB96IW5UaYjXENeZ0l1ITp9g4OAFmGM88gcdu/X61yFiojRcjPHYcDj61191kaZYMwQKqygZGc4AwTz3JJ9a42xD7FIOCABg+vb6nFaQ+HUyxS/eL0NSyxvBAPocentXQaUcyEKSCwwCenAz68j696wbLlSAcHuf5Y+ldDpILXAQAtlSMAgHGDgD1J6YrCpsenhNkTeOY445tNKcgwvggk5G4e+ec5rJsGUyLxuXkYxggDv15rY8bQbLTRpOQWEoII7jbyPY/XFYViAMdsnPf8fxPSoT91GktK7+R2ehJ+/ikDZYggHt06nngDjnpmq+m3X/F7C7EEO3GRySYf59selWtDUSKGUAEDjfyCOeQeufUdzxWSs2PjXE/TdcRKB3OUAJ+hziiC5ozXkz5riz3cPRf95HuKjpkk5H+fypcDHH4d6FzwcYJ7fhSKfzr5zc8ZHmX7QdgbjwlZ3QGTb3QyQcEBgR6+tL+ytrJsPGulKW4mjkt2yRycZA+gIGP856D4s2Jv/h9q6BctHGJgf8AdYE/pmvJ/gjqjaf4k0qcEAxXqk+wJAPU4zg19NgfeoW7M+YzGH7x+av9x+hQvcgKByP5V5T8d4jeeH3O0NwQM9QCOeefT9a9L+RV4kDccHPBrifiVapf+HrmN34IyOeffFdqsj5tabnyb8KdUOg+N9OuSSPs9+hJPQAtg/oa/RNMEAZOCM/ga/Njb/Z/iS6QE4Vg688nBz+PTnmv0R8H6guseGdKvUO5ZrWN8++0A/qDVdWddTWKZuccAHJ7UyQbunPH60dx2FI5xyBVp9jDbcixxg9cflWXcx7ZDn15GKt3VxLG0ZRN+5gGweg9fwqG4O457Dg1a1JOe1ezS+sbu3dDsnjaMjOOCCOor85vElsNN1y5sjFslt5XRjn7xBx+mO9fpLM4U47E9c818CfH7Rk0X4o6qETy45JTKB2IYZBH1JNabo1pvVnK6VIUuIXGchxkDoM9/rXSXOqG1vWRYItobhgMnBOc9e+eK5iwdVjJJAOBg/19a0r+4imljdGUhkXdg5wcYP04rRapGNRWk+xfn1eeG9KKqqm4YIjGSD2zWa+bbVG6qA/XHYnsD1p1/cRvMroc5Vc99p9D24wKLu6jmljlVwTsAb6jrn+dO66mdm3dIpa08ovnSRyQDhc9MdRx+NVIl8+K5g4/ewsMEZzgZHv1AxV7VnjuXWRDliBnIGSQPWqNm6x3EZPIyM+4zg9fY1lJ6ndST5bD/hHqBsvFMCH5RISuM4ySOh9R7V9IW1qGvUcYBODjPfHPPFfJtpev4e153Rd7QTEAZ4ODkAf416rbfHiYRJ/xKHcjAyJMc57cHP5VEoNu6MH8R1XxFsD9ourYrkS27Y9Oh4H5DmvJ/AtwUuJIyNgDZJ74xjH44rd134rajr1ykv8AZRj2ggDDHj0zgd+a5Hw/eOdcJkBjMhJKjOM5zj2FG0bHVQ0aPVbKcCRTxhsqepzkVpadO63sLg4xtyR+WayLUhowwJJHzD6e31p635VkAicPnGc9/c0RlZF16SlJO9rlfx1BJY+KbW9PKyHbxzkY6fWt3wzcCDVQrL8r+/Qn/P8AnvW8QWOoJZG7u4POiiUsScZAxkY+lUbGcSpBMhIEi5BzyMjjpU3dzWlFODje56VfTRSoCWGSADyO3U15zfadJb+MRdxIWhljIYjsRwMgfzPJrprbQru4tkkecDIB7nGRkelc74tW50OKGZJTIglUScc4OeRk9BVO7TVjlpKEJqzuz6+/Yy8QGbT9d0d3/wBTIlwo5zhhg9+mQDwK+nYh6ivhn9lDXjpHxPtYmfEWoQPAeeCwAZcc8nggfWvuiH06YrOL00FV92b8x3uB/SkaMOhBG4c5/Lml9iKkA7DoapPuYn51NpZ8EfGTxd4eOVhFy7xA8kjduByfUNXUt04OcnvV/wDao0o+F/j3o+rqPLg1S0RZG5wSpKHP4FT+FU9h25xyOh/T8a5qmkgKky5yOCR2qs8RXPbPbvjHpV90x9zk8fljtUPlFhlsnsM9f0rEEYGsW7iI7IgxBycjPH9cV5B8ZrIy2unzyWbpKV3RzAfIY+/I4JBAxnkCvd7uz8yPAHJ4wO4PY1zOrWU97Ytp09tHNaGMxxkjOwY6jPIwT1rz68nSnGolezs/Q2ilNOLZ86aHo2ou9nqQiM1nFKApxnkHqR35781P4m8W6hcztAspgdflPl8FecjBHIJPcfSvWNUOm2Xh+1063kkivLFWikjRSSWBJJIIx15znke1eGrZk34ScE+a5Ax1znAyM+pHFdWHqRrycpJaaIwqJ04pJvU//9k="/>
  <p:tag name="MMPROD_TAG_VCONFIG" val="PD94bWwgdmVyc2lvbj0iMS4wIj8+DQo8Y29uZmlndXJhdGlvbj4NCgk8YnJhbmRpbmc+DQoJCTx1aWZvbnQgbmFtZT0iRk9OVF9OT1RFU19URVhUIiB2YWx1ZT0iQXJpYWwsMTQsZmFsc2UsZmFsc2UsZmFsc2UiLz4NCgk8L2JyYW5kaW5nPg0KCTxjb2xvcnM+DQoJCTx1aWNvbG9yIG5hbWU9InByaW1hcnkiIHZhbHVlPSIweDMzQ0NDQyIvPg0KCQk8dWljb2xvciBuYW1lPSJnbG93IiB2YWx1ZT0iMHg2MDk3NzMiLz4NCgkJPHVpY29sb3IgbmFtZT0idGV4dCIgdmFsdWU9IjB4MDAwMDAwIi8+DQoJCTx1aWNvbG9yIG5hbWU9ImxpZ2h0IiB2YWx1ZT0iMHg0RTVENjAiLz4NCgkJPHVpY29sb3IgbmFtZT0ic2hhZG93IiB2YWx1ZT0iMHgwMDAwMDAiLz4NCgkJPHVpY29sb3IgbmFtZT0iYmFja2dyb3VuZCIgdmFsdWU9IjB4Q0NGRkZGIi8+DQoJPC9jb2xvcnM+DQoJPGxheW91dD4NCgkJPHVpc2hvdyBuYW1lPSJwcmVzZW50YXRpb250aXRsZSIgdmFsdWU9InRydWUiLz48dWlzaG93IG5hbWU9InByZXNlbnRlcnBob3RvIiB2YWx1ZT0idHJ1ZSIvPjx1aXNob3cgbmFtZT0icHJlc2VudGVybmFtZSIgdmFsdWU9InRydWUiLz48dWlzaG93IG5hbWU9InByZXNlbnRlcnRpdGxlIiB2YWx1ZT0idHJ1ZSIvPjx1aXNob3cgbmFtZT0icHJlc2VudGVyZW1haWwiIHZhbHVlPSJ0cnVlIi8+PHVpc2hvdyBuYW1lPSJwcmVzZW50ZXJiaW8iIHZhbHVlPSJ0cnVlIi8+PHVpc2hvdyBuYW1lPSJjb21wYW55bG9nbyIgdmFsdWU9InRydWUiLz48dWlzaG93IG5hbWU9InNpZGViYXIiIHZhbHVlPSJ0cnVlIi8+PHVpc2hvdyBuYW1lPSJvdXRsaW5lIiB2YWx1ZT0idHJ1ZSIvPjx1aXNob3cgbmFtZT0idGh1bWJuYWlsIiB2YWx1ZT0idHJ1ZSIvPg0KCQk8dWlzaG93IG5hbWU9Im5vdGVzIiB2YWx1ZT0idHJ1ZSIvPjx1aXNob3cgbmFtZT0ic2VhcmNoIiB2YWx1ZT0idHJ1ZSIvPjx1aXNob3cgbmFtZT0icXVpeiIgdmFsdWU9InRydWUiLz48dWlzaG93IG5hbWU9ImF0dGFjaG1lbnRzIiB2YWx1ZT0idHJ1ZSIvPjx1aXNob3cgbmFtZT0idXRpbHMiIHZhbHVlPSJ0cnVlIi8+PHVpc2hvdyBuYW1lPSJ2b2x1bWUiIHZhbHVlPSJ0cnVlIi8+PHVpc2hvdyBuYW1lPSJwbGF5YmFyIiB2YWx1ZT0idHJ1ZSIvPjx1aXNob3cgbmFtZT0idGFsa2luZ2hlYWQiIHZhbHVlPSJ0cnVlIi8+PHVpc2hvdyBuYW1lPSJzaWRlYmFyb25yaWdodCIgdmFsdWU9InRydWUiLz48dWlzaG93IG5hbWU9InZpZXdjaGFuZ2UiIHZhbHVlPSJ0cnVlIi8+PHVpc2hvdyBuYW1lPSJhbHdheXNTY3J1bmNoIiB2YWx1ZT0iZmFsc2UiLz48dWlzaG93IG5hbWU9ImluaXRpYWxkaXNwbGF5bW9kZWlzbm9ybWFsIiB2YWx1ZT0idHJ1ZSIvPjx1aXJlcGxhY2UgbmFtZT0ibG9nbyIgdmFsdWU9IiIvPjx1aXJlcGxhY2UgbmFtZT0iYmdpbWFnZSIgdmFsdWU9IiIvPjx1aXJlcGxhY2UgbmFtZT0iaW5pdGlhbHRhYiIgdmFsdWU9Im91dGxpbmUiLz48dWlzaG93IG5hbWU9ImNjdGV4dGhpZ2hsaWdodGluZyIgdmFsdWU9InRydWUiLz4NCgk8L2xheW91dD4NCgk8cHJlbG9hZGVyPjxzZXRCb29sIG5hbWU9ImRpc2FibGVBc3NldFByZWxvYWRlciIgdmFsdWU9InRydWUiLz48L3ByZWxvYWRlcj48bGFuZ3VhZ2UgaWQ9ImVu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iBDb2xsYWJvcmF0aW9uIGRvZXMgbm90IHdvcmsgaW4gdGhpcyBtb2RlIi8+DQoJCTx1aXRleHQgbmFtZT0iQ09MTEFCX0xPQ0FMX1BMQVlCQUNLX1RJVExFIiB2YWx1ZT0iTG9jYWwgUGxheWJhY2siLz4NCgkJPHVpdGV4dCBuYW1lPSJDT0xMQUJfTE9DQUxfUExBWUJBQ0tCVE4iIHZhbHVlPSJPay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Ii8+DQoJCTx1aXRleHQgbmFtZT0iVEFCX1FVSVoiIHZhbHVlPSJRdWl6Ii8+DQoJCTx1aXRleHQgbmFtZT0iVEFCX09VVExJTkUiIHZhbHVlPSJUaHVtYiIvPg0KCQk8dWl0ZXh0IG5hbWU9IlRBQl9USFVNQiIgdmFsdWU9IlNsaWRlIi8+DQoJCTx1aXRleHQgbmFtZT0iVEFCX05PVEVTIiB2YWx1ZT0iTm90ZSIvPg0KCQk8dWl0ZXh0IG5hbWU9IlRBQl9TRUFSQ0giIHZhbHVlPSJTZWFyY2giLz4NCgkJPHVpdGV4dCBuYW1lPSJTTElERV9IRUFESU5HIiB2YWx1ZT0iU2xpZGUgVGl0bGUiLz4NCgkJPHVpdGV4dCBuYW1lPSJEVVJBVElPTl9IRUFESU5HIiB2YWx1ZT0iRHVyYXRpbmciLz4NCgkJPHVpdGV4dCBuYW1lPSJTRUFSQ0hfSEVBRElORyIgdmFsdWU9IlNlYXJjaCBmb3IgdGV4dDoiLz4NCgkJPHVpdGV4dCBuYW1lPSJUSFVNQl9IRUFESU5HIiB2YWx1ZT0iU2xpZGUiLz4NCgkJPHVpdGV4dCBuYW1lPSJUSFVNQl9JTkZPIiB2YWx1ZT0iU2xpZGUgVGl0bGUvRHVyYXRpb24iLz4NCgkJPHVpdGV4dCBuYW1lPSJBVFRBQ0hOQU1FX0hFQURJTkciIHZhbHVlPSJGaWxlIE5hbWUiLz4NCgkJPHVpdGV4dCBuYW1lPSJBVFRBQ0hTSVpFX0hFQURJTkciIHZhbHVlPSJTaXplIi8+DQoJCTx1aXRleHQgbmFtZT0iU0xJREVfTk9URVMiIHZhbHVlPSJTbGlkZSBOb3R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F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tiq2K3YsNmK2LEg2LnZhiDYp9mE2YXYsdmB2YLYp9iqIi8+DQoJCTx1aXRleHQgbmFtZT0iQVRUQUNITUVOVF9QUkVWSUVXX1dBUk5JTkdNU0ciIHZhbHVlPSLZhNinINmK2YXZg9mGINmB2KrYrSDYp9mE2YXYsdmB2YLYp9iqINmB2Yog2YbZhdi3INin2YTZhdi52KfZitmG2KkuINin2YTYsdis2KfYoSDYp9iz2KrYrtiv2KfZhSDZhti02LEg2YTYsdik2YrYqSDYp9mE2YbYqtin2KbYrC4iLz4NCgkJPHVpdGV4dCBuYW1lPSJVTk5BTUVEU0xJREVUSVRMRSIgdmFsdWU9Iti02LHZitit2KkgJW4iLz4NCgkJPHVpdGV4dCBuYW1lPSJDT0xMQUJfTE9DQUxfUExBWUJBQ0tfTVNHIiB2YWx1ZT0i2YrYrNix2Yog2K3Yp9mE2YrYp9mLINiq2LTYutmK2YQg2KfZhNmF2K3YqtmI2Ykg2YXYrdmE2YrYp9mLLiDYp9mE2KrYudin2YjZhiDZhNinINmK2LnZhdmEINmB2Yog2YfYsNinINin2YTZiNi22LkuIi8+DQoJCTx1aXRleHQgbmFtZT0iQ09MTEFCX0xPQ0FMX1BMQVlCQUNLX1RJVExFIiB2YWx1ZT0i2KrYtNi62YrZhCDZhdit2YTZiiIvPg0KCQk8dWl0ZXh0IG5hbWU9IkNPTExBQl9MT0NBTF9QTEFZQkFDS0JUTiIgdmFsdWU9ItmF2YjYp9mB2YIiLz4NCgkJPCEtLSBzdWJzdGl0dXRpb246ICVuID09IHNsaWRlIG51bWJlciAtLT4NCgkJPCEtLSBzdWJzdGl0dXRpb246ICV0ID09IHRvdGFsIHNsaWRlIGNvdW50IC0tPg0KCQk8dWl0ZXh0IG5hbWU9IlNDUlVCQkFSU1RBVFVTX1NMSURFSU5GTyIgdmFsdWU9Iti02LHZitit2KkgJW4gLyAldCB8ICIvPg0KCQk8dWl0ZXh0IG5hbWU9IlNDUlVCQkFSU1RBVFVTX1NUT1BQRUQiIHZhbHVlPSLZhdiq2YjZgtmBIi8+DQoJCTx1aXRleHQgbmFtZT0iU0NSVUJCQVJTVEFUVVNfUExBWUlORyIgdmFsdWU9ItmC2YrYryDYp9mE2KrYtNi62YrZhCIvPg0KCQk8dWl0ZXh0IG5hbWU9IlNDUlVCQkFSU1RBVFVTX05PQVVESU8iIHZhbHVlPSLZhNinINmK2YjYrNivINi12YjYqiIvPg0KCQk8dWl0ZXh0IG5hbWU9IlNDUlVCQkFSU1RBVFVTX1ZJRFBMQVlJTkciIHZhbHVlPSLYp9mE2YHZitiv2YrZiCDZgtmK2K8g2KfZhNiq2LTYutmK2YQiLz4NCgkJPHVpdGV4dCBuYW1lPSJTQ1JVQkJBUlNUQVRVU19MT0FESU5HIiB2YWx1ZT0i2YrYrNix2Yog2KfZhNii2YYg2KfZhNiq2K3ZhdmK2YQuLi4iLz4NCgkJPHVpdGV4dCBuYW1lPSJTQ1JVQkJBUlNUQVRVU19CVUZGRVJJTkciIHZhbHVlPSLZitis2LHZiiDYp9mE2KLZhiDYp9mE2KrYrtiy2YrZhiDYp9mE2YXYpNmC2KoiLz4NCgkJPHVpdGV4dCBuYW1lPSJTQ1JVQkJBUlNUQVRVU19RVUVTVElPTiIgdmFsdWU9Itin2YTYpdis2KfYqNipINi52YTZiSDYp9mE2LPYpNin2YQiLz4NCgkJPHVpdGV4dCBuYW1lPSJTQ1JVQkJBUlNUQVRVU19SRVZJRVdRVUlaIiB2YWx1ZT0i2YXYsdin2KzYudipINin2YTZhdiz2KfYqNmC2KkiLz4NCgkJPCEtLSBzdWJzdGl0dXRpb246ICVtID09IG1pbnV0ZXMgcmVtYWluaW5nIC0tPg0KCQk8IS0tIHN1YnN0aXR1dGlvbjogJXMgPT0gc2Vjb25kcyByZW1haW5pbmcgLS0+DQoJCTx1aXRleHQgbmFtZT0iRUxBUFNFRCIgdmFsdWU9IiVtINiv2YLYp9im2YIlcyDYq9mI2KfZhiDZhdiq2KjZgtmK2KkiLz4NCgkJPHVpdGV4dCBuYW1lPSJOT1RGT1VORCIgdmFsdWU9ItmE2YUg2YrZj9i52KvYsSDYudmE2Ykg2LTZitihIi8+DQoJCTx1aXRleHQgbmFtZT0iQVRUQUNITUVOVFMiIHZhbHVlPSLYp9mE2YXYsdmB2YLYp9iqIi8+DQoJCTwhLS0gc3Vic3RpdHV0aW9uOiAlcCA9PSBjdXJyZW50IHNwZWFrZXIncyB0aXRsZSAtLT4NCgkJPHVpdGV4dCBuYW1lPSJCSU9XSU5fVElUTEUiIHZhbHVlPSLYp9mE2LPZitix2Kkg2KfZhNiw2KfYqtmK2Kk6ICVwIi8+DQoJCTx1aXRleHQgbmFtZT0iQklPQlROX1RJVExFIiB2YWx1ZT0i2KfZhNiz2YrYsdipINin2YTYsNin2KrZitipIi8+DQoJCTx1aXRleHQgbmFtZT0iRElWSURFUkJUTl9USVRMRSIgdmFsdWU9InwiLz4NCgkJPHVpdGV4dCBuYW1lPSJDT05UQUNUQlROX1RJVExFIiB2YWx1ZT0i2KfYqti12KfZhCIvPg0KCQk8dWl0ZXh0IG5hbWU9IlRBQl9RVUlaIiB2YWx1ZT0i2YXYs9in2KjZgtipIi8+DQoJCTx1aXRleHQgbmFtZT0iVEFCX09VVExJTkUiIHZhbHVlPSLZhdiu2LfYtyIvPg0KCQk8dWl0ZXh0IG5hbWU9IlRBQl9USFVNQiIgdmFsdWU9ItmF2LXYutmR2LHYqSIvPg0KCQk8dWl0ZXh0IG5hbWU9IlRBQl9OT1RFUyIgdmFsdWU9ItmF2YTYp9it2LjYp9iqIi8+DQoJCTx1aXRleHQgbmFtZT0iVEFCX1NFQVJDSCIgdmFsdWU9Itio2K3YqyIvPg0KCQk8dWl0ZXh0IG5hbWU9IlNMSURFX0hFQURJTkciIHZhbHVlPSLYudmG2YjYp9mGINin2YTYtNix2YrYrdipICIvPg0KCQk8dWl0ZXh0IG5hbWU9IkRVUkFUSU9OX0hFQURJTkciIHZhbHVlPSLZhdiv2KkiLz4NCgkJPHVpdGV4dCBuYW1lPSJTRUFSQ0hfSEVBRElORyIgdmFsdWU9IjrYp9mE2KjYrdirINi52YYg2YbYtSIvPg0KCQk8dWl0ZXh0IG5hbWU9IlRIVU1CX0hFQURJTkciIHZhbHVlPSLYtNix2YrYrdipIi8+DQoJCTx1aXRleHQgbmFtZT0iVEhVTUJfSU5GTyIgdmFsdWU9Iti52YbZiNin2YYv2YXYr9ipINin2YTYtNix2YrYrdipIi8+DQoJCTx1aXRleHQgbmFtZT0iQVRUQUNITkFNRV9IRUFESU5HIiB2YWx1ZT0i2KfYs9mFINin2YTZhdmE2YEiLz4NCgkJPHVpdGV4dCBuYW1lPSJBVFRBQ0hTSVpFX0hFQURJTkciIHZhbHVlPSLYp9mE2K3YrNmFIi8+DQoJCTx1aXRleHQgbmFtZT0iU0xJREVfTk9URVMiIHZhbHVlPSLZhdmE2KfYrdi42KfYqiDYp9mE2LTYsdmK2K3YqSIvPg0KCQk8dWl0ZXh0IG5hbWU9IkNPVVJTRV9TVEFUVVMiIHZhbHVlPSLYrdin2YTYqSDYp9mE2YjYrdiv2KkiLz4NCgkJPHVpdGV4dCBuYW1lPSJQQVNTRURfU1RSSU5HIiB2YWx1ZT0i2YbYrNin2K0iLz4NCgkJPHVpdGV4dCBuYW1lPSJGQUlMRURfU1RSSU5HIiB2YWx1ZT0i2YHYtNmEIi8+DQoJCTwhLS1xdWl6IHBvZCBhbmQgbWVzc2FnZSBib3ggdGV4dHMtLT4NCgkJPHVpdGV4dCBuYW1lPSJRVUlaUE9EX1FVSVpfQVRURU1QVCIgdmFsdWU9Itix2YLZhSDYp9mE2YXYrdin2YjZhNipINmB2Yog2KfZhNmF2LPYp9io2YLYqToiLz4NCgkJPHVpdGV4dCBuYW1lPSJRVUlaUE9EX1FVSVpfQVRURU1QVF9WQUxVRSIgdmFsdWU9IiVuINmF2YYgJXQiLz4NCgkJPHVpdGV4dCBuYW1lPSJRVUlaUE9EX1FVSVpfU0NPUkUiIHZhbHVlPSI62KfZhNiv2LHYrNipINin2YTZhdiz2KzZhNipIi8+DQoJCTx1aXRleHQgbmFtZT0iUVVJWlBPRF9RVUlaX1BBU1NTQ09SRSIgdmFsdWU9IjrYr9ix2KzYqSDYp9mE2YbYrNin2K0iLz4NCgkJPHVpdGV4dCBuYW1lPSJRVUlaUE9EX1FVSVpfTUFYU0NPUkUiIHZhbHVlPSI62KfZhNiv2LHYrNipINin2YTZgti12YjZiSIvPg0KCQk8dWl0ZXh0IG5hbWU9IlFVSVpQT0RfUVVFU0FUTVBUX1NUUiIgdmFsdWU9Itin2YTZhdit2KfZiNmE2KkgJW4g2YXZhiAldCIvPg0KCQk8dWl0ZXh0IG5hbWU9IlFVSVpQT0RfUVVFU1RZUEVfU1RSIiB2YWx1ZT0i2KfZhNmG2YjYuTogJXMiLz4NCgkJPHVpdGV4dCBuYW1lPSJRVUlaUE9EX1FVRVNUWVBFX0dSRCIgdmFsdWU9Itiq2YUg2KrYtdit2YrYrdmHIi8+DQoJCTx1aXRleHQgbmFtZT0iUVVJWlBPRF9RVUVTVFlQRV9TVlkiIHZhbHVlPSLYp9iz2KrYt9mE2KfYuSIvPg0KCQk8dWl0ZXh0IG5hbWU9IlFVSVpQT0RfUVVJWkFUTVBUX0lORiIgdmFsdWU9ItmE2Kcg2YbZh9in2KbZiiIvPg0KCQk8dWl0ZXh0IG5hbWU9IlFVSVpQT0RfUVVFU0FUTVBUX0lORiIgdmFsdWU9ItmE2Kcg2YbZh9in2KbZiiIvPg0KCQk8dWl0ZXh0IG5hbWU9IldBUk5JTkdNU0dfWUVTU1RSSU5HIiB2YWx1ZT0i2YbYudmFIi8+DQoJCTx1aXRleHQgbmFtZT0iV0FSTklOR01TR19OT1NUUklORyIgdmFsdWU9ItmE2KciLz4NCgkJPHVpdGV4dCBuYW1lPSJXQVJOSU5HTVNHX1RJVExFU1RSSU5HIiB2YWx1ZT0i2KrYrdiw2YrYsSDYudmGINin2YTYqtmG2YLZhCDZgdmKINin2YTZhdiz2KfYqNmC2KkiLz4NCgkJPHVpdGV4dCBuYW1lPSJXQVJOSU5HTVNHX01TR1NUUklORyIgdmFsdWU9ItmH2YbYp9mDINij2LPYptmE2Kkg2YTZhSDYqtiq2YUg2KfZhNil2KzYp9io2Kkg2LnZhNmK2YfYpyDZgdmKINin2YTZhdiz2KfYqNmC2KkuINin2YTZhtmC2LEg2LnZhNmJINmG2LnZhSDYs9mK2K7Ysdis2YMg2YXZhiDYp9mE2YXYs9in2KjZgtipLiDYp9mG2YLYsSDZhNinINmE2YXYqtin2KjYudipINin2YTZhdiz2KfYqNmC2KkuIi8+DQoJCTx1aXRleHQgbmFtZT0iSU5GT1JNQVRJT05fSDI2NF9GTEFTSFBMQVlFUiIgdmFsdWU9ItmG2LPYrtipIEZsYXNoIFBsYXllciAg2KfZhNmF2KvYqNiq2Kkg2K3Yp9mE2YrYp9mLINi52YTZiSDYrNmH2KfYstmDINmE2Kcg2KrYr9i52YUg2YfYsNinINin2YTZgdmK2K/ZitmILiDYp9mG2YLYsSDYudmE2Ykg2YXZhti32YLYqSDYp9mE2YHZitiv2YrZiCDZhNiq2YbYstmK2YQg2KPYrdiv2Ksg2YbYs9iu2Kkg2YXZhi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il2LjZh9in2LEg2KfZhNi02LHZiti3INin2YTYrNin2YbYqNmKINmE2YTZhdi02KfYsdmD2YrZhiIvPg0KCQk8dWl0ZXh0IG5hbWU9Ik1VVEUiIHZhbHVlPSLYtdin2YXYqiIvPg0KCQk8dWl0ZXh0IG5hbWU9IkRPQ1dSQVBfVElUTEUiIHZhbHVlPSLYp9mE2YXZhNmB2KfYqiDYp9mE2YXYsdmB2YLYqSDZgdmKIFByZXNlbnRlciIvPg0KCQk8dWl0ZXh0IG5hbWU9IkRPQ1dSQVBfTVNHIiB2YWx1ZT0i2KfZhNit2YHYuCDZgdmKINis2YfYp9iyINin2YTZg9mF2KjZitmI2KrYsSIvPg0KCQk8dWl0ZXh0IG5hbWU9IkRPQ1dSQVBfUFJPTVBUIiB2YWx1ZT0i2KfZhtmC2LEg2YfZhtinINmE2YTYqtmG2LLZitmE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ldhcm51bmcgYmVpbSDDlmZmbmVuIHZvbiBBbmxhZ2VuIi8+DQoJCTx1aXRleHQgbmFtZT0iQVRUQUNITUVOVF9QUkVWSUVXX1dBUk5JTkdNU0ciIHZhbHVlPSJBbmjDpG5nZSBrw7ZubmVuIG5pY2h0IGltIFZvcnNjaGF1LU1vZHVzIGdlw7ZmZm5ldCB3ZXJkZW4uIFZlcndlbmRlbiBTaWUg4oCeVmVyw7ZmZmVudGxpY2hlbuKAnCwgdW0gZGllIEVyZ2Vibmlzc2UgYW56dXplaWdlbi4iLz4NCgkJPHVpdGV4dCBuYW1lPSJDT0xMQUJfTE9DQUxfUExBWUJBQ0tfTVNHIiB2YWx1ZT0iSW5oYWx0IHdpcmQgbG9rYWwgZ2VzcGllbHQuIFp1c2FtbWVuYXJiZWl0IGZ1bmt0aW9uaWVydCBpbiBkaWVzZW0gTW9kdXMgbmljaHQuIi8+DQoJCTx1aXRleHQgbmFtZT0iQ09MTEFCX0xPQ0FMX1BMQVlCQUNLX1RJVExFIiB2YWx1ZT0iTG9rYWxlIFdpZWRlcmdhYmUiLz4NCgkJPHVpdGV4dCBuYW1lPSJDT0xMQUJfTE9DQUxfUExBWUJBQ0tCVE4iIHZhbHVlPSJPSyIv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+DQoJCTx1aXRleHQgbmFtZT0iU0NSVUJCQVJTVEFUVVNfTk9BVURJTyIgdmFsdWU9IktlaW4gQXVkaW8iLz4NCgkJPHVpdGV4dCBuYW1lPSJTQ1JVQkJBUlNUQVRVU19WSURQTEFZSU5HIiB2YWx1ZT0iVmlkZW8gd2lyZCBhYmdlc3BpZWx0Ii8+DQoJCTx1aXRleHQgbmFtZT0iU0NSVUJCQVJTVEFUVVNfTE9BRElORyIgdmFsdWU9IkxhZGVuIi8+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+DQoJCTwhLS0gc3Vic3RpdHV0aW9uOiAlcyA9PSBzZWNvbmRzIHJlbWFpbmluZyAtLT4NCgkJPHVpdGV4dCBuYW1lPSJFTEFQU0VEIiB2YWx1ZT0iUmVzdGRhdWVyOiAlbSBNaW51dGVuICVzIFNla3VuZGVuIi8+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+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+DQoJCTx1aXRleHQgbmFtZT0iU0xJREVfSEVBRElORyIgdmFsdWU9IkZvbGllbnRpdGVsIi8+DQoJCTx1aXRleHQgbmFtZT0iRFVSQVRJT05fSEVBRElORyIgdmFsdWU9IkRhdWVyIi8+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+DQoJCTx1aXRleHQgbmFtZT0iU0xJREVfTk9URVMiIHZhbHVlPSJGb2xpZW5ub3RpemVuIi8+DQoJCTx1aXRleHQgbmFtZT0iQ09VUlNFX1NUQVRVUyIgdmFsdWU9Ik1vZHVsc3RhdHVzIi8+DQoJCTx1aXRleHQgbmFtZT0iUEFTU0VEX1NUUklORyIgdmFsdWU9IkVyZm9sZ3JlaWNoIi8+DQoJCTx1aXRleHQgbmFtZT0iRkFJTEVEX1NUUklORyIgdmFsdWU9IkZlaGxnZXNjaGxhZ2VuIi8+DQoJCTwhLS1xdWl6IHBvZCBhbmQgbWVzc2FnZSBib3ggdGV4dHMtLT4NCgkJPHVpdGV4dCBuYW1lPSJRVUlaUE9EX1FVSVpfQVRURU1QVCIgdmFsdWU9IlF1aXp2ZXJzdWNoOiIvPg0KCQk8dWl0ZXh0IG5hbWU9IlFVSVpQT0RfUVVJWl9BVFRFTVBUX1ZBTFVFIiB2YWx1ZT0iJW4gdm9uICV0Ii8+DQoJCTx1aXRleHQgbmFtZT0iUVVJWlBPRF9RVUlaX1NDT1JFIiB2YWx1ZT0iRXJyZWljaHQ6Ii8+DQoJCTx1aXRleHQgbmFtZT0iUVVJWlBPRF9RVUlaX1BBU1NTQ09SRSIgdmFsdWU9Ik1pbmRlc3RwdW5rdHphaGw6Ii8+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+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+DQoJCTx1aXRleHQgbmFtZT0iTVVURSIgdmFsdWU9IkF1cyIvPg0KCQk8dWl0ZXh0IG5hbWU9IkRPQ1dSQVBfVElUTEUiIHZhbHVlPSJQcmVzZW50ZXItQW5oYW5nIi8+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QXZlcnRpc3NlbWVudCBjb25jZXJuYW50IGxhIHBpw6hjZSBqb2ludGUiLz4NCgkJPHVpdGV4dCBuYW1lPSJBVFRBQ0hNRU5UX1BSRVZJRVdfV0FSTklOR01TRyIgdmFsdWU9IkxlcyBwacOoY2VzIGpvaW50ZXMgbmUgcGV1dmVudCBwYXMgw6p0cmUgb3V2ZXJ0ZXMgZW4gbW9kZSBBcGVyw6d1LiBVdGlsaXNleiBsYSBwdWJsaWNhdGlvbiBwb3VyIGFmZmljaGVyIGxlcyByw6lzdWx0YXRzLiIvPg0KCQk8dWl0ZXh0IG5hbWU9IkNPTExBQl9MT0NBTF9QTEFZQkFDS19NU0ciIHZhbHVlPSJMZSBjb250ZW51IGVzdCBsdSBsb2NhbGVtZW50LiBMYSBjb2xsYWJvcmF0aW9uIG7igJllc3QgcGFzIHByaXNlIGVuIGNoYXJnZSBwb3VyIGNlIG1vZGUuIi8+DQoJCTx1aXRleHQgbmFtZT0iQ09MTEFCX0xPQ0FMX1BMQVlCQUNLX1RJVExFIiB2YWx1ZT0iTGVjdHVyZSBsb2NhbGUiLz4NCgkJPHVpdGV4dCBuYW1lPSJDT0xMQUJfTE9DQUxfUExBWUJBQ0tCVE4iIHZhbHVlPSJPayIv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+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+DQoJCTx1aXRleHQgbmFtZT0iU0NSVUJCQVJTVEFUVVNfQlVGRkVSSU5HIiB2YWx1ZT0iTWlzZSBlbiBtw6ltb2lyZSIvPg0KCQk8dWl0ZXh0IG5hbWU9IlNDUlVCQkFSU1RBVFVTX1FVRVNUSU9OIiB2YWx1ZT0iUsOpcG9uZHJlIMOgIGxhIHF1ZXN0aW9uIi8+DQoJCTx1aXRleHQgbmFtZT0iU0NSVUJCQVJTVEFUVVNfUkVWSUVXUVVJWiIgdmFsdWU9IlLDqXZpc2lvbiBkdSBxdWVzdGlvbm5haXJlIi8+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+DQoJCTx1aXRleHQgbmFtZT0iQVRUQUNITUVOVFMiIHZhbHVlPSJQacOoY2VzIGpvaW50ZXMiLz4NCgkJPCEtLSBzdWJzdGl0dXRpb246ICVwID09IGN1cnJlbnQgc3BlYWtlcidzIHRpdGxlIC0tPg0KCQk8dWl0ZXh0IG5hbWU9IkJJT1dJTl9USVRMRSIgdmFsdWU9IkJpbyA6ICVwIi8+DQoJCTx1aXRleHQgbmFtZT0iQklPQlROX1RJVExFIiB2YWx1ZT0iQmlvIDoiLz4NCgkJPHVpdGV4dCBuYW1lPSJESVZJREVSQlROX1RJVExFIiB2YWx1ZT0ifCIvPg0KCQk8dWl0ZXh0IG5hbWU9IkNPTlRBQ1RCVE5fVElUTEUiIHZhbHVlPSJDb250YWN0Ii8+DQoJCTx1aXRleHQgbmFtZT0iVEFCX1FVSVoiIHZhbHVlPSJRdWl6Ii8+DQoJCTx1aXRleHQgbmFtZT0iVEFCX09VVExJTkUiIHZhbHVlPSJQbGFuIi8+DQoJCTx1aXRleHQgbmFtZT0iVEFCX1RIVU1CIiB2YWx1ZT0iRGlhcG9zIi8+DQoJCTx1aXRleHQgbmFtZT0iVEFCX05PVEVTIiB2YWx1ZT0iTm90ZXMiLz4NCgkJPHVpdGV4dCBuYW1lPSJUQUJfU0VBUkNIIiB2YWx1ZT0iUmVjaGVyY2hlIi8+DQoJCTx1aXRleHQgbmFtZT0iU0xJREVfSEVBRElORyIgdmFsdWU9IlRpdHJlIGRlIGxhIGRpYXBvc2l0aXZlIi8+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+DQoJCTx1aXRleHQgbmFtZT0iQVRUQUNITkFNRV9IRUFESU5HIiB2YWx1ZT0iTm9tIGRlIGZpY2hpZXIiLz4NCgkJPHVpdGV4dCBuYW1lPSJBVFRBQ0hTSVpFX0hFQURJTkciIHZhbHVlPSJUYWlsbGUiLz4NCgkJPHVpdGV4dCBuYW1lPSJTTElERV9OT1RFUyIgdmFsdWU9IkNvbW1lbnRhaXJlcyBkZXMgZGlhcG9zaXRpdmVzIi8+DQoJCTx1aXRleHQgbmFtZT0iQ09VUlNFX1NUQVRVUyIgdmFsdWU9IlN0YXR1dCBkdSBtb2R1bGUiLz4NCgkJPHVpdGV4dCBuYW1lPSJQQVNTRURfU1RSSU5HIiB2YWx1ZT0iUsOpdXNzaSIvPg0KCQk8dWl0ZXh0IG5hbWU9IkZBSUxFRF9TVFJJTkciIHZhbHVlPSJFY2hvdcOpIi8+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+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+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+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250cmVyIGwnZW5jYWRyw6kgYXV4IHBhcnRpY2lwYW50cyIvPg0KCQk8dWl0ZXh0IG5hbWU9Ik1VVEUiIHZhbHVlPSJNdWV0Ii8+DQoJCTx1aXRleHQgbmFtZT0iRE9DV1JBUF9USVRMRSIgdmFsdWU9IlBpw6hjZSBqb2ludGUgUHJlc2VudGVyIi8+DQoJCTx1aXRleHQgbmFtZT0iRE9DV1JBUF9NU0ciIHZhbHVlPSJFbnJlZ2lzdHJlciBzdXIgbW9uIG9yZGluYXRldXIiLz4NCgkJPHVpdGV4dCBuYW1lPSJET0NXUkFQX1BST01QVCIgdmFsdWU9IkNsaXF1ZXIgcG91ciB0w6lsw6ljaGFyZ2VyIi8+DQoJPC9sYW5ndWFnZT4NCgk8bGFuZ3VhZ2UgaWQ9Imph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Lmt7vku5jjg5XjgqHjgqTjg6vorablkYoiLz4NCgkJPHVpdGV4dCBuYW1lPSJBVFRBQ0hNRU5UX1BSRVZJRVdfV0FSTklOR01TRyIgdmFsdWU9Iua3u+S7mOODleOCoeOCpOODq+OBr+ODl+ODrOODk+ODpeODvOODouODvOODieOBp+OBr+mWi+OBjeOBvuOBm+OCk+OAguODkeODluODquODg+OCt+ODpeOCkuS9v+eUqOOBl+OBpue1kOaenOOCkuihqOekuuOBl+OBpuOBj+OBoOOBleOBhOOAgiIvPg0KCQk8dWl0ZXh0IG5hbWU9IkNPTExBQl9MT0NBTF9QTEFZQkFDS19NU0ciIHZhbHVlPSLjgrPjg7Pjg4bjg7Pjg4Tjga/jg63jg7zjgqvjg6vjgaflho3nlJ/jgZXjgozjgabjgYTjgb7jgZnjgILjgZPjga7jg6Ljg7zjg4njgafjga/lhbHlkIzkvZzmpa3jgafjgY3jgb7jgZvjgpPjgIIiLz4NCgkJPHVpdGV4dCBuYW1lPSJDT0xMQUJfTE9DQUxfUExBWUJBQ0tfVElUTEUiIHZhbHVlPSLjg63jg7zjgqvjg6vlho3nlJ8iLz4NCgkJPHVpdGV4dCBuYW1lPSJDT0xMQUJfTE9DQUxfUExBWUJBQ0tCVE4iIHZhbHVlPSJPSyIv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uyyqOu2gCDtjIzsnbwg6rK96rOgIi8+DQoJCTx1aXRleHQgbmFtZT0iQVRUQUNITUVOVF9QUkVWSUVXX1dBUk5JTkdNU0ciIHZhbHVlPSLrr7jrpqzrs7TquLAg66qo65Oc7JeQ7ISc64qUIOyyqOu2gCDtjIzsnbzsnbQg7Je066as7KeAIOyViuyKteuLiOuLpC4g6rKw6rO866W8IOuztOugpOuptCDqsozsi5wg6riw64ql7J2EIOyCrOyaqe2VmOyLreyLnOyYpC4iLz4NCgkJPHVpdGV4dCBuYW1lPSJDT0xMQUJfTE9DQUxfUExBWUJBQ0tfTVNHIiB2YWx1ZT0i7L2Y7YWQ7Yq46rCAIOuhnOy7rOyXkOyEnCDsnqzsg50g7KSR7J6F64uI64ukLiDsnbQg66qo65Oc7JeQ7ISc64qUIOqzteuPmSDsnpHsl4XsnYQg7IiY7ZaJ7ZWgIOyImCDsl4bsirXri4jri6QuIi8+DQoJCTx1aXRleHQgbmFtZT0iQ09MTEFCX0xPQ0FMX1BMQVlCQUNLX1RJVExFIiB2YWx1ZT0i66Gc7LusIOyerOyDnSIvPg0KCQk8dWl0ZXh0IG5hbWU9IkNPTExBQl9MT0NBTF9QTEFZQkFDS0JUTiIgdmFsdWU9Iu2ZleyduCIvPg0KCQk8dWl0ZXh0IG5hbWU9IlVOTkFNRURTTElERVRJVExFIiB2YWx1ZT0i7Iqs65287J2065OcICVuIi8+DQoJCTwhLS0gc3Vic3RpdHV0aW9uOiAlbiA9PSBzbGlkZSBudW1iZXIgLS0+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+DQoJCTx1aXRleHQgbmFtZT0iU0NSVUJCQVJTVEFUVVNfTk9BVURJTyIgdmFsdWU9IuyYpOuUlOyYpCDsl4bsnYwiLz4NCgkJPHVpdGV4dCBuYW1lPSJTQ1JVQkJBUlNUQVRVU19WSURQTEFZSU5HIiB2YWx1ZT0i67mE65SU7JikIOyerOyDnSDspJEiLz4NCgkJPHVpdGV4dCBuYW1lPSJTQ1JVQkJBUlNUQVRVU19MT0FESU5HIiB2YWx1ZT0i66Gc65SpIi8+DQoJCTx1aXRleHQgbmFtZT0iU0NSVUJCQVJTVEFUVVNfQlVGRkVSSU5HIiB2YWx1ZT0i67KE7Y2866eBIi8+DQoJCTx1aXRleHQgbmFtZT0iU0NSVUJCQVJTVEFUVVNfUVVFU1RJT04iIHZhbHVlPSLsp4jrrLjsl5Ag64u17ZWY6riwIi8+DQoJCTx1aXRleHQgbmFtZT0iU0NSVUJCQVJTVEFUVVNfUkVWSUVXUVVJWiIgdmFsdWU9IuyniOusuCDri6Tsi5zrs7TquLAiLz4NCgkJPCEtLSBzdWJzdGl0dXRpb246ICVtID09IG1pbnV0ZXMgcmVtYWluaW5nIC0tPg0KCQk8IS0tIHN1YnN0aXR1dGlvbjogJXMgPT0gc2Vjb25kcyByZW1haW5pbmcgLS0+DQoJCTx1aXRleHQgbmFtZT0iRUxBUFNFRCIgdmFsdWU9IiVt67aEICVz7LSIIOuCqOydjCIvPg0KCQk8dWl0ZXh0IG5hbWU9Ik5PVEZPVU5EIiB2YWx1ZT0i7JeG7J2MIi8+DQoJCTx1aXRleHQgbmFtZT0iQVRUQUNITUVOVFMiIHZhbHVlPSLssqjrtoAg7YyM7J28Ii8+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+DQoJCTx1aXRleHQgbmFtZT0iVEFCX1RIVU1CIiB2YWx1ZT0i7LaV7IaM7YyQIi8+DQoJCTx1aXRleHQgbmFtZT0iVEFCX05PVEVTIiB2YWx1ZT0i64W47Yq4Ii8+DQoJCTx1aXRleHQgbmFtZT0iVEFCX1NFQVJDSCIgdmFsdWU9IuqygOyDiSIvPg0KCQk8dWl0ZXh0IG5hbWU9IlNMSURFX0hFQURJTkciIHZhbHVlPSLsiqzrnbzsnbTrk5wg7KCc66qpIi8+DQoJCTx1aXRleHQgbmFtZT0iRFVSQVRJT05fSEVBRElORyIgdmFsdWU9IuyerOyDneyLnOqwhCIvPg0KCQk8dWl0ZXh0IG5hbWU9IlNFQVJDSF9IRUFESU5HIiB2YWx1ZT0i7YWN7Iqk7Yq4IOqygOyDiToiLz4NCgkJPHVpdGV4dCBuYW1lPSJUSFVNQl9IRUFESU5HIiB2YWx1ZT0i7Iqs65287J2065OcIi8+DQoJCTx1aXRleHQgbmFtZT0iVEhVTUJfSU5GTyIgdmFsdWU9IuygnOuqqS/snqzsg53si5zqsIQiLz4NCgkJPHVpdGV4dCBuYW1lPSJBVFRBQ0hOQU1FX0hFQURJTkciIHZhbHVlPSLtjIzsnbwg7J2066aEIi8+DQoJCTx1aXRleHQgbmFtZT0iQVRUQUNIU0laRV9IRUFESU5HIiB2YWx1ZT0i7YGs6riwIi8+DQoJCTx1aXRleHQgbmFtZT0iU0xJREVfTk9URVMiIHZhbHVlPSLsiqzrnbzsnbTrk5wg64W47Yq4Ii8+DQoJCTx1aXRleHQgbmFtZT0iQ09VUlNFX1NUQVRVUyIgdmFsdWU9IuuqqOuTiCDsg4Htg5wiLz4NCgkJPHVpdGV4dCBuYW1lPSJQQVNTRURfU1RSSU5HIiB2YWx1ZT0i7ZWp6rKpIi8+DQoJCTx1aXRleHQgbmFtZT0iRkFJTEVEX1NUUklORyIgdmFsdWU9Iuu2iO2VqeqyqSIvPg0KCQk8IS0tcXVpeiBwb2QgYW5kIG1lc3NhZ2UgYm94IHRleHRzLS0+DQoJCTx1aXRleHQgbmFtZT0iUVVJWlBPRF9RVUlaX0FUVEVNUFQiIHZhbHVlPSLtgLTspogg7Iuc64+EIO2an+yImDoiLz4NCgkJPHVpdGV4dCBuYW1lPSJRVUlaUE9EX1FVSVpfQVRURU1QVF9WQUxVRSIgdmFsdWU9IiVuLyV0Ii8+DQoJCTx1aXRleHQgbmFtZT0iUVVJWlBPRF9RVUlaX1NDT1JFIiB2YWx1ZT0i65Od7KCQOiIvPg0KCQk8dWl0ZXh0IG5hbWU9IlFVSVpQT0RfUVVJWl9QQVNTU0NPUkUiIHZhbHVlPSLthrXqs7wg7KCQ7IiYOiIvPg0KCQk8dWl0ZXh0IG5hbWU9IlFVSVpQT0RfUVVJWl9NQVhTQ09SRSIgdmFsdWU9Iuy1nOqzoCDsoJDsiJg6Ii8+DQoJCTx1aXRleHQgbmFtZT0iUVVJWlBPRF9RVUVTQVRNUFRfU1RSIiB2YWx1ZT0i7Iuc64+EIO2an+yImDogJW4vJXQiLz4NCgkJPHVpdGV4dCBuYW1lPSJRVUlaUE9EX1FVRVNUWVBFX1NUUiIgdmFsdWU9IuycoO2YlTogJXMiLz4NCgkJPHVpdGV4dCBuYW1lPSJRVUlaUE9EX1FVRVNUWVBFX0dSRCIgdmFsdWU9IuygkOyImCDrp6TquLDquLAg7JmE66OMIi8+DQoJCTx1aXRleHQgbmFtZT0iUVVJWlBPRF9RVUVTVFlQRV9TVlkiIHZhbHVlPSLshKTrrLgg7KGw7IKsIi8+DQoJCTx1aXRleHQgbmFtZT0iUVVJWlBPRF9RVUlaQVRNUFRfSU5GIiB2YWx1ZT0i66y07ZWcIi8+DQoJCTx1aXRleHQgbmFtZT0iUVVJWlBPRF9RVUVTQVRNUFRfSU5GIiB2YWx1ZT0i66y07ZWcIi8+DQoJCTx1aXRleHQgbmFtZT0iV0FSTklOR01TR19ZRVNTVFJJTkciIHZhbHVlPSLsmIgiLz4NCgkJPHVpdGV4dCBuYW1lPSJXQVJOSU5HTVNHX05PU1RSSU5HIiB2YWx1ZT0i7JWE64uI7JikIi8+DQoJCTx1aXRleHQgbmFtZT0iV0FSTklOR01TR19USVRMRVNUUklORyIgdmFsdWU9Iu2AtOymiCDrgrTruYTqsozsnbTshZgg6rK96rOgIi8+DQoJCTx1aXRleHQgbmFtZT0iV0FSTklOR01TR19NU0dTVFJJTkciIHZhbHVlPSLsnbQg7YC07KaI7JeQ7IScIOyLnOuPhO2VmOyngCDslYrsnYAg7KeI66y47J20IOyeiOyKteuLiOuLpC4mI3hBOyYjeEE77YC07KaI66W8IOyiheujjO2VmOugpOuptCBb7JiIXeulvCDtgbTrpq3tlZjqs6AsIO2AtOymiOulvCDqs4Tsho3tlZjroKTrqbQgW+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ssLjsl6zsnpDsl5Dqsowg7IS466GcIOunieuMgCDrs7TsnbTquLAiLz4NCgkJPHVpdGV4dCBuYW1lPSJNVVRFIiB2YWx1ZT0i7J2M7IaM6rGwIi8+DQoJCTx1aXRleHQgbmFtZT0iRE9DV1JBUF9USVRMRSIgdmFsdWU9IlByZXNlbnRlciDtjIzsnbwg7LKo67aAIi8+DQoJCTx1aXRleHQgbmFtZT0iRE9DV1JBUF9NU0ciIHZhbHVlPSLrgrQg7Lu07ZOo7YSw7JeQIOyggOyepSIvPg0KCQk8dWl0ZXh0IG5hbWU9IkRPQ1dSQVBfUFJPTVBUIiB2YWx1ZT0i7YG066at7ZWY7JesIOuLpOyatOuhnOuTnCIvPg0KCTwvbGFuZ3VhZ2U+DQoJPGxhbmd1YWdlIGlkPSJlcy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mlzbyBkZSBhcmNoaXZvIGFkanVudG8iLz4NCgkJPHVpdGV4dCBuYW1lPSJBVFRBQ0hNRU5UX1BSRVZJRVdfV0FSTklOR01TRyIgdmFsdWU9Ik5vIGVzIHBvc2libGUgYWJyaXIgbG9zIGFyY2hpdm9zIGFkanVudG9zIGVuIGVsIG1vZG8gZGUgcHJldmlzdWFsaXphY2nDs24uIFVzZSBQdWJsaWNhciBwYXJhIHZlciBsb3MgcmVzdWx0YWRvcy4iLz4NCgkJPHVpdGV4dCBuYW1lPSJDT0xMQUJfTE9DQUxfUExBWUJBQ0tfTVNHIiB2YWx1ZT0iRWwgY29udGVuaWRvIHNlIGVzdMOhIHJlcHJvZHVjaWVuZG8gbG9jYWxtZW50ZS4gTGEgY29sYWJvcmFjacOzbiBubyBmdW5jaW9uYSBlbiBlc3RlIG1vZG8uIi8+DQoJCTx1aXRleHQgbmFtZT0iQ09MTEFCX0xPQ0FMX1BMQVlCQUNLX1RJVExFIiB2YWx1ZT0iUmVwcm9kdWNjacOzbiBsb2NhbCIvPg0KCQk8dWl0ZXh0IG5hbWU9IkNPTExBQl9MT0NBTF9QTEFZQkFDS0JUTiIgdmFsdWU9Ik9rIi8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EZXRlbmlkYSIvPg0KCQk8dWl0ZXh0IG5hbWU9IlNDUlVCQkFSU1RBVFVTX1BMQVlJTkciIHZhbHVlPSJSZXByb2R1Y2llbmRvIi8+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+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+DQoJCTx1aXRleHQgbmFtZT0iQVRUQUNITUVOVFMiIHZhbHVlPSJBcmNoaXZvcyBhZGp1bnRvcyIvPg0KCQk8IS0tIHN1YnN0aXR1dGlvbjogJXAgPT0gY3VycmVudCBzcGVha2VyJ3MgdGl0bGUgLS0+DQoJCTx1aXRleHQgbmFtZT0iQklPV0lOX1RJVExFIiB2YWx1ZT0iQmlvZ3JhZsOtYTogJXAiLz4NCgkJPHVpdGV4dCBuYW1lPSJCSU9CVE5fVElUTEUiIHZhbHVlPSJCaW9ncmFmw61hIi8+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+DQoJCTx1aXRleHQgbmFtZT0iVEFCX05PVEVTIiB2YWx1ZT0iTm90YXMiLz4NCgkJPHVpdGV4dCBuYW1lPSJUQUJfU0VBUkNIIiB2YWx1ZT0iQnVzY2FyIi8+DQoJCTx1aXRleHQgbmFtZT0iU0xJREVfSEVBRElORyIgdmFsdWU9IlTDrXR1bG8gZGUgZGlhcG9zaXRpdmEiLz4NCgkJPHVpdGV4dCBuYW1lPSJEVVJBVElPTl9IRUFESU5HIiB2YWx1ZT0iRHVyYWMuIi8+DQoJCTx1aXRleHQgbmFtZT0iU0VBUkNIX0hFQURJTkciIHZhbHVlPSJCdXNjYXIgdGV4dG86Ii8+DQoJCTx1aXRleHQgbmFtZT0iVEhVTUJfSEVBRElORyIgdmFsdWU9IkRpYXBvc2l0aXZhIi8+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+DQoJCTx1aXRleHQgbmFtZT0iQ09VUlNFX1NUQVRVUyIgdmFsdWU9IkVzdGFkbyBkZSBtb2R1bG8iLz4NCgkJPHVpdGV4dCBuYW1lPSJQQVNTRURfU1RSSU5HIiB2YWx1ZT0iQXByb2JhZG8iLz4NCgkJPHVpdGV4dCBuYW1lPSJGQUlMRURfU1RSSU5HIiB2YWx1ZT0iU3VzcGVuc28iLz4NCgkJPCEtLXF1aXogcG9kIGFuZCBtZXNzYWdlIGJveCB0ZXh0cy0tPg0KCQk8dWl0ZXh0IG5hbWU9IlFVSVpQT0RfUVVJWl9BVFRFTVBUIiB2YWx1ZT0iSW50ZW50byBkZSBwcnVlYmE6Ii8+DQoJCTx1aXRleHQgbmFtZT0iUVVJWlBPRF9RVUlaX0FUVEVNUFRfVkFMVUUiIHZhbHVlPSIlbiBkZSAldCIvPg0KCQk8dWl0ZXh0IG5hbWU9IlFVSVpQT0RfUVVJWl9TQ09SRSIgdmFsdWU9IlB1bnR1YWNpw7NuOiIvPg0KCQk8dWl0ZXh0IG5hbWU9IlFVSVpQT0RfUVVJWl9QQVNTU0NPUkUiIHZhbHVlPSJQdW50dWFjacOzbiBwYXJhIGFwcm9iYXI6Ii8+DQoJCTx1aXRleHQgbmFtZT0iUVVJWlBPRF9RVUlaX01BWFNDT1JFIiB2YWx1ZT0iUHVudHVhY2nDs24gbcOheGltYToiLz4NCgkJPHVpdGV4dCBuYW1lPSJRVUlaUE9EX1FVRVNBVE1QVF9TVFIiIHZhbHVlPSJJbnRlbnRvczogJW4gZGUgJXQiLz4NCgkJPHVpdGV4dCBuYW1lPSJRVUlaUE9EX1FVRVNUWVBFX1NUUiIgdmFsdWU9IlRpcG86ICVzIi8+DQoJCTx1aXRleHQgbmFtZT0iUVVJWlBPRF9RVUVTVFlQRV9HUkQiIHZhbHVlPSJDb24gcHVudHVhY2nDs24iLz4NCgkJPHVpdGV4dCBuYW1lPSJRVUlaUE9EX1FVRVNUWVBFX1NWWSIgdmFsdWU9IkVuY3Vlc3RhIi8+DQoJCTx1aXRleHQgbmFtZT0iUVVJWlBPRF9RVUlaQVRNUFRfSU5GIiB2YWx1ZT0iSW5maW5pdG8iLz4NCgkJPHVpdGV4dCBuYW1lPSJRVUlaUE9EX1FVRVNBVE1QVF9JTkYiIHZhbHVlPSJJbmZpbml0byIvPg0KCQk8dWl0ZXh0IG5hbWU9IldBUk5JTkdNU0dfWUVTU1RSSU5HIiB2YWx1ZT0iU8OtIi8+DQoJCTx1aXRleHQgbmFtZT0iV0FSTklOR01TR19OT1NUUklORyIgdmFsdWU9Ik5vIi8+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+DQoJCTx1aXRleHQgbmFtZT0iU0hPV1NJREVCQVIiIHZhbHVlPSJNb3N0cmFyIGJhcnJhIGxhdGVyYWwgYSBsb3MgcGFydGljaXBhbnRlcyIvPg0KCQk8dWl0ZXh0IG5hbWU9Ik1VVEUiIHZhbHVlPSJNdWRv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QXZpc28gZGUgYW5leG8iLz4NCgkJPHVpdGV4dCBuYW1lPSJBVFRBQ0hNRU5UX1BSRVZJRVdfV0FSTklOR01TRyIgdmFsdWU9Ik9zIGFuZXhvcyBuw6NvIHPDo28gYWJlcnRvcyBubyBtb2RvIGRlIFZpc3VhbGl6YcOnw6NvLiBVc2UgbyBjb21hbmRvIGRlIHB1YmxpY2HDp8OjbyBwYXJhIHZlciBvcyByZXN1bHRhZG9zLiIvPg0KCQk8dWl0ZXh0IG5hbWU9IkNPTExBQl9MT0NBTF9QTEFZQkFDS19NU0ciIHZhbHVlPSJPIGNvbnRlw7pkbyBlc3TDoSBzZW5kbyByZXByb2R1emlkbyBsb2NhbG1lbnRlLkEgY29sYWJvcmHDp8OjbyBuw6NvIGZ1bmNpb25hIG5lc3RlIG1vZG8uIi8+DQoJCTx1aXRleHQgbmFtZT0iQ09MTEFCX0xPQ0FMX1BMQVlCQUNLX1RJVExFIiB2YWx1ZT0iUmVwcm9kdcOnw6NvIGxvY2FsIi8+DQoJCTx1aXRleHQgbmFtZT0iQ09MTEFCX0xPQ0FMX1BMQVlCQUNLQlROIiB2YWx1ZT0iT2siLz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dWl0ZXh0IG5hbWU9IkNPVVJTRV9TVEFUVVMiIHZhbHVlPSJTdGF0dXMgZG8gbcOzZHVsbyIvPg0KCQk8dWl0ZXh0IG5hbWU9IlBBU1NFRF9TVFJJTkciIHZhbHVlPSJBcHJvdmFkbyIvPg0KCQk8dWl0ZXh0IG5hbWU9IkZBSUxFRF9TVFJJTkciIHZhbHVlPSJSZXByb3ZhZG8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RGlhcG9zaXRpdmEgJW4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VTk5BTUVEU0xJREVUSVRMRSIgdmFsdWU9IkRpYS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TxLFuYXYgRGVuZW1lc2k6Ii8+DQoJCTx1aXRleHQgbmFtZT0iUVVJWlBPRF9RVUlaX0FUVEVNUFRfVkFMVUUiIHZhbHVlPSIlbi8ldCIvPg0KCQk8dWl0ZXh0IG5hbWU9IlFVSVpQT0RfUVVJWl9TQ09SRSIgdmFsdWU9IlB1YW46Ii8+DQoJCTx1aXRleHQgbmFtZT0iUVVJWlBPRF9RVUlaX1BBU1NTQ09SRSIgdmFsdWU9Ikdlw6dtZSBQdWFuxLE6Ii8+DQoJCTx1aXRleHQgbmFtZT0iUVVJWlBPRF9RVUlaX01BWFNDT1JFIiB2YWx1ZT0iTWFrc2ltdW0gUHVhbjoiLz4NCgkJPHVpdGV4dCBuYW1lPSJRVUlaUE9EX1FVRVNBVE1QVF9TVFIiIHZhbHVlPSJEZW5lbWU6ICVuLyV0Ii8+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+DQoJCTx1aXRleHQgbmFtZT0iV0FSTklOR01TR19ZRVNTVFJJTkciIHZhbHVlPSJFdmV0Ii8+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+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VTk5BTUVEU0xJREVUSVRMRSIgdmFsdWU9ItCh0LvQsNC50LQgJW4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IS0tIHN1YnN0aXR1dGlvbjogJW4gPT0gc2xpZGUgbnVtYmVyIC0tPg0KCQk8IS0tIHN1YnN0aXR1dGlvbjogJXQgPT0gdG90YWwgc2xpZGUgY291bnQgLS0+DQoJCTx1aXRleHQgbmFtZT0iU0NSVUJCQVJTVEFUVVNfU0xJREVJTkZPIiB2YWx1ZT0i0KHQu9Cw0LnQtCAlbiAvICV0IHwgIi8+DQoJCTx1aXRleHQgbmFtZT0iU0NSVUJCQVJTVEFUVVNfU1RPUFBFRCIgdmFsdWU9ItCe0YHRgtCw0L3QvtCy0LvQtdC90L4iLz4NCgkJPHVpdGV4dCBuYW1lPSJTQ1JVQkJBUlNUQVRVU19QTEFZSU5HIiB2YWx1ZT0i0JLQvtGB0L/RgNC+0LjQt9Cy0LXQtNC10L3QuNC1Ii8+DQoJCTx1aXRleHQgbmFtZT0iU0NSVUJCQVJTVEFUVVNfTk9BVURJTyIgdmFsdWU9ItCd0LXRgiDQsNGD0LTQuNC+Ii8+DQoJCTx1aXRleHQgbmFtZT0iU0NSVUJCQVJTVEFUVVNfVklEUExBWUlORyIgdmFsdWU9ItCS0L7RgdC/0YDQvtC40LfQstC10LTQtdC90LjQtSDQstC40LTQtdC+Ii8+DQoJCTx1aXRleHQgbmFtZT0iU0NSVUJCQVJTVEFUVVNfTE9BRElORyIgdmFsdWU9ItCX0LDQs9GA0YPQt9C60LAiLz4NCgkJPHVpdGV4dCBuYW1lPSJTQ1JVQkJBUlNUQVRVU19CVUZGRVJJTkciIHZhbHVlPSLQkdGD0YTQtdGA0LjQt9Cw0YbQuNGPIi8+DQoJCTx1aXRleHQgbmFtZT0iU0NSVUJCQVJTVEFUVVNfUVVFU1RJT04iIHZhbHVlPSLQntGC0LLQtdGCINC90LAg0LLQvtC/0YDQvtGBIi8+DQoJCTx1aXRleHQgbmFtZT0iU0NSVUJCQVJTVEFUVVNfUkVWSUVXUVVJWiIgdmFsdWU9ItCe0LHQt9C+0YAg0L7Qv9GA0L7RgdCwIi8+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+Ii8+DQoJCTx1aXRleHQgbmFtZT0iQVRUQUNITUVOVFMiIHZhbHVlPSLQktC70L7QttC10L3QuNGPIi8+DQoJCTwhLS0gc3Vic3RpdHV0aW9uOiAlcCA9PSBjdXJyZW50IHNwZWFrZXIncyB0aXRsZSAtLT4NCgkJPHVpdGV4dCBuYW1lPSJCSU9XSU5fVElUTEUiIHZhbHVlPSLQkdC40L7Qs9GA0LDRhNC40Y86ICVwIi8+DQoJCTx1aXRleHQgbmFtZT0iQklPQlROX1RJVExFIiB2YWx1ZT0i0JHQuNC+0LPRgNCw0YTQuNGPIi8+DQoJCTx1aXRleHQgbmFtZT0iRElWSURFUkJUTl9USVRMRSIgdmFsdWU9InwiLz4NCgkJPHVpdGV4dCBuYW1lPSJDT05UQUNUQlROX1RJVExFIiB2YWx1ZT0i0JrQvtC90YLQsNC60YIiLz4NCgkJPHVpdGV4dCBuYW1lPSJUQUJfUVVJWiIgdmFsdWU9ItCe0L/RgNC+0YEiLz4NCgkJPHVpdGV4dCBuYW1lPSJUQUJfT1VUTElORSIgdmFsdWU9ItCh0YXQtdC80LAiLz4NCgkJPHVpdGV4dCBuYW1lPSJUQUJfVEhVTUIiIHZhbHVlPSLQkdC10LPRg9C90L7QuiIvPg0KCQk8dWl0ZXh0IG5hbWU9IlRBQl9OT1RFUyIgdmFsdWU9ItCX0LDQvNC10YLQutC4Ii8+DQoJCTx1aXRleHQgbmFtZT0iVEFCX1NFQVJDSCIgdmFsdWU9ItCf0L7QuNGB0LoiLz4NCgkJPHVpdGV4dCBuYW1lPSJTTElERV9IRUFESU5HIiB2YWx1ZT0i0JfQsNCz0L7Qu9C+0LLQvtC6INGB0LvQsNC50LTQsCIvPg0KCQk8dWl0ZXh0IG5hbWU9IkRVUkFUSU9OX0hFQURJTkciIHZhbHVlPSLQlNC70LjRgi3RgdGC0YwiLz4NCgkJPHVpdGV4dCBuYW1lPSJTRUFSQ0hfSEVBRElORyIgdmFsdWU9ItCf0L7QuNGB0Log0YLQtdC60YHRgtCwOiIvPg0KCQk8dWl0ZXh0IG5hbWU9IlRIVU1CX0hFQURJTkciIHZhbHVlPSLQodC70LDQudC0Ii8+DQoJCTx1aXRleHQgbmFtZT0iVEhVTUJfSU5GTyIgdmFsdWU9ItCd0LDQt9Cy0LDQvdC40LUv0LTQu9C40YIt0L3QvtGB0YLRjCIvPg0KCQk8dWl0ZXh0IG5hbWU9IkFUVEFDSE5BTUVfSEVBRElORyIgdmFsdWU9ItCY0LzRjyDRhNCw0LnQu9CwIi8+DQoJCTx1aXRleHQgbmFtZT0iQVRUQUNIU0laRV9IRUFESU5HIiB2YWx1ZT0i0KDQsNC30LzQtdGAIi8+DQoJCTx1aXRleHQgbmFtZT0iU0xJREVfTk9URVMiIHZhbHVlPSLQl9Cw0LzQtdGC0LrQuCDQuiDRgdC70LDQudC00Y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tCf0L7Qv9GL0YLQutCwINC/0YDQvtC50YLQuCDQvtC/0YDQvtGBOiIvPg0KCQk8dWl0ZXh0IG5hbWU9IlFVSVpQT0RfUVVJWl9BVFRFTVBUX1ZBTFVFIiB2YWx1ZT0iJW4g0LjQtyAldCIvPg0KCQk8dWl0ZXh0IG5hbWU9IlFVSVpQT0RfUVVJWl9TQ09SRSIgdmFsdWU9ItCd0LDQsdGA0LDQvdC+INCx0LDQu9C70L7QsjoiLz4NCgkJPHVpdGV4dCBuYW1lPSJRVUlaUE9EX1FVSVpfUEFTU1NDT1JFIiB2YWx1ZT0i0J/RgNC+0YXQvtC00L3QvtC5INGA0LXQt9GD0LvRjNGC0LDRgjoiLz4NCgkJPHVpdGV4dCBuYW1lPSJRVUlaUE9EX1FVSVpfTUFYU0NPUkUiIHZhbHVlPSLQnNCw0LrRgdC40LzQsNC70YzQvdGL0Lkg0YDQtdC30YPQu9GM0YLQsNGCOiIvPg0KCQk8dWl0ZXh0IG5hbWU9IlFVSVpQT0RfUVVFU0FUTVBUX1NUUiIgdmFsdWU9ItCf0L7Qv9GL0YLQutCwOiAlbiDQuNC3ICV0Ii8+DQoJCTx1aXRleHQgbmFtZT0iUVVJWlBPRF9RVUVTVFlQRV9TVFIiIHZhbHVlPSLQotC40L86ICVzIi8+DQoJCTx1aXRleHQgbmFtZT0iUVVJWlBPRF9RVUVTVFlQRV9HUkQiIHZhbHVlPSLQoSDQvtGG0LXQvdC60L7QuSIvPg0KCQk8dWl0ZXh0IG5hbWU9IlFVSVpQT0RfUVVFU1RZUEVfU1ZZIiB2YWx1ZT0i0J7QsdC30L7RgCIvPg0KCQk8dWl0ZXh0IG5hbWU9IlFVSVpQT0RfUVVJWkFUTVBUX0lORiIgdmFsdWU9ItCR0L7Qu9GM0YjQvtC1INGH0LjRgdC70L4iLz4NCgkJPHVpdGV4dCBuYW1lPSJRVUlaUE9EX1FVRVNBVE1QVF9JTkYiIHZhbHVlPSLQkdC+0LvRjNGI0L7QtSDRh9C40YHQu9C+Ii8+DQoJCTx1aXRleHQgbmFtZT0iV0FSTklOR01TR19ZRVNTVFJJTkciIHZhbHVlPSLQlNCwIi8+DQoJCTx1aXRleHQgbmFtZT0iV0FSTklOR01TR19OT1NUUklORyIgdmFsdWU9ItCd0LXRgiIvPg0KCQk8dWl0ZXh0IG5hbWU9IldBUk5JTkdNU0dfVElUTEVTVFJJTkciIHZhbHVlPSLQn9GA0LXQtNGD0L/RgNC10LbQtNC10L3QuNC1INC+INC90LDQstC40LPQsNGG0LjQuCDQsiDQvtC/0YDQvtGB0LUiLz4NCgkJPHVpdGV4dCBuYW1lPSJXQVJOSU5HTVNHX01TR1NUUklORyIgdmFsdWU9ItCSINC+0L/RgNC+0YHQtSDQvtGB0YLQsNC70LjRgdGMINC90LXQvtGC0LLQtdGH0LXQvdC90YvQtSDQstC+0L/RgNC+0YHRiy7QndCw0LbQsNGC0LjQtSDQutC90L7Qv9C60LggJnF1b3Q70JTQsCZxdW90OyDQv9GA0LjQstC10LTQtdGCINC6INC30LDQutGA0YvRgtC40Y4g0L7Qv9GA0L7RgdCwLiDQndCw0LbQsNGC0LjQtSDQutC90L7Qv9C60LggJnF1b3Q70J3QtdGCJnF1b3Q7INC/0YDQvtC00L7Qu9C20LjRgiDQvtC/0YDQvtGBLiIvPg0KCQk8dWl0ZXh0IG5hbWU9IklORk9STUFUSU9OX0gyNjRfRkxBU0hQTEFZRVIiIHZhbHVlPSLQotC10LrRg9GJ0LDRjyDQstC10YDRgdC40Y8g0L/RgNC+0LjQs9GA0YvQstCw0YLQtdC70Y8gRmxhc2ggUGxheWVyLCDRg9GB0YLQsNC90L7QstC70LXQvdC90LDRjyDQvdCwINGN0YLQvtC8INC60L7QvNC/0YzRjtGC0LXRgNC1LCDQvdC1INC/0L7QtNC00LXRgNC20LjQstCw0LXRgiDRjdGC0L4g0LLQuNC00LXQvi4g0KnQtdC70LrQvdC40YLQtSDQsiDQvtCx0LvQsNGB0YLQuCDQstC40LTQtdC+LCDRh9GC0L7QsdGLINC30LDQs9GA0YPQt9C40YLRjCDQv9C+0YHQu9C10LTQvdGO0Y4g0LLQtdGA0YHQuNGOINC/0YDQvtC40LPRgNGL0LLQsNGC0LXQu9G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0J/QvtC60LDQt9GL0LLQsNGC0Ywg0LLRgNC10LfQutGDINGD0YfQsNGB0YLQvdC40LrQsNC8Ii8+DQoJCTx1aXRleHQgbmFtZT0iTVVURSIgdmFsdWU9ItCe0YLQutC70Y7Rh9C40YLRjCDQt9Cy0YPQuiIvPg0KCQk8dWl0ZXh0IG5hbWU9IkRPQ1dSQVBfVElUTEUiIHZhbHVlPSLQktC70L7QttC10L3QuNC1INCyINGE0LDQudC7IEFkb2JlIFByZXNlbnRlciIvPg0KCQk8dWl0ZXh0IG5hbWU9IkRPQ1dSQVBfTVNHIiB2YWx1ZT0i0KHQvtGF0YDQsNC90LjRgtGMINCyINC/0LDQv9C60YMgJnF1b3Q70JzQvtC5INC60L7QvNC/0YzRjtGC0LXRgCZxdW90OyIvPg0KCQk8dWl0ZXh0IG5hbWU9IkRPQ1dSQVBfUFJPTVBUIiB2YWx1ZT0i0KnQtdC70LrQvdGD0YLRjCDQtNC70Y8g0LfQsNCz0YDRg9C30LrQuCIvPg0KCTwvbGFuZ3VhZ2U+DQo8L2NvbmZpZ3VyYXRpb24+DQo="/>
  <p:tag name="SECTOMILLISECCONVERTED" val="1"/>
  <p:tag name="ISPRING_PROJECT_FOLDER_UPDATED" val="1"/>
  <p:tag name="ISPRING_FIRST_PUBLISH" val="1"/>
  <p:tag name="FLASHSPRING_ZOOM_TAG" val="50"/>
  <p:tag name="ISPRING_CURRENT_PLAYER_ID" val="universal"/>
  <p:tag name="ISPRING_LMS_API_VERSION" val="SCORM 1.2"/>
  <p:tag name="ISPRING_ULTRA_SCORM_COURSE_ID" val="8E7D32E5-C7DD-49B4-BCE4-DFBCA94BFF67"/>
  <p:tag name="ISPRING_CMI5_LAUNCH_METHOD" val="any window"/>
  <p:tag name="ISPRINGCLOUDFOLDERID" val="1"/>
  <p:tag name="ISPRINGONLINEFOLDERID" val="1"/>
  <p:tag name="ISPRING_SCORM_RATE_SLIDES" val="0"/>
  <p:tag name="ISPRING_SCORM_RATE_QUIZZES" val="1"/>
  <p:tag name="ISPRING_SCORM_PASSING_SCORE" val="80.000000"/>
  <p:tag name="ISPRING_UUID" val="{95BC34BB-A5AC-4CD8-8009-F42ADCDEDD6E}"/>
  <p:tag name="ISPRING_PROJECT_VERSION" val="9.3"/>
  <p:tag name="ISPRING_PLAYERS_CUSTOMIZATION_2" val="UEsDBBQAAgAIAGKwK1K4+Zi64gIAAGcKAAAYAAAAbm9uZS9jb21tb25fbWVzc2FnZXMubG5nrVZdb9owFH2v1P9gRerb1m5ve4CgAG5lNSQ0MaXdi+UmLlhNYhY7dOzX78aBDrahAK2EImznfp1z7nU6vZ95hpai1FIVXefr5RcHiSJRqSxmXWdCrz9/c5A2vEh5pgrRdQrloJ57ftbJeDGr+EzA//MzhDq50BqW2q1Xf9ZIpl1n3Gd9b3DLaMi88Zj1J5SGAfO9PvYdt8+Tl87V+vU91oMwoFHos7EXYJ8F+IE6bv08zm4c4XvHrZ+tdpMowgFlsU+GmJGYBSEFZ6OxjykeOu6jqtCcLwUyCi2leEVmLgA3I0uBdCZTe5Ao2Cgq0RZsGI48ErAIxzQiA0rCwHFjVZarT9Ytr8xclRBOo1Rq/pSJ1MYEhuz5ohQaQnMDDCL4mbmEN1XOZXHZFhpqxBGgE8fTMIK6cGFEiThacK1fVZnu1LcdqM0xCQYhQDigW85p7WPjGHKUoLOyFIlpdwZZehaZNSNTEgzDKaNWCDUZeaUNAJ4vMmGEzVbWpfDEovIknhUwkwm+bFCD6JamVoBGOI69G8z64QNoAEQXHmMR3jpueHuMxSOOoSAct9kE3j258SwioM6NdDbSTHithGyFeJKAXc3cUqpKw07NJgjIVq8vjwsT47sJKIZ4/p4OaLwC9HY1k0sBeZSpKFsDQVMO8JAEN+xuQr6za4/4ePgfmvkKFcogni55kQggNuGVFmgFZ6lM7VktMRv/RyV/IW7WDXmx7uVgiB8ujs1np/33qI8bI/KFaQtdA7ZO/5Qs6nbam8IhpZ8WPx7gwItI+DHMaJlXWTOw3s3PW2bHctSaxDuROpytD83EKuXgKWmFcvp43LqzdsYYJdTHMC3B4awpDFxmMpdGpAf4nIxwjWgMw6YZPjuVTFWVpVZYmXyxAwgupioX/96Gz6XK7W7G9QbYZgD23pNFU1zUBB0fcSu+aeNgfrakcTpLlEAlH/J5wZvWyVUOW3/FfVtp+0nYudr6QvwNUEsDBBQAAgAIAGKwK1I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KwK1I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BisCtS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GKwK1L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BisCtSjnP2+moAAADlAAAAGgAAAG5vbmUvaHRtbF9za2luX3NldHRpbmdzLmpzq+ZSAAKlHCUFK4VqMBvMTyotKcnP00vOzytJzSvRy8svyk0Eq1FSdgMDJR2civPLUosIKE1LTE5FMdTUyMLJBadKhIkmTuYuzpbI6goS01P1khKTs9OL8kvzUiDKnF1dDF2MlcCqarlqAVBLAwQUAAIACABisCtSvH0190oAAABJAAAAFwAAAG5vbmUvbG9jYWxfc2V0dGluZ3MueG1ss7GvyM1RKEstKs7Mz7NVMtQzUFJIzUvOT8nMS7dVCg1x07VQUiguScxLSczJz0u1VcrLV1Kwt+OyyclPTswJTi0pASos1rfjAgBQSwMEFAACAAgAG1QvTjZhWAJHAwAA4QkAABQAAAB1bml2ZXJzYWwvcGxheWVyLnhtbK1WXU/bMBR9LhL/IfI7cUvHBigBMSS0hzEhdWx7q9zkNvGa2JntELpfvxvnO6RsSKvUKrm+5/h+HF/Xu35OE+cJlOZS+GThzokDIpAhF5FPHr/enZyT66vjIy9L2B6Uw0Of5IKXAJYQJwQdKJ4ZBD8wE/ukZ3CRmTiZ4lJxs/fJco7c7U7LOTk+mqGL0D6JjckuKS2KwuUaESLSMslLEu0GMqWZAg3CgKJVGMRpsJfm72j8plJQs89A95CZefvGNUnL8az5gKRYulJF9HQ+X9Af959XQQwpO+FCGyYCIA5WcmZLuWHB7l6GeQK6tM28KsgVGFMGYW0zz1zyxblwtAp8UjmsU9CaRaDdRESEtn4NZ0NQYRrrmolwLdgTj1iZ21rXXrZFHYmOpTJBbmr0DvYbyVS4bu09f49OROxtE6bjmk8PcrH8O14nY/3W5ftkLDajfJNwHeNSH9JZp5Ogw1291NbYyvaxke1dyUQcBb9yriC0r9/aEzBfkGrDVuY2TlcXAS7g0x0LjFT7W4ShdGvZuK1S3EoprgW1HG67+6qjIE22W2AmV9CUauY98RDkF6aU7deVUTl4dGSssXQI9miVct2kriFebNLk7B96U/qNWvNTv9YZC/gfjfmERG1NuAjh+Y6jj4EUa2oAi13aXJMlbrlnF5PON2nvMA1M3UnApmAijmEqAjz7ITOMdnZ6CAqKaXQJcjXC9hYOgmMexQl+zSTDePUgTcrUbpKht3AQnMhgNwFtzQeBGyULzFDnWYYD4GXxXq63HaHjlox02YrRoxPj0AtybWTKf1ulD+akubSSfuX0Hh85hz4N6CbjLeTD/DXEaBIM4mrmwvY1ApwLTxyK1YDnpLa6GQ7xiVlfPo0GfGl6KGdMM51LwzqrLOM5DibPKq/mHOfZyCeELcsTc9tPaHh5WOgo4el7Y4rrO55VWaz4b3AKHpZ/DRZLLLUTQ6l3n7w/X/YYUIs4GQfbW9OhHbdSNHVwXWrfql/bjuaGqrVSyeyQpLy6FxWmmgcfUY6RkrkIRwKwDavpdYLz+EYBcxLYYkaLUzweMvPJO3yoc744u+hS/rC4aLA2rodq4yqWN1xHdcCd/Gh9kNpEvHqu4eMfUEsDBBQAAgAIAGWwK1KQSSYlKAUAAPYTAAAdAAAAdW5pdmVyc2FsL2NvbW1vbl9tZXNzYWdlcy5sbmetWP9u2zYQ/r9A34EQUGADurQd0GAYEhe0xMRCZMkV6aTZMAiMxNhEJNHVDyfeX3uaPdieZEdKdu22gaSkQByYku+7I/l9d0eefHjIUrQWRSlVfmq9O3prIZHHKpH54tSas7NffrNQWfE84anKxamVKwt9GL18cZLyfFHzhYDvL18gdJKJsoRhOdKjL2Mkk1NrNo7G2L6IWBDh2SwazxkL/MjDY+JZozGP707etD9/xNoOpjPsX0decB5EY/fcGtkqW/F8gzy1UD/9enz88O798c+DYOgUe94hEDJI79/2APJZGHgRoBEv8sknZo30/2F2wZx5rk+sUftlmPUsJJfWSP/vtJuHIfFZRD3XIZFLIz9gZi08wohjja5VjZZ8LVCl0FqKe1QtBbCgkoVAZSoT8yJW8CCvRZczJ5hi149CQlno2swNfGtEVVFsXhtYXldLVYC7EiWy5DepSIxP4Jt5vypECa55BXxE8FctJfxSZVzmR92ur3wvwI4h2ZRQis9hcdluUoB0AH8vqyW8S4R6DS7u81TxBN0WAgADivhqlcq4+aWkq0JHOEv5pjOKEF+5/jmQPfBoRHxn+8QakTxBTsH1ZAeihJiSEAAKXoriCbaR4boxRzhNhyFM3POJBx+mQ5jIxTKFTzU0jhkBJsxE3mUFTCUhcJzSqyB09KKBK8TRipflvSqSA5bu72cXsOvbAQjBZnvgTGNsgYEfEnJfUYi46gaDKLHhd6srmCoQMGImGWhJZXVZgWyyVSoqYaKVeio8NpS6EbcK9JUKvm64D96N2Dpp7uG5b0+iMdulUI/XebzsaQfi/K4+9tVQA032Od8ZU4sWjYNPkF0gGQZDLIILyIEXQyyuCYVFJrTLxseX7jk2uwR5b5uUtkkv5jrHpBvE4xjsNJvWUtUlPNFLAqnJ7Eh5NMwNJR/nwGIXe4/k1gYV6GBGC7kWEEeRiKLTEaR7mzhaVB/n7h/RGXY94nyHenyDclUhnqx5HgsgW8z1nm7gXSIT807T3vj/XMu/Ea/aVP+qrRK+Qz69GhrPQWF5RBG8qkS2qrpc6wVrw39KFFrij4bQZ+pP809t4uPQDX7MzpQyq9OmAj17f3aRDd2jziCeuVL9d+tHR0KbUkOgYdHFEXqMtL/VRLsdu4GuiInob+f6Z2Aza+oWFDY3v1X9rf2gBfAVeioGncAam8gptDoZVKH+tpcw64PwL3XB6G9/RcbUZVB1rsRNKatOz0bPveurkfPTC+tez3pQbJjLPAjZB8BF2w+WKJUZxJ/0wJxPyXYFmhJxMJMrVaeJkX8q70yZgLWtM/FtN3xbqMw8TXm5pX9Tpj48J4pmcmHjdDagn9opuPf+7An46btECQ6hjbGxb+vex9ZqT3sagXz0UniMblsn0FHGq3gJ5fhW1XnSE6g5gjnkDANYO2cqeNHdhbUAX4XRPEXt098HgeiODpIo2YH96atKlH8NBtHT2GHQ5uAnHqpOIIbHhwGYQR+r9uC7tet5DmYucPmHHDB5U+IylcGjo26/IJV26zFj2J5MQU3UiEfVBbSQQxC25LGDeQgHtFaHNgBBO8BklQpEHrhWzxDUKQ4vIM+aI5c1mvLiDpI0UyodFJvZQC2Oaticvtxo1FUq80GRP69E6gkzdxZhxzHXO7CScHq/azqCBI6PcXvPk6pFbzB7gn2oAV/hiURWQwFDQnbXN/qKwlwHeIrre7b//vm3y96U3W2GhSTWjL+ksPW3VXg3Ks0N3cmbvQu7/wFQSwMEFAACAAgAZbAr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lsCtSi49tdyYFAAA2HQAAJwAAAHVuaXZlcnNhbC9mbGFzaF9wdWJsaXNoaW5nX3NldHRpbmdzLnhtbOVZ23LbNhB991dg2MljLDuxG9sjKSNL1FgT3SrSuUyn44HIlYgaBFgAlKM89Wv6Yf2SLkSblnyFksjjJg8emeCes4u9YUlW335OOZmB0kyKmre7veMREJGMmZjWvNOw/fLAI9pQEVMuBdQ8IT3ytr5VzfIxZzoJwBgU1QRphD7KTM1LjMmOKpWLi4ttpjNl70qeG+TX25FMK5kCDcKAqmSczvHHzDPQ3iWDAwH+pVJcwupbW4RUC6aejHMOhMVouWB2U5S3OdWJVynExjQ6nyqZi7gpuVRETcc175em39ptvb6SKahaLAVhfaLruGiXzRGNY2atoDxgX4AkwKYJmru7s+eRCxabpOa93nlleVC+cptnwV5snlqepkQvCHOpIAVDY2pocVloVDABheEAXTcqByRdWVuSNPDZlAvFUjwXNGVRiHeI9VXNa4VnI7/tj/x+0z87HXULU50RYSfs+k6YoNtp+Wf9QegHZydhr7s2KPQ/hmuA1rXMmX448gO/H/qjs+POYE2Eu1HXGL/X6HTXxHzwj4NOuK6mfqO3LmR4Mui7YU4+Df1Rt9N/dxYOBt2wM7xGLXJ4KVurldXEr2KByFwtp7dJ8nQsKOPYbG7kuAaD7YpTNYVQthlW44RyDR75M4PpbznlzMxthWJXOwfIGjqDyIxs9dU8W1HeNV1BiIZhSZa1vX9Ylvabg5WtVwrt19u608pq2eyGiTTyia3f3dkvzT/ce9j8ewytUmNolGATM1c9aHnlSopZJI0Mm2GHhBvbnOScB3mWSWWu29jyYmnEPTTViRQrkbfXZCx5XHoM0jHEfZrCUusPzploo+SuRyaYoxx9OchAkIAKPG6YQf9GJYHOx9owszhm2pfSDcUoJ8iH5yGQXnDL31FClV5JyjK0tsVH9d/70oD+o3B3sXSvaMAZarGl4STvi5i0FL3A49FFfAjCRewEM4fb7AHlZISieg1J0uDcSTjFOnIR/ABjzQw4icqcx2Quc8LZOfpZEsz4PMX/EiDLxzKZKJkuVnF0MEQvwjJjcAHxWxdFn1BFmiMS55SMgyk0/JWzL2QME6mQF+gMw4brTBf822sRZ1Tra1J6ZeOL4nDr9Fv+xxd2gzSeURwU1iPH8oY0Mxvhp3MipLnCoTsimmNW2KDELF7cc9nb9teHoewwGOfvFI0Vfs3SnNPvSV86ZIl6gyHfjJZ1Av+oBc5qEzpbFLot3gU1ljjDkBSceCPC04GJHFwJIyqIFHxOaIQDirZtY8ZkrnGlaBAFtf56Cws8puniaoonGWpUMSgnyp3dV6/39n99c3B4tF359+9/Xj4IuhzdhpxadcXs1nxw4HdG3ni4eAR3zxDvhroxyj8Cunegd8ata+YDw70z8o4R3xl7c9B3Bt4a9x9BPjD038K2pUpt14lvxfPu5z8HeMca3WiGnfed8NMdBItSuD2wVSt2mLx7tlzM2M91tAz8xqh5QjBcp90wOHJpD32JndhECTaYiX0J4oIZnIYYU9+J3obOaRYd+e+dCDGITp3UTW1/4LThdy5So2J2HC7NjU4m4CwwLc42nAY4S3F4jZ+ss39Ln3Wqy+/cojfWuv4f7eebH22L/rWh9gNURcnGUvfnOCA2GaAf2O3P+53Pj/xiJgAgKT7Vulkcg+NRWrzwdRHuUXUOioRScv2kzWc1jQO/1zkedFs/QaN/ph4srsqPCCtfDcq32auf2eydlAmWolvtY3b5ba6+v7dTrdx9a2sL2Va/dda3/gNQSwMEFAACAAgAZbArUigaGWZvAwAAmgwAACEAAAB1bml2ZXJzYWwvZmxhc2hfc2tpbl9zZXR0aW5ncy54bWyVV9tO4zAQfecrqu47XQq7BSlU6g0JbRfQ0u2700xbq44d2U7Z/v2OL2mcNiGFCAnPnGPP5XgsIrWjvLMHqajgj91+d3jV6USrXErgegFpxoiGTkwUPCeP3ae/83m35yCCCfkOWlO+UcZS2DoUgXGuteDXK8E17nPNhUwJ6w6/PdmfqGeRbSyBYV3KWZMVlMf86N+PpxdR/Bl348F08tBEWIk0I/wwFxtxHZPVbiNFzhMT2q35mmjbQwaSUb5rjYhRpZ81pJWYZjez/qx/GSWToBSYkB6mo/7oZyuLkRjYMfvB3f3d6EJOedTnjTmh7ami2tIG/cHt4K6JlpENVIs8mU1vprfNeI67V7vyaVyOoOGfbs0cxX8Aebr5bDRtZogsz76ikUyKjSnoCWdgvlYOEyTB64eE6YP5WgkmIXNQqyAVowm2QcjESfG7+ZrATbX0f4ZDIjJ3Wwr2ZppwMj2MQmIGQy1ziHrFyvnUVny85hovEwzXhCkEhKYS9IYZvpFcFdtUbSXuD3xQngQgbygRS8HyFCYu3gBYtZf4yWRs50oY39EWBChh741BhKWxRL5gWc+QgbFEvptuvXJ2OIOfehyn0MOY+GZ+Xn30Aie4LOpVrAqvOWlubrkKjvaGApOKBIZWVguagula1LM2F1LvLKaIkz3dEI3v0m+Diw82GRX1ThxeafW6ijTVDOrkthK5VBgMupc+W9+5Go+juIdDjfQc1tqnWrWVPTGPRSgFu24Xut/uWDa37mh8Sh67KZE7kAshmOp2PA+vH27jHuVzhhnW+JSCfOZrEXBsYE0kLjSoS8HCXcFL4URrstqmGFNTCseSusbW9y/yx9Y1ludpDHKGeqBQCLJqc7gt3WwZ/uolhQ9IqoQGp2PqLW7HCT3qPTB4BQCRq21xG9zCedKcacpgD8VMCQw24abMIoXqr8vXqMvLL9DbVwTpR1CplOpoCuw1+CWGVdn4xNOueU1iZROrDJRitpehVKZ9MSSNVsP5aNdeSJWN0V9XQGxVpZok1+JdE1nc73Ltcyd7GHGa2vmDjuD4Go/jMCEyXxXrLKp1Zi9DMG/WcTNVEGo8TRQzZYf9Oor1nI7YBd7O4VoChOPVGq+CB+AXHGJBZPJyhFRehBq3Y2OO+GbaaY1zPs101AtMrjnHNuDf+D/J8D9QSwMEFAACAAgAZbArUnFR+pchBQAAwBwAACYAAAB1bml2ZXJzYWwvaHRtbF9wdWJsaXNoaW5nX3NldHRpbmdzLnhtbN1Z23LbNhB991dg2MljLDuXJvFIzigSPdZEt4p0LtPpeCByJaIGARYA5ShP/Zp+WL+kC8GmJVu2odRyJnnwyAT3nF1gryTrb7/knMxAaSZFI9jf3QsIiESmTEwbwUl89PR1QLShIqVcCmgEQgbk7eFOvSjHnOksAmNQVBOkEfqgMI0gM6Y4qNXOz893mS6UvSt5aZBf7yYyrxUKNAgDqlZwOscfMy9ABxcMHgT4l0txATvc2SGk7ph6Mi05EJai5YLZTVF+bHIe1JzUmCZnUyVLkbYkl4qo6bgR/NIK2/vt55cyjqnNchD2SPQhLtplc0DTlFkjKI/YVyAZsGmG1u7vvQjIOUtN1gie7z2zPChfu8mzYHd7p5anJfEQhLlQkIOhKTXUXTqNCiag0BugD40qAUlX1pYkDXwx1YJbSueC5iyJ8Q6xR9UI2vHpKDwKR2G/FZ6ejLrOVG9E3Im7oRcm6nba4Wl/EIfR6XHc624MisNP8QagTS3zph+Owijsx+Ho9F1nsCHC36grTNhrdrobYj6G76JOvKmmfrO3KWR4POj7YY4/D8NRt9N/fxoPBt24M7xCLWJ4KVrrtdXAr2OCyFIth7fJynwsKONYa67FuAaD1YpTNYVYHjHMxgnlGgLyZwHT30rKmZnbDMWidgZQNHUBiRnZ7GsENqOCKzpHiIZhSla5/fJNldqvXq9svea0X21rrZX1qtYNM2nkI1u/v/eyMv/Ni7vNv8XQOjWGJhkWMXNZg5ZXLqWYRdLEsBlWSLi2zUnJeVQWhVTmqowtL1ZG3EJTn0ix4nl7TcaSp9WJQT6GtE9zjL/hkQjIBIOS4+ENChAkogLbCzN4oEmF0OVYG2YWbeXoQrqpGOUEWwf2PyC96MYBJxlVeiUKK1/amp4c/t6XBvQf7nzd0q2iEWeoxeaCl3woUtJW9BzboY/4EISP2DGGCrfhAsrLCEX1BpKkybmXcI6J4yP4EcaaGfASlSVPyVyWhLMzPGdJMMTLHP/LgCz3YTJRMl+scqoN0Qu3zBicQ/rWR9FnVJGXiMS5pOBgnIa/SvaVjGEiFfICnaHbcJ1px7+7EXFBtb4ipZc2PnHdrNNvh5+e2A3SdEZxMtiMHPMZ8sJshZ/OiZDmEofHkdASo8I6JWXp4p7P3na/3Q1VSUE/P5A3Vvg1y0tOH5K+OpAl6i26fDtaNnH8vRZ4q83obJHoNnkX1JjiDF3iOPFGgo2DiRJ8CRMqiBR8TmiCE4m2ZWPGZKlxxRUIR62/3UKHxzBdXE3xoQU1qhSUF+Xe/rPnL17++ur1m4Pd2r9///P0TtDFrDbk1Kpzw1rrzgnfG3ntaeIe3C1Tux/q2ux+D+jWCd4bt6mZd0zz3sg1M7039vpk7w28Md/fg7xjyr+BPZIqt1UnveHP9Q98HvCONbrZijsfOvHnNQSLVLg5sNVrdnpcP0wuhuprs+T4+w2TUdgctY4JOuikG0cHPgWhL7H2miTDkjKx7zl8MIOTGL0YetFbZ3lNn6Pwgxchus2rdvqp7Q+8NvzeR2rkpsXh0qToZQJ2/6nrZtj/OctxXE0frZb/n8rqlYkPXJS3Vqx+jIKz9umV3VlxXI3aUsEBqpJsa8H6AzeB7+eTn/ik10a/XtdwSQQ5s6BH6rw/87uWCIDk+KDqZ3EKnr3SvbT1Ee5RdQaKxFJy/ai1ZjWEo7DXeTfotrcay8wvmH+IAvKwx+euqq8AK6/9q9fRq9/JdnB99avj4c5/UEsDBBQAAgAIAGWwK1JqetiysQEAAGcGAAAfAAAAdW5pdmVyc2FsL2h0bWxfc2tpbl9zZXR0aW5ncy5qc42UwU/CMBTG7/wVZF4NkYFOvAGbiYkHE7kZD914joWur2kLisb/3XUgtNubsl7Yx2/f63tbv69ev7qCLOjf9b/q3/X9k39fa2A1ozZw6eu8Qy+tHmheLGFRlMALAUED2f4+epS/TwRlHIjaNN09W1vt+AVo/3ljXLu4JCwUoWlC2xLaO6F9UIU/vc4OXe07csacboxBMchQGBBmIFCVrGaCi/v6chtswLgF9Q/6xjLwTK/D21ncSZ4cx7Monk9cLsNSMrF7xBwHKcvWucKNWB7qj+xy6dVOgqpe+LqrLC+0eTBQNgsnwyRMwm5SKtAaDnUn8TSc3pAwZylwt6FofDue/oF6xu2BNuhtoQvzS0dhNIrGLi1ZDq0pzZN4GI98TFRerWm2iu85Ax+mqxnJ2Q4UYZVMYx9EuZFnvECpMLcTaaORXSTKkS0Lke+5eGIXydnNWtuub6NOjEGKann8Kq7scpnWMLxjho1jtiJObdkVLmckgyEPt25UfaRygVMiVRcJTf6VUt5eTDNo7P1L1TVTa1ALRF5lZz9gxrBsVVZxUm3+1Y0FKnuzsxtqbKr3/QNQSwMEFAACAAgAZbArUpQTsyJpAAAAbgAAABwAAAB1bml2ZXJzYWwvbG9jYWxfc2V0dGluZ3MueG1sDcwxDoMwDEDRnVNY3int1oHAxlaW0gNYxEWRHBuRgOD2ZPvD02/7MwocvKVg6vD1eCKwzuaDLg5/01C/EVIm9SSm7FANoe+qVmwm+XLOBSZYhS7eJo4lMo8Uixx2EajhU17/wB6brroBUEsDBBQAAgAIAAGhIlIsYuR0rjQAALJRAAAXAAAAdW5pdmVyc2FsL3VuaXZlcnNhbC5wbmftvHdUk1vzPxrbAQRpeggKAQERVAiiHsBQIs14lOaLUgMIGAGlBOmhxEKJAokFKdIOciQqvUeqhgBKEMTQQzFBaihGOqH8Ej16gu/7vet3713rrve37vmDFeZ59p49M3vmMzPPfpI7ZiawXTv37QQAALt+P2PwLwBgOxAA2Irj/YV9Rc1aVp79scXnXzA9QF6L5Dib2O6ia6wLABTi+Fcdd7BpPuQZax8AQLCO87el0evZZQDgPOx3A90LgfZT/TPFByyDFALXNXllV7fuEgkrdLrzedLGVbaK7OtaHaPvVFgn+PvQb9fKZcWbCUnWqvZ8+RF1yjEe8Z2XehLVDu55v8+L10wdesCi/4HNWPmrG9eCwJB341WmHc9fBE/4pzaZng6hWyDSmnOaXoR4pnohrlQ7nxeCrtOcmE0+0fVCacsvR2v52EJ+js7Zf/32G6EXNCCNeK119Pg29kUjQ+znhc+zSFqu5ZdINg0gG6R9LqaBotNXfQY49B/DChtVgY1tL0V7DNjkjXjLNNsqZyb9UYgsmzxFjrYUmzmjcGKVXOqFvOu+oZNFFWGP0lHbCSwSlMA3XkNepyyeYI9UUICLY7o+fsqacWNTJp5TSBnGs9eYokV1NkndDT6q2cOSYM+cOqnstN/+9sPkGvwWAEDjJI14quoXBfVQ022A5jZTe0JRIIOnS8yrZpVOL+2y33YFfFW3PfzZLut3VlFIx/3MfSFDdOAHtxyXlbRfAInJ6KB12+guh2Xd3teAEeWr+u2YHP8SXuAvovk3kbTLHFluvAyaHQZ+MDEkk1VqqwKnX46KteqwJnWDaBFTZTySL56JWE+57lWDL3VaStlWoYavjZeEfpj1bri2H66RNB68D3DJs6iFBEkLGkmqL73WJdaV7wBVZFbRvRZSHPOKetuK2LaFhszV1M+sL2zEm0QzVbWTO6938aA9mKUq64YQDwmmhlOSOVWnRja+jcHmW2BMMEuzdZ/hga7zRMOkVg16PQW/CfoWIspYWiivrQ6c77AUaunItsTpPZw8WQdHlGYiRml6vle9KqfKMr0+M5je0IbGOdRqBcq/Fz+wnBeAHyovFKLpBQm0rpWrSK/FTtVke5TP/M1WGPwq5HJp5vAFYsTkWMT1dj0QeHU+PWziNGspslpK2tEgZEhq1lDh5XRJYwlutSF/UGPt44zOIh42G5VYrqQQL+HhFFKiMoQvQmbYX8E0mmXVT6Fs+r3zpV1Koht3ezgFJaeBRfJf/06MuF6r1XId3bNwd8qmoWs2v1dsnrHXKTnh0qFgkH4fbph07V+d5vZ4d1DbwYb6EEQP4zHHD0YOMs7k6BMAs/c7sPHmfMAnzuKD8V1DM6sdG7RnD60CTmcWi4O6hClDYTE47OU+HPPprDWkuY0vFxeDqW1TgxSpVufgm81HbDsOpUbyI0Bt57FBQ8x2XKW9p1aDq+2t26hQ1RqtKKuG3J1s3g564QjqkbLQl3bTMFZnWaJnJaq/hyE+RGfGzcd5iOrqW8NyKnPkGhIWmInO1qphdhwPf9V3GXTHjxd4SYe96dcP0/SWbSElTHXIozbdHM2s0kSppqkx106Kc82YVTzWe68DJG04rDrlmGlSWXPJbclUqpWn9nRo+UYADDQrXM5wayvzbXBOZQbKXroz7LlPsZ3+W7caHDO1B02e+qIR75HfndWWF6Ni4RFN6N8JzMp33v7r/Jow9fBIduOj4YYKPLmbNKe9C3BU3RrmBCLuSMSx3T7FhiCc2nFdc/00T5Eg8InPvsGzjWvCoE7RnXGCXn3gs8krijeP1UyfiRLVIU1VyFWz5apyXyvMWTm5x4+FShVxJ/nkaA4lY7ouUZEyejcDJQunURKkErapRu64MRPJbnzZZYZ9nhH8lCD8lH4Jrqs0zEgmq/4aiKanhfPQi/wrWLAkSDj/UWl2VJ0sRcoYRKlCsG3WsSzvSiOc27wIrx/sBCOuIaTNGsechzQtVXho5/r6Wib5Bw55G2sWtY1jb+yH9FO8ljKn5t5EoFBJ+LAaBhtX/sQbkiCMxsqrwb+qelXpMEMs2aapNiYc1X4s12ta7nawzDtcoKcE8bfLEx7RiAm1IaqgwdvILVjyVRj5eSR/26HYlsvjzacVioxwtU/1pVLfjZ2Ix7p2HsrVzG0TUaZkztoSo4VTBz4E5Y5aI3p1wY6nlhd04q0DrjrbBJkMFyaUzUPIBGGc90qKDf23Me93EShbFaq9YcyR1kPxbb1i8uGKs49OHZp2yXdOGbnnEWV1pTrleuVApKrnik2p0SAFAPB56Heg0/sBkibUolOwtPL0nHpsNEtVxxMW+Nmrtc+PMtfbBvzX2yWpcH4k3ELTxl8K3D54HdaI7L2vTBny9z2ROSTh8YQi4WQTWolZnmhxabaEpLV5Y1mGbpatxWebj4OADBVydKO1ioJngluGjugf9i79B9Ocx6vyj9jf9iBGjM9iW8LWIJep11ZSJhhKOb1izD4yQxzt3INALUAa1BSn9JOkZtuHyKw/7QP6uX0/5QAc8/ESak4XpKi12OfTSIx6jNxiYvlNyPemVb9Qw/lXiX+7ZaUAcCJTnJiejvZlwkZ1gg54mtZFREmhlhrmxq+ry8NvDLEjSRYufqbqF2LEw6QfODD0J01v+1aR7Xu8a8P5/d4Lw1SrRssWwTWfI/hhQ3iaXnPAorZ0TWGKq8Rs3HiyKPiVN9vXRMACB+y30YhvuYz8AUnDak5rrdjGsVSrBYGyWoTFAZbX41r2v0bP8PUhqmhtz93EHRrgbJAyMeImiRvy2V7sH2RjEFqZMm1WnlsXQQB5XMvO63ov+0Ps78num7dpvENm1KzrJUbyK5zc5XSWAGhkg7Yh4ahw/uu3xn+LZEMjUkwd7PvWaxYH2/MEgfS4Oxp+T9LsPb30/6cpD5AyWIPEtAqzDT3SXJcs3QkrohY+fl/Au11vuwACxSdfJv8/yfQ7oaD1Lz8K59/G3JfS92+gwc6V9N80Xv5b7PYownmto2L7Z/elwKt3sXfmMBdCx9axi6JL8E1s2BdOc80XAQMAr2K4IFMWzk7+e7lykSGBXRgcf8BWUQZ+Y/nNVVg0kl0QXDnA8YAel3S7kJngQc2V4DM1rP4ZsD1q/OncX5kwE0nTHFwWBAAKXIpap8mcNQwVVt9XrX4hj/tEnOREegNNT00KACD8ZnIcLv7O3DRUDiSUE9+BFaNtBQAEjAgFfV01C/O+WgU2X00DABw9SiNeJ+7oNtlERzgQQpa/0DOioNUawQs365OOByj7zYQuSpdW+o6/9T3ZrL95eJfYaCsUtWdf1azdzED31Ezwxvn3wtCuJOXkukfci6fURfDuGPChBlPeXzIvTNGg677522ivwvnJ71ThGMre6aVXqW5nkP/yPqAvyXc/N6HuATeTPmLE2NIixMbxkcZdGVtolBzHi9n7Ip6IdHx5MoIfCNaK/2VLpewlDfdNrOXhGHMZtZNOMiZeietnDTBMaxYiRdab8H2PbvIB45P1CcJQ1ZcmBWZhyzK9LuRDTisHa4/SFI4ImXNr7MMLtAF6xXx0pMoJ0C9Ed36RK/l8RDRKgVuS0XS0Dgit2JLKutxLU5EVdwU9fy/6+nX1Yn86uBYz3lMVc4RreJrsiTeQFUPJwvezmFudbqJAFXujUWcjLgVmSyZcb/GKoRz4ZW7dvQgMifksk4xTRfzlT9t2g5tNGc8i7Nbu6m8X61m5+zDt1uv17871y0F4YvpSR1SOj7R/6PbXL+QOtqSF7k+NYl7mmt76wgHZPW+q3zAu0oPS18pzl2p4+Lfdj0KtG3VSOv2EpmtG68ZXbqc/1RLglk60tume34R+Cvj+O4otnCJji/6cLRIlw6WivYWdl2MX3mBPNngy0GYLTyWXaxxVGW0JPTbVHpWzlneZIcRcKlqIkeeeG86fEvk93C4RI4JEwMh9XBs3Ykh45catbULo0tPIi0DfmMaEd3VW3CMRHabn0ywaB0zPS9VwcVx+C5mnTQfrpJTNTA2wpk27pPPsqx+3bJ47ihXqS/KfHGR7sOlTH2nG2040izWQXuaixW2K2fd16Saai7TJHp4PQShrP923dvnJlE22TFBxYI8whCNVk2f+pD/DIGDK4Xa5CZQErkGmLi19j/w/66eoFUZT5OiPBXtW9HKOJ0dt2nPKi/TbAtXb2Kp6C3Acv6UxkVvgI3ne9/zmojUiaH/iDxucKpzc+sBQ0vD+OzJh0yjIOpN/l3VULeaGDBiQ9G5QFCZXcitCassvLG6XHnjiXDshG20Yvp2RVoFk0usfdVk+S4VuuFYINHBhzKnwLdaN0N0wCGl+N11BHk8/Ed15X7g0USFYK0blb3Y3hWHCl7e8yjM4dV9bUJALULYapizc27Glul6ErfFJSS7LttP3CeRGH/U8kjf1UUFhlMu5bhrBhWT4ect+BQbGOODfdNbT3v7tDJeSeLfR90QqKVlZhu8Mu3o9jEt31zv3ZLCXrRYT9tPnogiXhobJCZRh7yWuEVYHsRrdc6Py1+QvI1PZbsLF9zDxxnGX6bPbbnsYnmJyNr2rkXvdP7qHVQz3hKk6SXGxG/OmNRgvz2PquCx21Mu7hFjWdUHjucZdGr0+enzIiRu6Zv3WVzPd8LXyeY0FRp018mF3ZINDNqMHnX7XGgbdjT9qwPJD2xzrNUSKzCLIZJLb3p4icW7oWs3ZrUQ6xN9Gc1A3szqYly0MO0j6UjTfvl1gE47ad/KJ0TG3H0buNGfYn/jQelGKO/qWMek3miFz9W6rRpfhrwr9tvwOvXiSO5iCMHI8FqmPhUHrS8MY94EBemEf86YmpVGE7p3W6eyozu18jhdddLIMo6DJXpY2W+pyA43muCIFuUS/ddeaR4d0fmt1fn5BHq+QxVrIMAdDWxrXyX+bWsPdG6Xb6S3EQq7obhfIznv9cYXfuYn7fraJdncCNvgIwBtFCuRaX7DrBUVmYSru9kXo/b1Qx6R3devc84y8QRGIWkERvMzkUBsgO6/2Y5dcA1c6QibS34TnPJRqSUefSB21iD51ILhK5laUu9QCt9VpdzJFiwRRmEyxoqCF+hdmnzibrDWZzmWyuuPXeUI7xiWx9uIwrpmOdzLFLOyuySS7DGqgHEO4vCIK0ZEPnmSUimVZ2AU7DoYN34Jvnre7yCRI8t290kHLgMFZ2lxQeOjqU35PLrdDatBH9xW3BHJSvG9aqB+N6Dw+y+vte1pNiMXlDDRkToWFbsrVe++KW+NBEapNpXIjSty3lSrvDYGkCcc9amfortGTy+EaZ+WSo9buca0kLsg8cUsf8s7Zk9v0dRmpouc1fnPiTnNRtPcmdxRT9qlmcRmHCfoyvi1s88AhzYDph26jmvCqQNVUlwM9szs5eFk22snlFuKD/YshGlMh7LTiKmvwJs02ZeeD0s0jHHxrjkd9id7JLmAe69R+rOBnHfpbty1jyv9NxE396+w9ivZh9xSfvgyT3ST8ufDUEc22hDezJaCa9YZTgdGbkyrFODtf//ScadbUYj1YyqFHjN0pylphgs4S7pXSfLmy/ySuQh8EWiBI04jBnsEz9mh+aZyKBFqU3dqIKBooPjQe8kVwj87RD52f6Mj05tR9vtD10++F0ZnHQbNx/kLaq+MSg70JTEM3abrEOiQHU4awUZKLv9gK9JCbVPSY8EvTZp1Clbx60bi7PDrRIs1WOauD+kRr1MozCExpRHGqTHanPd/Rqm0LXNu0pltUBcb7abEk/qyBwskGQ5eKlAfIRp7pqrZCrCB6bVdYswTlHI9m3HLT8+2FOeLSUxOCgTkqpGPkquEzd4Vn61cRNkleHUOHhpxOFk5CeBWzqLLTjcfoZ7BFeV8ITiitEYJDp3X8XgrZ58gsabAI7s8NiGgjzXYZSMO8G0/bybS0gyIgxphvAktmOuHe/niRwS9dlOixmK4uIwzVT1iYEb1MXjO7dZeQqj3SOXQnyDmNV21CrVQJjhm1g3aKxsSx5LUUF50l6udWxiIJoKGJKRiay7FZmb7PrrVZ52m296jPqObFqEz4tz3HYYNWczV7EaHzITINHWSs/3DYXst47V1bmuYu4vB9+aNJj8Hq06ajSWVJ4IAe1EQj0XPT7uZk6vwKGnJVB1lCmksr7ELI0rD9cZRfnODWg741x6qVNG0d3B5yxD20yAjKyiLHsgqbL3o4Jfklj6890SobD1zhSmzd0taw0MOQhqcP7Q1czfK034vCwAavhMlvTCQSmzotA1qKG/tQWqpe2T5QO8++9F92UNQoR2Ww7RhzjaY1J5Qd3wr5Z2aMyca18XneqxRmG1MllWU1MPd4Z6l7qKrnPnB711FX7TTKTqDsiTv7M8IkvTWlqC9ORTzcxIPScv0gYzLqunddohTd3w24OOQacUwZ0vfUB4RmjA97WXv2peWpNHTQTjWbjxwBLV/EjZYQI8yI4V806N5gfu0xBW5EM8CfhPRlrF/RwR5WHNLXNmX7cK8aaObYxhxQPF47zTZDS7BW1BvChWU3Bv4h/nsJj5W9a+8SHIw0dwNkrhp8T5MFxtDMjU8RR6K77EPlpy4Aji8W9wr/JvvdEbrV0tvQK8Theon8qrgA8A3ru4+FS2Wy97L7eE6ghpzmWbj51f9GjkMKhL4l3vS2m6H7vy65HCM4ue1r+mt28b0k/S2T6WRuY536GpOze0HdPN/8rXXslc7/TZbu1NYxaBBTM7o8DOnBHDnShata6L12wR49PyxBPVhGwTmselaA1JkrxYNwrYXFQZuUtebhem0he/u+dZalWPnadLnQWa18epuKTjXBX35QTFLqG9/k1rE26xZIe47YzTqcA0qtP0tZ5LCkU+J70dblPpd0k3K+qG+YQp07jvLFFmOPX0PNP8rM1CnyqDQKuZ3uVzX6idbKLy6Y+lWNsnGXOXX7oEMzJ4prLB2sV+fqj4wvpN6VEytqWZA0fPPAQ07w9o+BJcXNDXQbgZ6F3PrfxEYCD5MO571GEr4XNLkUiLasyY43kG4fMWBxc9mvQ7v/wstyE7j4cWpDPUjap514wf2hu62qzve645qy/Zt8uc+f5LtsrA6WGZe9E0/+CzIIpfFrJxCS6+l+Od5XSRmi35lZ+Ds2Eu45dz4fATpJGJdLOH9bxh8EhhM+d9MXFqvRX3Ns5GLfwkC9vhB6JcufXXj4nZji1HRLnNzsW2vf0l7yzte63hfVbNnwCLEHYeMmgT5H7fWtMV4l86ujd9dOtZoOzH72iT6mtVxd/sFNCD3Oox4LDaCt0OfLw1AncgW67NeZ51kfDsaXuisyrDuzlOQ6bYUKscXpwbSGOeN6tRfle/+ygP9eMLxi7lNsyyK7CJtVVMTUIuBGKh5du4D0sOoU3sNNhNlRae2r5vG1xgRhciVqfiK2LJsYUTSA6qcujSbUoClqNTO0KZM7z+oixCdu7OcHylop6odvk4GsqRp8RLJ6ZqRKg+ey8/sS7SOvQ7MMk48pj6hQ9KqnxZ1eWuatjY0tnBjrJmkLQX6jv//m5pUCwLMAJOdhpVvIeEHj3DEwZMxPIQwShrp8avxT4xwqBMPsKYo3VsEp3IpYCman/EHXysNwRQ+TiVhL+4rC0Hy7nvU4zIc7KjBZAxgakus7JqfBFkngqZ2iri6f4FVEIlZl9vJN3ZNXM8J30bDQkJHTgYW53RbzwQ8L+b6JsBMIdqgJydxtL50hTH9z45hybz0hlBfYkhb6saHkS6KpHJx3uB0Dq13y7b1vD+MTlgr+UiqxRf/k/KV9YNKS+BO76hjkYLqd5mOLqN2Ge7OGLCP4EXbeJD0t7PicRyrLff2cRMzv30LhIuH9RHiC21NKjRBNbzU2U4zubz39AplR5m7HOIw/nbKcecQNhgLJn8Jgw0BSJJGtFKSM5uNLFSniWZSmoyAHYgRKkYydTzCXccJ8lsPCE8HO5gEhk02FiwpD3/1SPYrf+4LhSW3ZrPydQKf++rmxGOPq9QmyAkRetp2m16cCWucVNTkCf5b/8qh2rux0goweTkPvSVpNrILKy4KhjG8A4/8ruB1vGGcubWF8RIZ4QlhxyPQIHMNinhPzhoYNO10kmMV3keUcVk16b9p3nYBrzKbXon2hkdcP6PMBm9Ym26Mu/iVw0SqCjonQuC4T+UXDlD7pAu9mmvF+N7zeMl/T+A4QuXSXE2ov0MMJDpJth4mQTG3imY4JND1FYKZSK+0EMaJ2qeltzdv0SP4MSWVhXV2Bp7PSqavH2oG+MebiZ82EZU7tdYhzhIRdJBytDhx6ISdXxsaz5eBHhT+cTFZYEcQc+xMmbLaxBwESJ5mejGe2geOwodsF5q/XQWh6OdlKR+LMgewaiabHFsKDwZwvMv1iHlf/aKY2xT+t61EEf9tzFWBATMb0ahf+EEkrI1xY1dTfLvyYUWMCMkNHWZZUYuWipLIeWYQ9tvanFCsYf1py6zeoZGuCaQk8ufIHhvW02D4bnZuBuSFTmaY7/gnWGAbxqIh5kuODgvID9V4SnPvLcgKuQmbK1kdNPdEZdUps3zsRJZ4FEyOd56fIgGsIk7ei2T6N87uib0TuFJliZO41oafxpO7z5v2Wqeyi+GVMvDAmQSKLxf4yea/Nyt/1ShZB1z7MuvGgEmTPYC49edObcqEaSxAz6Bw5QHdK7GE98v5mKLwIuKDmYdo+VctRHZbvShhC8ntRu7FaufHFvffmlZeaOv7yobXHBL8/ZEXrLOJU/gS5WlR+ubCehhD4PgPav84z+Lvme6XRdsxfkUaMWJtrm618WUCX8blK6v6O12ErTer2ZzXf5yx8eur1dMZ2If17reZQu8KcyQK5xmuyksjjrPg1hb8S9kJXetj4csm2d9fLN2rM5U7L/7j+dbv+sJ6iW6buU5X9S0hASnuySi3h67E5NMiRJQf7/gDpPZmRv3qJqdLqFfAJ89eyABSKcxz+f0K1Mi8IzLOrLFta6aqtCaTfURDDQdc1kPud0rGhmgtM98H8H10Rg52VqgKZrkkqVZ+JdBh0ReR/GkZST7Fu3K4hUIhzYYVx95fd4RwDaZwmANz1OIMl5eAANRm2HAAsuyFJ5uAGoJEXeMOY40w3nDmnHCrVcx/o92FS1iFj+tIVtPIwRrkYet4S/ais9fugRkPYtYctYjEfk1zSrFe/qGx8oSeEjSf8q3bhWm18i7r8V/49eCTNPH2l3Tg1dZBVPai5kvXbtcpzTI/pwfWpwSzKJYNCacNAYdbFSZf5sF8z9CWrzRZeompivsp7hQ1CCmmB9Gc+u1NX8GmoiQYa1ZpqF+0VUMw8+kK0T5lfaOKzzEJ9jvE3XXoSkDIQqDfplJoyqTy7LSvRBGcm2wBrVOyNp+xrmhrTYjdjvlFFzbyqsu8x3kx1iHWbTvzFeMuRmyJrTfmrTeddLaQLj17cWtPZxs8x3cfEUD7gE4o06A9EajqvFPs/x1dz1I5EMRA+UYyM8ZfeWGrEZRkihVOfakyye9Kz1CV2dzomjHZe59x3867N4T+9h9X84nOeFT71h0rXrfx9Jxgf9xsAzAIC6f4nEbJYKwxLPg6D3A85M/yYT0SQtLYydtsqLFykR4RPRLGdZij5VngRP3XpACP8F8dU/x+y6W3f/tTHwcErQ9JRmJ0b+OlhfL/I3numUiPu4bQuqtYOU91TGDNOkIVYqFb34YZzKYduh4qxdKsdLjtB76qRF2K/eUOxKU3vPFYJgzXDUNteC4kcawf96Rb1PMW+0B2FwVq8bCBeKMnHuWLmSyG2BTP0UMmZKYhGdr3Ov7ZiEKzTf9m+ESljoKCgF3kRJkgqGRPuGJqQEyoal4nXBgGfmF/k2S2TR0Fmh5VuRR2m6U7K+X20GFhUVTaodNtvufur+03qE4RTk1dcb/Ly0F0j2B0z+bwAAuVmCzFE2IQD2srgKarTLjAQSUtEy6gRxhpXryysylGOObjwkJd8FlPQ9OKG7jdl2Pk55KFNgPuTWQfpxyDQurj0lJMNn5Ce7y0n+Gossy0rXEjVob8M440IUnWQPJZWihs2qLw4SCe6NhmaRX+pwe3PnbztaP1q/ze9oth6JQrDeJU0z/5hlI1D8rYt32H6iRdirVpezL/uI+lc4BHw1qTmc3DplSqLncvL7fnE43fw6/5vRdqrg98mEndc2v11X8VpWwv4OOiHNJpB0u4opGnYXOk8tKVBjOU/OdRT4/CjI+7UhBP8p3rp5xxWPrSVJ79yvPMfIAHA9YAAUI347yGohoTPH86pKNeskLrYwBLRKJYeNKcihl5VwAFu3w3VWBjuxjsPtiwsP//xiLC6LiLbMl9ZKmTMVGxUarX2xrbd/8kmn+sbKSZ8SHEn6daFtR9HoAUDtFuZYh8L6nXSplil3Dxzjm+VjOc2G1vO5CbuqZSdwLA19WnaK0S+ZtQh6uK1Hw9yTI7DCWFrEJ6J1eXZcUaLI/c0do7S5gWOyHOPD+ef2w9PTNi82vvbSEf7otBa7uMVIWJE0Nt/mP3D7L+WWR2cGGGqPYdWWZ9sa31KyVqn59few87IS8G00tx78xCbKpCbUmW7gDprb9JVamb7XTqnCzbKNxaf128s9nUkk5aWKo1ddDrTYx0Odp7vtB5sId2LdUCsBE4gjPAerJTgNz/J574bbNC4VM9QUbZf62Fd6Tf5UiQ4XzZIhxXcj3XIEtxjA1Ntf/2qIguHD8ujuBEjLmuxwfQaL3DMMRlJ21jOR/vMBTxkTyrzNtAfH2ucGluCMkvPqUM+qSpPRx3bUE+vqVqi4cJ8S5oT8UrZb0bu1MrDMePzIejZAIeaNh3PLppekJahP8lgIbCpoukLPWwvEM3wYA7nh8w3fCn2aDcvm+niPgykHeiCJ/o/sLTuLJOSLiev8QKeUECwM6Q14cVMuz6s//z1u34jz71ggcKvT20/qBq2D2zwRuSmrrVF2QAqyLA6ZsUfU6Zq2odFNEDoYZjGonf3JRk/A03KFXb2XF+SmPBaIh9j1xSH2T01dOTQYrSrtAd+qA4y216e6SMNk2r3OCcuDDtk1GWe1VHUaF6e7RXlapvmE85HzprS+0lux0F2m1p2CCZLKmcNx4W77vZg+Jd2as1PXYfoJanHHd3f+4gCuupH/eAJqVFyRmkaUBPxRtkJoCY32cp73CBL3IHqXkRmYJhtbThsQB+2zLqytyhogiqiZJRPFdZ3SwDtUH2knVYUMz5lBm0V9w/aR7rwkywZLgRhGB/Jjc8v2alXTQLqsTt1+gMTWzvcdYg4x87sHVqFq+IOg9hGSY+mVVVlzjOMR3J8TkE953f0DD1PENE/eUu2vfW4yVuMnHJTybEwy5/jQIEPSJfYqChO9SuKdqO6r5YY92GxgecdJGQ8Gwnj53nII3eYTz1CNUl+UmdZ4/cF2spyjhh1WRpJm/aBKbJairONa667ybFUEat2cv4oNeLnaPmduKPh4U9GEQY3n/tJT13CURXuhHYQ/gcPjVh1+adoCuefffAPs3+Y/R/NDL8XjCRML78bNHEIENwEmuzmmFPlfWjh/Q9lHDFCRSfN/8yNOmFW4E+T8uyrR8Z2aJgVejX+W5n3udolzS5lo88Bn7r7klGhaWNN6tSs+Y8k58/+mOVCBMDc/ytisoQYUbtKrv3EqRln435cPlEXwejK9/mjJR2aXjPdbL457z7bnK1v2vxz+7/6dvNJOAE1P0H/8FSB4pZk3OtQFagKqp3ZlEQpSBlIt0urToGGz0ie3Nezes77R2WlY+4JQXpKctcCHjc5N2UhJhZygwa/ftlh0e6naqcveHBNvaYeRxU5etkjmlea83IlEAjW8m8/BEWvt2XWWlMpvg+QGX572BXe195xEsipCeZKMH6QsbaRhcVqaKqYrK9GwPRDmGyg4pBcXOAYzVQ6FgfI3C6qWlMihAjByMk+GXIwxbEQKGv7wslCGNKsN264q/W3rC6YA2kIPDXkDwIbSbdCYKi+w9ylIfIDW8EPuXLAJz4gGLswC4MoQ8YDQj62ZA4bjGp7JrSE+JKG3mAI0mfPCINWhYdkEzGILspEEN2f84BEqdaITIwITPGr/EIY8ndzGAS35uscyxQEOrEMhM/HP8r1cbi8OY1GLP2iA2lqc2vJ6nqyTSp1eSwc5mpGvCG6Pc5/mLpGAHmQl2SJmPHzwoUxogDS0B2TsCSLKEDbWxwWrZYr5iELT8TmU7vKnfvlXymeJZiVnVfzkN6Uqctoer6PM2cdeLYxMMtP5OwhM21MLJVZrrjlVCdf69abkHsYt3nnF9T8x2oXsfaYU09SGszK8726GCpNzjj/wtQnHrmelaabfCAZKYOFYLABoXteHXRa/7CMxfqH/qmr3BsnJ3l3bMwUdxhjLjghB4zfwUvx66DEH6KdklQ9z+YJKzi6Nh8NgSfqDIRuqlaSI/nlrTBs06ZEi0uDNpSQ7NrqpMpipvHJUhnPri53jL+8GUZOMgu2PdwKzcf3xEMpW9JOGLQeqPXUow8s88rXrnBSCY5BxDeaxTukuYiBSRUM89+cbELbDY2OtELjLb2iQx/+tGCbLs5k/sLyFWilCdE3bexjF2iS9/DEuB9Ma2vkMZ343UPOqP4anX0y2P3PEkDljMyddH/twTnM7aN2YS/T9Kpzxq87Wz9dmzsT6WoLxbmnsmS5c4PJdV2YoOn/Z4E79/WQ6JL3+IeH4yWc47wDyQ3r3G/1RXkQI4JnKjeyWKOt0ArOi9KxVKCKfZWqMeFo/KbC9gQcI7eHE5FeO3edJQi3pLxkKIawXRu9D0wi8Err8R3o5n77ea7AmPCZc7Z4+hQ7FswUHV+DpAk+nBcLdSrQ8xMdycQIAud9U7RcCIa6NXLtAfcuUFPERGh6obXh/BRqhiCQ3st5HdTf2aZPhdIttCkoH9P0jKLlJOheGDlgOD9LfpOtNeHP8IXoTR5KRcrkpZtNm9ZFEF45swOGn6luEqFI6Yb+JPrXAz9vlH5fPntkonPKtPAQnY7zIwjfNGiWoOitToTL7V049xN+IQmbq4VTP5UF7f/c/v/p7dQrhFc01CqzkdKVGvTjlUx/G9rWTV8ZOOX1D/EP8Q/xD/EP8Q/x/4zo0eCcwi00zruo4NP7E95CRAGc5wPuezhHcs7kv8jvX/Xb/iNnJd7PkdtiRub6Bh+gnfsbf/9hmkQUfz6U9a6+Lh2N8m69nQDkvOhDLxtcWxiIbtyLU5cK0FqfDNoCGAqei4ZuxIh6bqyp6uAnM4+j52ZbTVygPkHew89DbPPldAJSWZMq9g/d7dyz3MndedSwvHd/yw2v/PKOtnG+cQg3el8bCrgEb5NpWV/0uQ6sXcn1Tc4XzQi/4VLuxPLcvX4ZxHeDU/+q7QTKVrfspLrSgy63CgHEzSUL76214nFjpCvU0EcsKf8/iW6YqRSPjYs/VIngj3qg4zUrJArodhB8OVitoOLhP6dXJuAvR13P5uJb5KT2YnJ5C8D5+lnStAfqqsFPQ8L5Xz1nhDp2e6j0Tni/omEWQ8qg73FywAXLsjXLv814w7yUwV/XUNT10jW7cUuUIaEgmBix9ohLIuKOjxdSGyIc/y9GRGDz1in19bCwIbSd1hpu47fUtOVBNEsONtsxVDOXgJNUHkUvf9zw/XQ8fQWnboxPz994N+rpzliyrRVLR3+q7QvctV4Hm3GoWpjKHzwxA5nqtGu4sFCDCYLOR7l4KeWHOXx91B09erG10rPSCqbVEtg3v5Tmv6wcKsJ402k3q/GxgBfob0ooqC2aqj3beR/wrRl5/7vvh+nVjg1v5uBgGOsDtv9CuLBqq2+I7z65SxisvRIjdQa1ePrmDkZ015EyP/fR7ml258ls41PJR2A+yjCQ+VfLp49lxVerOA1Ynba2L7njRyoJ7BPRIi0F6hQOjK/m+hfmWIUpqfe2z87HTeEq7+VWxr8r5u+puNajxSYkBO8gHRfZ3cCRTfuSagBTXs9b6Qw8XCNjP/os3Dj+7Qr9t+gWX+3pMup6R6zXDKMra/ozTKHKt8ay1PY3j0eImejEcsGkJ8YlsY0SuEpPidbsKgW5OMyiabbdaqwasy+cf+0yI+/prNLelrDpiJI1SJFfnYwIeDIN6YhGUNGPfkRURrHxrRsf7r/L6qBThyvMf5e2VqioCuthiMPukQYDlc8qFr7of+GWrRTsYDSaK+2ymovvaFXeiuEVtJmyiGUcokrjp1nF16KjB0OcmZ8WB3or9FN/6Dyu9Rb54JLMZUak/ofjcEyveSQhtTRJjkZc8F9LayrbOGwN2/oHu6uOt90HNoryw8/f066VKhJEHKwxBkd9zBcdNDGttcPjcnbbBXTi853FBHI45r+aPQCkRvLXV0wVeWsjWM7eI1A02nu4FzcwwEDraK0+lf7Tw7bIr6soyCZeO168iCljG6Cc6nLMvXLX1Z4K2r25ncAWO8L6Qlq5VdV6pykwYJV23K2yOdMhdPjZkLjs/thQ9XYyBmLZG/7h4FZShV1fPvXXQqyr5fRg2EKl+sghziuMmW4i7Sb4VFKuIHBiSjPUE1F5OvmYZ4dazJTFtGnCr4vkkmCpsOmGKcREUMKdLqUBUwRm0brT07ZnwUH+B3yNKTHMrkzUtSXc8UrBp+quvIW0+bmErkDSThMKJkK9x2h6Ie8rF77gBgeGgLDyIX3qnARr6ZQYxSlkIaOC7eTkEeusEN5YmeQa9xA2eW40SYB584SOhotH1yO2q/2OQ8osFKO6S3zsJ0i+mFBCe/ZYDlhiAuu9XbDHDFL81N7k2mVfJ7JZ1K/afRPIjIEa5irDDVEZP7Xbhnq0LECAgnjkIUGxrLZHPBu1kx8wnUd+qLAn/71tYjQ9F+uo6y/gYyrJFiT1bm/sGgRvXJA6RjLF7bQefcxfepEdt6fbUA7uwe8inPr9yw/Dn0FPNPAQc4wxXtsYMjUZZJ0/EIw8Y6rKbmklhlfyhNtw2HLyW44uQcGYUYvICp+iWPd+5BlUOP/8ffPz14rUsuMgYixP3wOMFo+YaDU/l9KS54vzorxxQUOq9VqGzwOeOsPjbQ26hfWbLXEzjunECPGJjV8RlVdoxCIPq6hehDUiTVyaop+Ur/Piqb299SBkYsNR2yHTnZX/wO8A4OrXnOVbZkIwg0T0lJjdirAyOR9weFwBQkVQTytUhhRLDz3JdCCmfjnC762pdyMwlh0GxuSSAaBqtaB+U/ABz8Yl0cukoex8qjDut4bS3l/LZeGK0pHOiWFmaTZq7dLHcL3yjLwOD7zFLor//KBR2bQNpLU18ovH5WoP+u2xsi36ZZ4aBxR2Ac/ij0V61FV9WM5lnOcTPItXh2QiFD309p51KdVKqyiGH4EpkpxzGxNaGHOYSKkFebgiulhOb2KqozcyQ9JYmPzC1O4N1sZ6oddDVsrLGiZA2bCjNm3eu7aT7ju2tL1VSq028kXiLfwgPfZVgm00rIckmoH19+0rnpIeYsgB4kuvGSdfrVbR274NEST/kZdJcF5G2KxJxbDkzaw68jDDneRpZao0OYr2xfh850EjoUOxQq7M10qac+q2AR69NWVXFSnFtUnu/aXuaW74/TWI6NF9Zdoxarbqkg8ehvP74VUjP7wevDA+d4Wmd1JUlvFH51AWDGxgF0M1XOuWRcZk+IZnhsU7JiP/RDgQIzSuypWdewmiNKk1EyMuUo+2b9x2UszvuMBWNNPeRIDSWBy7aS8B+MP90oNSTVEkxIR+lLOV3xk3ts3VTAu5pDIK30n9hV/mL4GePpSqK8IOQ86OqkOee1f24TLCIylYhHY7zPMRlumLYT41PmlU294i+irt08mcIhWanvttiDv2VJZ7lxI8UXBeTeC8LcPROnfqV3C4qCvp/dAc5j9JlCW9lNXE07SyzbkTzIZqxOye7Mhj2iyO97MD29Kf1HCMg1YpB+Aab1UM2ieOZggUVkE07MTARqZ8R/zAkDRV0/PQMgJIP3yvd+32gkoNedlJc4LZIA6L6smzJhRclYgMDJ1wtH5v1ymirxZqV7ge6BCX0agCu8yN/1s0Lo6vLy28h1zPeAblvULR/zfr+BkoyGoaO/Woe36VZ+4xv3bN7+DU/m7oOZg/CkUsuW0DeVUI7fIgL1UUpxyC2ZGun4vyA+INwkP5gRNygk33Bb5K00lWnHJ+c9UtH5lRdUV1DtJ0YFMSvIZa+DAIllonbRQuddduvDF2ghuRR7ZgyQuNX24WhrA6/6WTmDsB+G4qt8oVr4NsYE/GP12/YcsjwFSfNqVGcbDCZB/YIKrKt8VZEdRtbKRZm5Rz2+ZqbxZoyAy8YhOvqr31CZ4tmB5f8tAGTCDZs66o/6xCbbhRz0aCFE0vyEjVaNvTh282RYr+dh4R2ZC5AJ2ipaaEDU/mnHpaxdshoE7tUmoleu1Z7L0tvUVrhSEaWMeOqC9m6S6VE2YfvjnWmu7RSJTNS4f1K18TUud5r+KlG/sWzzUqXktnQ/Tb3+sizLoSxIu88tkVWK25NU/p9tuqcRVqudqIRP+4TB8bIabkxLj2lDPh6K6IIqQjJE4Ngep/m5+gHgoy3QcmMeBC2g7Zm9wr5/PIIlg5bFR9fer8jYKrgbOx6mFSx1ZzPJofKvMvvXRHCwzb4sWzpMfuLu230JnrkP7l+NfyhEziaSoacF/5li+TXez8XpkJWVP/Qt8MePn+yKUF1MXUpF41OO9whdD5a/SUVYtGgkWNBy4IT0H1NiJl2kuR/ciMmmnd5nTl/CoxxOrvxIhA6UeZB5zGQsN/31RmWiyZuszYaq2i04JZIiVR0PUhqH0IfXe6VdV8py3yXthcb6vOM3lW08GiNdX2wb56YWki/bbj+XQhkD5DIv2rdS+yLyxk6JDuxQp91SD5jY6WyxSn0Bn/FUyqsY9KZdjzXxH09CMcLVqx0WWu9x4osYFxSdH3AUmzaEpzmBrPD6GN+UYZRw2uvhuEr1Kga+a9qrf1702pJL9ZaJStkXlR2/M2knc/nZrpvm7DiZDWbzGbc23fmziZa8mcdJuPvDn8b6XdOVLEvqF9/BQZQdsYrLFi1NHOOuhqHVRJKuTz6xLzX6L2Ux3U7k/hSpfUFBZyV5LrxOlhIbPm0k8qznKv4mxdIKzfqcMGKFEacZrv55I9nsBqrrWGo5kjs0nFs0MTPsedCWFrK3R96RWz3kPf9Eic1q988L9VjZ7rm/dan6d6v1aJdD/pCAn5fFvaSBOB5C1aQ+wu31h/5AudONR5P7dyxPuV43+qKDnnX584g12gxSzBUzlytgHvhm7UycK7tWnE9U05iCja4yYyXI6/RmGANZRv6SewBSX4I8oHOxuLnEFsOaV4JMX+o8aY9Ixm8JjVhtj1BYlZb10YFPb2NWo21hfd0/4I708RwSAaior9rmgJakhWdkcRkv5NyDsK0huT9Mza2fvlcrfnoxIVRt7F8wEmI//dIuzWyj9obNrtLrvHq32OW++stdUKo816Nf4yJdPboNVTBLjRfzKWkdDcn4W36mcW1i31EWacNF3Yy6k7hKlOGQHCv/4IXI8iXCMO3cew75tcUd9gjvXyo9d6oGhNnTdR6oOBQ8/etfntC1MzLVMCXAqQYrG8nm7MjjsnC+a8GvV192kbSK9CIpi92fl/pu68NBJmIfHk9OWvP1bj2AWU0tyVbN+nRLxFWCeiV5a2ReNrme1Ub6JKpELtAqntuXDb6QIAoLwlCfrFeDkPvjpxhQ3O+hwx1dbgtqxx/gSgV9WXfw28BFw5dFWvPTLnSo5zJlJmcoLojKcdAKqzmkalrUMmB9GfxhQOX1MFZyFmAQD86LxLqO2ArWRhgXGBWczqS+/B1E8+yq/A7pKcfh7Qzjl/ALy6w2nMATd2i3y9qMBp2gEAk0+gaGA5a9c5zq03vw4UBg6//Ov3AI+0Kg8ULjGFZu9wBipD12l0ULS4fbCOF4cuMPrEB5UIkwKTPq9EB+lzpj9/IzIgFSbCvlLXJRYtrfWwdTv7svBL3U886pH19A0e1cMVA+Mquw9z5v9uaGKQp3fp1v8CUEsDBBQAAgAIAAGhIlJaWfM/TQAAAGoAAAAbAAAAdW5pdmVyc2FsL3VuaXZlcnNhbC5wbmcueG1ss7GvyM1RKEstKs7Mz7NVMtQzULK34+WyKShKLctMLVeoAIoBBSFASaHSVsnECMEtz0wpybBVMjcxRYhlpGamZ5TYKpmaWsIF9YFGAgBQSwMEFAACAAgAabArUhlaycdcBAAAcxAAACAAAAB2aWRlb2xlY3R1cmUvY29tbW9uX21lc3NhZ2VzLmxuZ61YW2+jOBR+H2n+g4U00q402+lqX+ahTUWI00GlNgOmafcFueAmVg3Ockmb/fV7MIQm2qkgbaUoig3fd47P3Tm7eM4U2oiilDo/t/48ObWQyBOdynx5bkVs/sd3C5UVz1OudC7OrVxb6GLy+dOZ4vmy5ksBvz9/QugsE2UJy3LSrF7WSKbnlj+Np7ZzFTMa274fTyPGKIk9e4o9azLlyePZt+71V9AOvfZtchd79JLG4bXtAc7R2ZrnW+TppUa//fX99Pn76e/DRIQF1IuBDXsxwbfMmjTfx+H8AN9Yk+Z7EBcFASYsDj13hmM3jAll5jQeZnhmTe50jVZ8I1Cl0UaKJ1StBDigkoVApZKpeZBo2MhrMSRsRq9tl8QBDlngOsylxJqEuii2Xw0tr6uVLkBciVJZ8nslUiMTXG2erwtRgmheQSgg+FQrCW/qjMv8ZFj0gnjUnhn/XuMwtC+xNWH9oYDpgP5JVit4lgr9FUQ85UrzFD0UAghpiPh6rWTSvinDddFo6Cu+HdICLI0D8FEYLmgA1sV5JQrE0ZqX5ZMu0gMr7+szROwSh4IjHbZHzhqOHTGcT0LaFIVIqmEy0NI2/uniYuESMGDMTDg2IZHVZQVuz9ZKVMJoK5uj8MSY5F48aIgPJfim9R1IN8Ey6CbPjojzI56yPvs8XufJaiQOguuX/t33Zl2KA58N6tSxxVN6C9kB6UiPQdAra0KvjkHc4RCMjMMhDLFv3EvbeAnydpdUu6RNeJMjaot4kgCuiaaN1HUJO41JILWMR8rjpIT4ZwRB7NreK6WhJYVoMKul3AhQo0hFMWhmGjHPJThmLvPAdd1yCAU1zsEzl1zGPyP373huux6e/SJe+RblukI83fA8ERChCW8CYQvPUpmaZ02uGK3/qeW/iFddffvSlUYyw7dfTo7U56CavpJGvKpEtq6GRDdm7tR/ixZNXXhVhTFHf5v80MHEDlz6MZ4pZVartuy+2z+9Zsf6aFCJd1pqvLc+WpOw7U8YujTkN4bGqsajCAWh86Y+auS3rQt6m5s/6PEcXe73G+ORCzwNXQbYhbgvZTU4ipi8GN3cTFq8vauBljQKHBweGAlspOsiMdVy2EgvHJ2R+o0RyN24ddBnOh4Cx1l2o0yJlMzAeukIzuga7+zftocDOy50rVKTxEo+mhYBx60z8f9B7qHQmdlVvNwFcduhLt6jRWekVqh/xCjV5+Ho6NhLw7fHCHPhJB8yGfO2TGU6g61huZR6zPVjx2mmLpBa31eyUsODQQ/8YROIqObmA3ceGIsfG2+LVELVNHZq7kAK7kBjCeeR54VOgDFpNZrXSpUJjN75GxjofN6y4GdQ6KGnAvOkYixfcwHrwsFwEfHcRepYht1wY+C0rpTMR2N9Owo7pN+0xtE4z77rYCOuJj2qL6ktdFfJj8Df7NvK7+bO4+z1Uu0MSbArlWPxN9RrKoMB32gFNeAQ2a9K8/fA2be9fwv+A1BLAwQUAAIACABpsCtSFR5gG6MAAAB/AQAAMQAAAHZpZGVvbGVjdHVy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mwK1Kniu42DAUAAOUZAAAqAAAAdmlkZW9sZWN0dXJlL2ZsYXNoX3B1Ymxpc2hpbmdfc2V0dGluZ3MueG1s7Vlfb+I4EH/vp7By2sct9O+1FVCxNGijpcCRtN0+VSYx4KtjZ22Hln26T3Mf7D7JjRMIUAo11ba3p7tKqIo9v5/H45nxTFI5f4wZGhOpqOBVZ2+37CDCQxFRPqw6V0Hz44mDlMY8wkxwUnW4cNB5baeSpH1G1cgnWoOoQkDD1Vmiq85I6+SsVHp4eNilKpFmVrBUA7/aDUVcSiRRhGsiSwnDE/inJwlRzpTBggB+seBTWG1nB6FKznQpopQRRKOqc00jIlok1KkkTYbVyCnlkn0c3g+lSHnUEExIJIf9qvPLQfY3k8nZLmhMuDGLqsGgGdZnOIqoUQQzn34naETocAQag9EeaKRHVeegXDYsIF1aZcm4891jw9IQYAaup/Qx0TjCGueP+XqSDIiE8yCqpmVKgHRpbEFSk0ddDORD0YTjmIYBzCBjrKpzEdz13Kbbc9sN9+6q18pVtUYEXtByrTB+y7vYRr7bc323Hbi9u09eZ0vEa1ZxL+tea0vMjfvJ94JtV2rXL7eFdD932lth6oHXaW9hh0bnsltv3261o8+3XbfX8tpf7oJOpxV43Tkq88oF/6uUll25Ai4vUrnosHqUxn2OKYP88cRrFdGQgRiWQxKIJoXoGmCmiIN+T8jwtxQzqieQqCDO0D0hSV0lEOU9E09Vx8SIM6fLCUExCLIiVk/3i2Dd2z9d2nspX36+r2fVrBQJrDsSWryz+nvlo0L/08PN6q9RtAIJNMF80hLDd9f+6HieKk/Km9V/Ts3K2CT2NpYyy6Cr6r9ovv3D+fkfHB9vVmHNahWsNQ5HkNn1LDEvjsykqLE9DjUdw6VBnug6SBnz0yQRUs9z++JgocQamspA8KXgMc+oL1hUnBqJ+yRq45hML0SWX4j+PeVNEN5z0AAincGRdhLCkY853MNUwzGHBYdK+0pTnd2/zal0XVLM0BWnUCgQdOmvHHs4wlIthXZxRObqC2tduBxzc+fPa+VwqoiNYNtkK8Vgl1a0koypSJU94hpKkNhKspNqRrmVaG+WGC11zqPZRtiNIWvZCN6QvqLazsQCFTogjw+EDagJHq1CSQi3UvuRajQoICgWdqdzI1IWoYlIEaP3BGmBQFE4L6RHBC2WXGggRZyNQlE4dRg0puSBROc2C93CEnEKSJOcGNH5Ct9S+h31yUBI4CV4DCUrjNOpe+2+nrgIfdD8B/EnWKm50nhmgw95yea1L9yvH4wBcTTGUGRuRw5ZkMSJfhN+PEFc6BkOzBGa3JAdekSjbM5mb9YLjvA48yTjHRkp+BCFA8g5YSKEFEp5SmwJQ8yR4GyCcAghr4xfZkkIRnIPzKnVqxXM4eA02dOQjiGChIyItNpzeW//4PDo+NeT07Pd0l9//PlxI2haJEIeN8vlVWJjY7NgjXzSmLyAW9NqvIBa23BY416/4krzYY18pmC3xj5tRKyBK+2IHXJNU/ICeENr8gJyQ4Oygm0KGZtUFS3gPbPZeiPwrr3g9i5wvwbLBFk0rNY1lZIpu56vwrKK+CcuwjpXARjMtapUXL9z1Wu4vlWlMvMdq0xmx9nuWNVeXyzLLlMbdBfqAisV4OId5lUEXL2MxlA3Re+WWd8hkt8pLH5Ec5KH1tuExauO69+TUv6rpvvpe+I3Mp7vXnqfOq2L/4P3HzRi/lS8IF16I1q8qFv+KGBmYsppjJlvCvviS0Lt6LBcKT0/tbMDbMufZmo7fwNQSwMEFAACAAgAabArUo92Vf5vAgAAhwgAACQAAAB2aWRlb2xlY3R1cmUvZmxhc2hfc2tpbl9zZXR0aW5ncy54bWydVtuO2jAQfe9XoO0H0CUQhJQiJVxEVXZBCz9gyBAsHDuyJ7T8fW3nBiRZ2CYveOacuZyxHTx1onz8rdPx9oIJuQFEyiNlLIWtQ8OfLyFVZMcgDFJEwV/G3we+6wx9r2shNfhRnEGW2Pl8Mhv0W7GXBCSj/GSQbhD0e21ILmRMWBl26kzd6agNbCrYMBrCkiqcMYiBoyb1Rq4ftGZISARBpGGOfVphjFx2ZG8qnk390ev0M6AWwkR8/WHeVqBI0mRNOLAs/dDx23WowAsgoZ6XUc43bxtDAYM9Qrj6H1EK8teJGr8jcm3KXZh5/EKIA61bJEXKQ7OLegPXfYpvqFv4i+92DzxuuIFqmre70TxfIW5yAcxgXMd3niIXpFrPn+9xZURWb0SeQKqH1aKu7qEWeEzjHSeUPbGzkcagzyLcVNx3+n77+UUhGNLkhvEgScbYZsXPhuZtxyaB0AdeayhvU4ycef9amPzn9RXmIUUG9qTc3Wxnqqi+z8YoU/C6xSrzqaP4sxSRyJ3l0uZojqgL5igFa0pFUhQLPdQ8XLmskq1StJrbi+0q6629wk8muelAmMqxpa2CrSUofUyLi/gq8L2n4nyAEqncg6px7j0VZ54ypvYSgNdINVc+p2axrIq6ruaBhSCsY8WXcMBycnfmMkFTHE/VR7NBIvFqNtk6746cwec0JkgF1w4EVTTX4Mk4TIgk19c6iyHV7FUJa/2VKIOpgtDgaaNs9akd95oo1pPRODnTyFq3+os7PuipeN07Y4YEbr71v+GyE0SG7yUk773VnbF1j2kMb0Jv8USKOEGve2Wy86nGoH+bPyD/AFBLAwQUAAIACABpsCtSfJ+ECgIFAABdGQAAKQAAAHZpZGVvbGVjdHVyZS9odG1sX3B1Ymxpc2hpbmdfc2V0dGluZ3MueG1s7VndbuI4FL7vU1hZzeUU+rttBVSUBk00/C2k7fSqMokBbx07Yzu0zNU+zT7YPskeJxCgFGq6W0YrbaWqinO+z8fH53w+TkuXzxFDYyIVFbzsHOwXHUR4IELKh2Xnxq9/PnOQ0piHmAlOyg4XDrqs7JXipM+oGvWI1mCqENBwdRHrsjPSOr4oFJ6envapiqV5K1iigV/tByIqxJIowjWRhZjhCfzRk5goZ8pgQQC/keBTWGVvD6FSxtQUYcIIomHZuaUhEQ0S6ESSLzpiTiEz7OPgcShFwsOaYEIiOeyXnV+O0p+ZTUZ2TSPCTVRUBQbNsL7AYUiNH5j16A+CRoQOR+AwxOyJhnpUdo6KRcMC1oVVlpQ7Wzw2LDUBUeB6Sh8RjUOscfaYzSfJgEjYDqIqWiYESJfGFiw1edb5QDYUTjiOaODDG2RiVXau/YeuW3e7bqvmPtx0G5mr1gjf8xuuFabX8K63se903Z7b8t3uw5XX3hLxnlncZtVrbIm5c696nr/tTK1qc1tI50u7tRWm6nvt1hZxqLWbnWrrfqsVfbnvuN2G1/r64LfbDd/rzFFpVi7kX6mwnMolSHmRyMWE1aMk6nNMGcjHi6xVRIMAMSyHxBd1CtU1wEwRB/0ek+FvCWZUT0CnoM7QIyFxVcVQ5F1TT2XH1Igzp8sIwTEosrxWzw/zYj04PF9aeyGbfr6uV90s5frVGQktduz+QfEk9//8eLP7axwtgX7GmE8aYrhz709O51J5Vtzs/mtulsZG11tYylRBV91/M3yHx/P9Pzo93ezCmtlKWGscjEDZ9UyYF0dmVtTEHgeajuHQIC98HSSM9ZI4FlLPtX1xMHdiDU1pIPhS8Zhn1BcszHeNRH0StnAEJdypcwcNoK4ZbGA7Jhz1MIdDl2rY1CBHqKSvNNXpYVufWlclxQzdcApdAUHN3somByMs1VIh5xtiDrqg0oGjMAtu9rzWDieK2Bi2jDYpBrtjRSvJmIpE2SNuod+IrCzbiWaUW5l2ZzJo6XNWuzbGbgQaZWN4R/qKarsQC5T7gDw+EDagOuSvCiQh3MrtZ6rRIIegSNjtzp1IWIgmIkGMPhKkBQJHYb+QHhG02GChgRRROsqwmiYMGlPyRMJLm4nuYYooAaSRIkZ0NsP3hP5AfTIQEngJHkN/CuN0ml777yfOCx08/5f4Y6zU3Gk8i8GnrEHzWtfut08mgDgcY2gptyMHzSNRrD+EH08QF3qGg3AERhvSTQ9pmL6zWZv1hCM8TjPJZEdKCjlEYQMyTngRgLpSnhBbwgBzJDibIBxAySuTl6kIwUiWgRm1ereDGRySJn0a0jFUkJAhkVZrLh4cHh2fnP56dn6xX/jrjz8/bwRNW0LQcTNd1hPWNl4NrJEvriFv4NZcLN5Arb1eWOPeP+PKVcMa+Up7bo19ee2wBq5cPuyQa64gb4A3XETeQG64jqxg60JGRqrCBbxnFlut+d6t598/+O43f5kgrYbVvqZUME3W6z1X2v++aLn6P6/nat/4EB/XqjFxe+2bbs3tWTUms1SxEi47zlbbqtX6atllmVags9AGWLkA5+wwaxrgpGU0gjYp3JmQ7qBwd1QFr9486MYyyArnY6rgXbvzMwXj/1BZZ5V6TV1Rj0TUgHYksx8UtZ7b9K7ajesPDR+1i99/MOn+afiyp/x75tIHzPy72vI3/D0YX/6XSGXvb1BLAwQUAAIACABpsCtSk2hAfocBAADZBAAAIgAAAHZpZGVvbGVjdHVyZS9odG1sX3NraW5fc2V0dGluZ3MuanOVlM2OgjAQx+8+hWGvHnYtYthbWSBush8m+gJFRm0stCnFaIzvvhRRKZbsbnuhM79p5z90ehoMq+GsnOHr8FR/1+u1XitZwuhu21ps3GITFpu02A7atiasgNp2HjWpiE4ue3YNNjjWwVJakIRBGpRK8Vw7nacJ9tAUO20RfA+yjcTxWzRxDeQoQDKa7xrACwJ33AZyLjPC2puEKPRCv83oYxaMpvBBCxUxyCBXF3bsezgw9hNkA8Hm4kX1MLyMHBOyarKJQuy/hF1/JamJf3nW0/BzUYo5yYHdzpgibCq6MzMgKc0bMMZ6tsECGKwUpN//kHeN+TNfYQmRc53TTNfxXUEWVBXYSF7mafNnxxPP6w3TEUs4qK/6T/WKsURoYdeLocdv/KIR11TWQxj1xlxZm57HW1bochWfRO5AFn0pqSqFPnlqW2ZJTijrv1uKZlDddOhm4yIXm02hOGeKii5o2fICLm+JRVM9TUQEvGqeqgjyYUMfxW7sGJ2uOp3OLI/J3nwjBucfUEsDBBQAAgAIAGmwK1K8fTX3SgAAAEkAAAAfAAAAdmlkZW9sZWN0dXJlL2xvY2FsX3NldHRpbmdzLnhtbLOxr8jNUShLLSrOzM+zVTLUM1BSSM1Lzk/JzEu3VQoNcdO1UFIoLknMS0nMyc9LtVXKy1dSsLfjssnJT07MCU4tKQEqLNa34wIAUEsBAgAAFAACAAgAYrArUrj5mLriAgAAZwoAABgAAAAAAAAAAQAAAAAAAAAAAG5vbmUvY29tbW9uX21lc3NhZ2VzLmxuZ1BLAQIAABQAAgAIAGKwK1IVHmAbowAAAH8BAAApAAAAAAAAAAEAAAAAABgDAABub25lL3BsYXliYWNrX2FuZF9uYXZpZ2F0aW9uX3NldHRpbmdzLnhtbFBLAQIAABQAAgAIAGKwK1IfVIpqMAMAAMcOAAAiAAAAAAAAAAEAAAAAAAIEAABub25lL2ZsYXNoX3B1Ymxpc2hpbmdfc2V0dGluZ3MueG1sUEsBAgAAFAACAAgAYrArUnFXlJ0VAQAA0QIAABwAAAAAAAAAAQAAAAAAcgcAAG5vbmUvZmxhc2hfc2tpbl9zZXR0aW5ncy54bWxQSwECAAAUAAIACABisCtS15twlisDAABvDgAAIQAAAAAAAAABAAAAAADBCAAAbm9uZS9odG1sX3B1Ymxpc2hpbmdfc2V0dGluZ3MueG1sUEsBAgAAFAACAAgAYrArUo5z9vpqAAAA5QAAABoAAAAAAAAAAQAAAAAAKwwAAG5vbmUvaHRtbF9za2luX3NldHRpbmdzLmpzUEsBAgAAFAACAAgAYrArUrx9NfdKAAAASQAAABcAAAAAAAAAAQAAAAAAzQwAAG5vbmUvbG9jYWxfc2V0dGluZ3MueG1sUEsBAgAAFAACAAgAG1QvTjZhWAJHAwAA4QkAABQAAAAAAAAAAQAAAAAATA0AAHVuaXZlcnNhbC9wbGF5ZXIueG1sUEsBAgAAFAACAAgAZbArUpBJJiUoBQAA9hMAAB0AAAAAAAAAAQAAAAAAxRAAAHVuaXZlcnNhbC9jb21tb25fbWVzc2FnZXMubG5nUEsBAgAAFAACAAgAZbArUhUeYBujAAAAfwEAAC4AAAAAAAAAAQAAAAAAKBYAAHVuaXZlcnNhbC9wbGF5YmFja19hbmRfbmF2aWdhdGlvbl9zZXR0aW5ncy54bWxQSwECAAAUAAIACABlsCtSi49tdyYFAAA2HQAAJwAAAAAAAAABAAAAAAAXFwAAdW5pdmVyc2FsL2ZsYXNoX3B1Ymxpc2hpbmdfc2V0dGluZ3MueG1sUEsBAgAAFAACAAgAZbArUigaGWZvAwAAmgwAACEAAAAAAAAAAQAAAAAAghwAAHVuaXZlcnNhbC9mbGFzaF9za2luX3NldHRpbmdzLnhtbFBLAQIAABQAAgAIAGWwK1JxUfqXIQUAAMAcAAAmAAAAAAAAAAEAAAAAADAgAAB1bml2ZXJzYWwvaHRtbF9wdWJsaXNoaW5nX3NldHRpbmdzLnhtbFBLAQIAABQAAgAIAGWwK1JqetiysQEAAGcGAAAfAAAAAAAAAAEAAAAAAJUlAAB1bml2ZXJzYWwvaHRtbF9za2luX3NldHRpbmdzLmpzUEsBAgAAFAACAAgAZbArUpQTsyJpAAAAbgAAABwAAAAAAAAAAQAAAAAAgycAAHVuaXZlcnNhbC9sb2NhbF9zZXR0aW5ncy54bWxQSwECAAAUAAIACAABoSJSLGLkdK40AACyUQAAFwAAAAAAAAAAAAAAAAAmKAAAdW5pdmVyc2FsL3VuaXZlcnNhbC5wbmdQSwECAAAUAAIACAABoSJSWlnzP00AAABqAAAAGwAAAAAAAAABAAAAAAAJXQAAdW5pdmVyc2FsL3VuaXZlcnNhbC5wbmcueG1sUEsBAgAAFAACAAgAabArUhlaycdcBAAAcxAAACAAAAAAAAAAAQAAAAAAj10AAHZpZGVvbGVjdHVyZS9jb21tb25fbWVzc2FnZXMubG5nUEsBAgAAFAACAAgAabArUhUeYBujAAAAfwEAADEAAAAAAAAAAQAAAAAAKWIAAHZpZGVvbGVjdHVyZS9wbGF5YmFja19hbmRfbmF2aWdhdGlvbl9zZXR0aW5ncy54bWxQSwECAAAUAAIACABpsCtSp4ruNgwFAADlGQAAKgAAAAAAAAABAAAAAAAbYwAAdmlkZW9sZWN0dXJlL2ZsYXNoX3B1Ymxpc2hpbmdfc2V0dGluZ3MueG1sUEsBAgAAFAACAAgAabArUo92Vf5vAgAAhwgAACQAAAAAAAAAAQAAAAAAb2gAAHZpZGVvbGVjdHVyZS9mbGFzaF9za2luX3NldHRpbmdzLnhtbFBLAQIAABQAAgAIAGmwK1J8n4QKAgUAAF0ZAAApAAAAAAAAAAEAAAAAACBrAAB2aWRlb2xlY3R1cmUvaHRtbF9wdWJsaXNoaW5nX3NldHRpbmdzLnhtbFBLAQIAABQAAgAIAGmwK1KTaEB+hwEAANkEAAAiAAAAAAAAAAEAAAAAAGlwAAB2aWRlb2xlY3R1cmUvaHRtbF9za2luX3NldHRpbmdzLmpzUEsBAgAAFAACAAgAabArUrx9NfdKAAAASQAAAB8AAAAAAAAAAQAAAAAAMHIAAHZpZGVvbGVjdHVyZS9sb2NhbF9zZXR0aW5ncy54bWxQSwUGAAAAABgAGABkBwAAt3IAAAAA"/>
  <p:tag name="ISPRING_PRESENTATION_INFO_2" val="&lt;?xml version=&quot;1.0&quot; encoding=&quot;UTF-8&quot; standalone=&quot;no&quot; ?&gt;&#10;&lt;presentation2&gt;&#10;&#10;  &lt;slides&gt;&#10;    &lt;slide id=&quot;{47643A12-B7BA-4E35-9F51-658B2D7A10E3}&quot; pptId=&quot;270&quot;/&gt;&#10;    &lt;slide id=&quot;{FFC545B3-5B28-4B56-88F9-4EDA75685DB2}&quot; pptId=&quot;256&quot;/&gt;&#10;    &lt;slide id=&quot;{E5D90301-E181-4687-B7AE-6518AF84200B}&quot; pptId=&quot;309&quot;/&gt;&#10;    &lt;slide id=&quot;{A7E40DC9-4A98-45DA-ACDF-34048C56447A}&quot; pptId=&quot;310&quot;/&gt;&#10;    &lt;slide id=&quot;{66B85088-0D4F-47B4-A5B1-F4C28619B20C}&quot; pptId=&quot;272&quot;/&gt;&#10;    &lt;slide id=&quot;{81F124DA-3FE4-412A-A0DE-CB304597EE61}&quot; pptId=&quot;262&quot;/&gt;&#10;    &lt;slide id=&quot;{212A1DA2-843A-4108-8598-AE5178E0F1C4}&quot; pptId=&quot;296&quot;/&gt;&#10;    &lt;slide id=&quot;{D9334BCF-C73A-4C54-AB60-44C75346F9CB}&quot; pptId=&quot;282&quot;/&gt;&#10;    &lt;slide id=&quot;{F3544EDF-1A68-49AC-8A76-F8BAFB84A27A}&quot; pptId=&quot;311&quot;/&gt;&#10;    &lt;slide id=&quot;{73925409-8558-4533-BCBD-AF317A4F0BD9}&quot; pptId=&quot;312&quot;/&gt;&#10;    &lt;slide id=&quot;{2FD98FAE-9FAA-4993-965C-9B78A00357FD}&quot; pptId=&quot;313&quot;/&gt;&#10;    &lt;slide id=&quot;{B154414E-78F1-4742-BBB2-01735B03F8E6}&quot; pptId=&quot;314&quot;/&gt;&#10;    &lt;slide id=&quot;{30A1EF9A-1951-448F-84E8-85E359B8AD90}&quot; pptId=&quot;315&quot;/&gt;&#10;    &lt;slide id=&quot;{3492FE71-A32B-40E0-8867-65B5BD3CB75F}&quot; pptId=&quot;316&quot;/&gt;&#10;    &lt;slide id=&quot;{FC444047-1ABB-49CC-AE5A-88BA94307987}&quot; pptId=&quot;317&quot;/&gt;&#10;    &lt;slide id=&quot;{0AD3A93A-0407-4674-A342-1DB36CB58693}&quot; pptId=&quot;303&quot;/&gt;&#10;    &lt;slide id=&quot;{7C6E3897-B74E-4B71-8C70-E09E72081AD0}&quot; pptId=&quot;318&quot;/&gt;&#10;    &lt;slide id=&quot;{DA062DB7-D427-4252-AFC6-2176EAE61961}&quot; pptId=&quot;266&quot;/&gt;&#10;    &lt;slide id=&quot;{E0DD21C4-2222-47DC-BD13-85F17DF9D695}&quot; pptId=&quot;307&quot;/&gt;&#10;    &lt;slide id=&quot;{9B1315E5-E37F-4A6B-BD71-69C3AAB917AC}&quot; pptId=&quot;308&quot;/&gt;&#10;  &lt;/slides&gt;&#10;&#10;  &lt;narration&gt;&#10;    &lt;audioTracks&gt;&#10;      &lt;audioTrack muted=&quot;false&quot; name=&quot;Audio 1&quot; resource=&quot;75305a43&quot; slideId=&quot;{D9334BCF-C73A-4C54-AB60-44C75346F9C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1d4ab576&quot; slideId=&quot;{F3544EDF-1A68-49AC-8A76-F8BAFB84A27A}&quot; startTime=&quot;0&quot; stepIndex=&quot;0&quot; volume=&quot;1&quot;&gt;&#10;        &lt;audio channels=&quot;1&quot; format=&quot;s16&quot; sampleRate=&quot;44100&quot;/&gt;&#10;      &lt;/audioTrack&gt;&#10;      &lt;audioTrack muted=&quot;false&quot; name=&quot;Tiếng Anh 4 Tập 1 (cũ) - Unit 7 What do you like doing- - Lesson 3 - 1 Listen and repeat. - Sách Mềm&quot; resource=&quot;ee135ff8&quot; slideId=&quot;{73925409-8558-4533-BCBD-AF317A4F0BD9}&quot; startTime=&quot;0&quot; stepIndex=&quot;0&quot; volume=&quot;1&quot;&gt;&#10;        &lt;audio channels=&quot;2&quot; format=&quot;s16p&quot; sampleRate=&quot;44100&quot;/&gt;&#10;      &lt;/audioTrack&gt;&#10;      &lt;audioTrack muted=&quot;false&quot; name=&quot;Audio 3&quot; resource=&quot;3c037eb0&quot; slideId=&quot;{73925409-8558-4533-BCBD-AF317A4F0BD9}&quot; startTime=&quot;25302&quot; stepIndex=&quot;0&quot; volume=&quot;1&quot;&gt;&#10;        &lt;audio channels=&quot;1&quot; format=&quot;s16&quot; sampleRate=&quot;44100&quot;/&gt;&#10;      &lt;/audioTrack&gt;&#10;      &lt;audioTrack muted=&quot;false&quot; name=&quot;Tiếng Anh 4 Tập 1 (cũ) - Unit 7 What do you like doing- - Lesson 3 - 1 Listen and repeat. - Sách Mềm (2)&quot; resource=&quot;51916872&quot; slideId=&quot;{73925409-8558-4533-BCBD-AF317A4F0BD9}&quot; startTime=&quot;29683&quot; stepIndex=&quot;0&quot; volume=&quot;1&quot;&gt;&#10;        &lt;audio channels=&quot;2&quot; format=&quot;s16p&quot; sampleRate=&quot;44100&quot;/&gt;&#10;      &lt;/audioTrack&gt;&#10;      &lt;audioTrack muted=&quot;false&quot; name=&quot;Audio 4&quot; resource=&quot;15a0b711&quot; slideId=&quot;{73925409-8558-4533-BCBD-AF317A4F0BD9}&quot; startTime=&quot;51965&quot; stepIndex=&quot;0&quot; volume=&quot;1&quot;&gt;&#10;        &lt;audio channels=&quot;1&quot; format=&quot;s16&quot; sampleRate=&quot;44100&quot;/&gt;&#10;      &lt;/audioTrack&gt;&#10;      &lt;audioTrack muted=&quot;false&quot; name=&quot;Audio 5&quot; resource=&quot;125d50d4&quot; slideId=&quot;{B154414E-78F1-4742-BBB2-01735B03F8E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681d43f4&quot; slideId=&quot;{30A1EF9A-1951-448F-84E8-85E359B8AD9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7&quot; resource=&quot;56851f63&quot; slideId=&quot;{FC444047-1ABB-49CC-AE5A-88BA9430798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5fc9e3a2&quot; slideId=&quot;{0AD3A93A-0407-4674-A342-1DB36CB5869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a4c64f46&quot; slideId=&quot;{0AD3A93A-0407-4674-A342-1DB36CB58693}&quot; startTime=&quot;75330&quot; stepIndex=&quot;0&quot; volume=&quot;1&quot;&gt;&#10;        &lt;audio channels=&quot;1&quot; format=&quot;s16&quot; sampleRate=&quot;44100&quot;/&gt;&#10;      &lt;/audioTrack&gt;&#10;      &lt;audioTrack muted=&quot;false&quot; name=&quot;Audio 10&quot; resource=&quot;21880846&quot; slideId=&quot;{DA062DB7-D427-4252-AFC6-2176EAE6196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be98637c&quot; slideId=&quot;{81F124DA-3FE4-412A-A0DE-CB304597EE61}&quot; startTime=&quot;0&quot; stepIndex=&quot;0&quot; volume=&quot;1&quot;&gt;&#10;        &lt;audio channels=&quot;1&quot; format=&quot;s16&quot; sampleRate=&quot;44100&quot;/&gt;&#10;      &lt;/audioTrack&gt;&#10;      &lt;audioTrack muted=&quot;false&quot; name=&quot;sound1&quot; resource=&quot;5a5a019c&quot; slideId=&quot;{E0DD21C4-2222-47DC-BD13-85F17DF9D695}&quot; startTime=&quot;0&quot; stepIndex=&quot;0&quot; volume=&quot;1&quot;&gt;&#10;        &lt;audio channels=&quot;2&quot; format=&quot;s16p&quot; sampleRate=&quot;44100&quot;/&gt;&#10;      &lt;/audioTrack&gt;&#10;      &lt;audioTrack muted=&quot;false&quot; name=&quot;sound1 (2)&quot; resource=&quot;06313ead&quot; slideId=&quot;{47643A12-B7BA-4E35-9F51-658B2D7A10E3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RESOURCE_FOLDER" val="C:\Users\Admin\Desktop\Unit 7 Lesson 3- TH BINH DUONG\"/>
  <p:tag name="ISPRING_PRESENTATION_PATH" val="C:\Users\Admin\Desktop\Unit 7 Lesson 3- TH BINH DUONG.pptx"/>
  <p:tag name="ISPRING_SCREEN_RECS_UPDATED" val="C:\Users\Admin\Desktop\Unit 7 Lesson 3- TH BINH DUONG\"/>
  <p:tag name="ISPRING_DEFAULT_PRESENTE_ID" val="None"/>
  <p:tag name="ISPRING_PRESENTER_PHOTO_1" val="JPG|/9j/4AAQSkZJRgABAQAASABIAAD/4QBARXhpZgAATU0AKgAAAAgAAYdpAAQAAAABAAAAGgAAAAAA&#10;AqACAAQAAAABAAACgKADAAQAAAABAAACgAAAAAD/7QA4UGhvdG9zaG9wIDMuMAA4QklNBAQAAAAA&#10;AAA4QklNBCUAAAAAABDUHYzZjwCyBOmACZjs+EJ+/+LYFElDQ19QUk9GSUxFAAEBAADYBGFwcGwC&#10;IAAAcHJ0ckNNWUtMYWIgB9IACwAEAAwAAAAMYWNzcEFQUEwAAAAAYXBwbAAAAAAAAAAAAAAAAAAA&#10;AAAAAPbWAAEAAAAA0y1hcHBsAAAAAAAAAAAAAAAAAAAAAAAAAAAAAAAAAAAAAAAAAAAAAAAAAAAA&#10;AAAAAAAAAAALZGVzYwAAAQgAAABvZHNjbQAAAXgAAAXWY3BydAAAB1AAAAA4d3RwdAAAB4gAAAAU&#10;QTJCMAAAB5wAAFQTQjJBMAAAW7AAAFP0Z2FtdAAAr6QAACheQTJCMQAAB5wAAFQTQTJCMgAAB5wA&#10;AFQTQjJBMQAAW7AAAFP0QjJBMgAAW7AAAFP0ZGVzYwAAAAAAAAAVR2VuZXJpYyBDTVlLIFByb2Zp&#10;bGUAAAAAAAAAAAAAABVHZW5lcmljIENNWUsgUHJvZmlsZQAAAAAAAAAAAAAAAAAAAAAAAAAAAAAA&#10;AAAAAAAAAAAAAAAAAAAAAAAAAAAAAAAAAG1sdWMAAAAAAAAAHwAAAAxza1NLAAAAKgAAAYRkYURL&#10;AAAAMAAAAa5jYUVTAAAAJgAAAd52aVZOAAAAJgAAAgRwdEJSAAAAKAAAAip1a1VBAAAALAAAAlJm&#10;ckZVAAAAKgAAAn5odUhVAAAAKgAAAqh6aFRXAAAAGAAAAtJuYk5PAAAAKAAAAupjc0NaAAAAJAAA&#10;AxJoZUlMAAAAIAAAAzZpdElUAAAAKgAAA1Zyb1JPAAAAJgAAA4BkZURFAAAALgAAA6Zrb0tSAAAA&#10;GAAAA9RzdlNFAAAAKAAAAup6aENOAAAAGAAAA+xqYUpQAAAAHAAABARlbEdSAAAAJAAABCBwdFBP&#10;AAAAKAAABERubE5MAAAAKgAABGxlc0VTAAAAKAAABER0aFRIAAAAJgAABJZ0clRSAAAAJAAABLxm&#10;aUZJAAAAKgAABOBockhSAAAAKgAABQpwbFBMAAAALgAABTRydVJVAAAAJAAABWJhckVHAAAAKAAA&#10;BYZlblVTAAAAKAAABa4AVgFhAGUAbwBiAGUAYwBuAP0AIABDAE0AWQBLACAAcAByAG8AZgBpAGwA&#10;RwBlAG4AZQByAGUAbAAgAEMATQBZAEsALQBiAGUAcwBrAHIAaQB2AGUAbABzAGUAUABlAHIAZgBp&#10;AGwAIABDAE0AWQBLACAAZwBlAG4A6AByAGkAYwBDHqUAdQAgAGgA7ABuAGgAIABDAE0AWQBLACAA&#10;QwBoAHUAbgBnAFAAZQByAGYAaQBsACAAQwBNAFkASwAgAEcAZQBuAOkAcgBpAGMAbwQXBDAEMwQw&#10;BDsETAQ9BDgEOQAgBD8EQAQ+BEQEMAQ5BDsAIABDAE0AWQBLAFAAcgBvAGYAaQBsACAAZwDpAG4A&#10;6QByAGkAcQB1AGUAIABDAE0ASgBOAMEAbAB0AGEAbADhAG4AbwBzACAAQwBNAFkASwAgAHAAcgBv&#10;AGYAaQBskBp1KAAgAEMATQBZAEsAIIJyX2ljz4/wAEcAZQBuAGUAcgBpAHMAawAgAEMATQBZAEsA&#10;LQBwAHIAbwBmAGkAbABPAGIAZQBjAG4A/QAgAEMATQBZAEsAIABwAHIAbwBmAGkAbAXkBegF1QXk&#10;BdkF3AAgAEMATQBZAEsAIAXbBdwF3AXZAFAAcgBvAGYAaQBsAG8AIABDAE0AWQBLACAAZwBlAG4A&#10;ZQByAGkAYwBvAFAAcgBvAGYAaQBsACAAQwBNAFkASwAgAGcAZQBuAGUAcgBpAGMAQQBsAGwAZwBl&#10;AG0AZQBpAG4AZQBzACAAQwBNAFkASwAtAFAAcgBvAGYAaQBsx3y8GAAgAEMATQBZAEsAINUEuFzT&#10;DMd8Zm6QGgAgAEMATQBZAEsAIGPPj/Blh072TgCCLAAgAEMATQBZAEsAIDDXMO0w1TChMKQw6wOT&#10;A7UDvQO5A7oDzAAgA8ADwQO/A8YDrwO7ACAAQwBNAFkASwBQAGUAcgBmAGkAbAAgAEMATQBZAEsA&#10;IABnAGUAbgDpAHIAaQBjAG8AQQBsAGcAZQBtAGUAZQBuACAAQwBNAFkASwAtAHAAcgBvAGYAaQBl&#10;AGwOQg4bDiMORA4fDiUOTAAgAEMATQBZAEsAIA4XDjEOSA4nDkQOGwBHAGUAbgBlAGwAIABDAE0A&#10;WQBLACAAUAByAG8AZgBpAGwAaQBZAGwAZQBpAG4AZQBuACAAQwBNAFkASwAtAHAAcgBvAGYAaQBp&#10;AGwAaQBHAGUAbgBlAHIAaQENAGsAaQAgAEMATQBZAEsAIABwAHIAbwBmAGkAbABVAG4AaQB3AGUA&#10;cgBzAGEAbABuAHkAIABwAHIAbwBmAGkAbAAgAEMATQBZAEsEHgQxBEkEOAQ5ACAEPwRABD4ERAQ4&#10;BDsETAAgAEMATQBZAEsGRQZEBkEAIAYqBjkGMQZKBkEAIABDAE0AWQBLACAGJwZEBjkGJwZFAEcA&#10;ZQBuAGUAcgBpAGMAIABDAE0AWQBLACAAUAByAG8AZgBpAGwAZQAAdGV4dAAAAABDb3B5cmlnaHQg&#10;MjAwNyBBcHBsZSBJbmMuLCBhbGwgcmlnaHRzIHJlc2VydmVkLgBYWVogAAAAAAAAtOMAALwEAACR&#10;5m1mdDEAAAAABAMJAAABAAAAAAAAAAAAAAAAAAAAAQAAAAAAAAAAAAAAAAAAAAEAAAABAgMEBQYH&#10;CAkKCwwNDg8QERITFBUWFxgZGhscHR4fICEiIyQlJicoKSorLC0uLzAxMjM0NTY3ODk6Ozw9Pj9A&#10;QUJDREVGR0hJSktMTU5PUFFSU1RVVldYWVpbXF1eX2BhYmNkZWZnaGlqa2xtbm9wcXJzdHV2d3h5&#10;ent8fX5/gIGCg4SFhoeIiYqLjI2Oj5CRkpOUlZaXmJmam5ydnp+goaKjpKWmp6ipqqusra6vsLGy&#10;s7S1tre4ubq7vL2+v8DBwsPExcbHyMnKy8zNzs/Q0dLT1NXW19jZ2tvc3d7f4OHi4+Tl5ufo6err&#10;7O3u7/Dx8vP09fb3+Pn6+/z9/v8AAQIDBAUGBwgJCgsMDQ4PEBESExQVFhcYGRobHB0eHyAhIiMk&#10;JSYnKCkqKywtLi8wMTIzNDU2Nzg5Ojs8PT4/QEFCQ0RFRkdISUpLTE1OT1BRUlNUVVZXWFlaW1xd&#10;Xl9gYWJjZGVmZ2hpamtsbW5vcHFyc3R1dnd4eXp7fH1+f4CBgoOEhYaHiImKi4yNjo+QkZKTlJWW&#10;l5iZmpucnZ6foKGio6SlpqeoqaqrrK2ur7CxsrO0tba3uLm6u7y9vr/AwcLDxMXGx8jJysvMzc7P&#10;0NHS09TV1tfY2drb3N3e3+Dh4uPk5ebn6Onq6+zt7u/w8fLz9PX29/j5+vv8/f7/AAECAwQFBgcI&#10;CQoLDA0ODxAREhMUFRYXGBkaGxwdHh8gISIjJCUmJygpKissLS4vMDEyMzQ1Njc4OTo7PD0+P0BB&#10;QkNERUZHSElKS0xNTk9QUVJTVFVWV1hZWltcXV5fYGFiY2RlZmdoaWprbG1ub3BxcnN0dXZ3eHl6&#10;e3x9fn+AgYKDhIWGh4iJiouMjY6PkJGSk5SVlpeYmZqbnJ2en6ChoqOkpaanqKmqq6ytrq+wsbKz&#10;tLW2t7i5uru8vb6/wMHCw8TFxsfIycrLzM3Oz9DR0tPU1dbX2Nna29zd3t/g4eLj5OXm5+jp6uvs&#10;7e7v8PHy8/T19vf4+fr7/P3+/wABAgMEBQYHCAkKCwwNDg8QERITFBUWFxgZGhscHR4fICEiIyQl&#10;JicoKSorLC0uLzAxMjM0NTY3ODk6Ozw9Pj9AQUJDREVGR0hJSktMTU5PUFFSU1RVVldYWVpbXF1e&#10;X2BhYmNkZWZnaGlqa2xtbm9wcXJzdHV2d3h5ent8fX5/gIGCg4SFhoeIiYqLjI2Oj5CRkpOUlZaX&#10;mJmam5ydnp+goaKjpKWmp6ipqqusra6vsLGys7S1tre4ubq7vL2+v8DBwsPExcbHyMnKy8zNzs/Q&#10;0dLT1NXW19jZ2tvc3d7f4OHi4+Tl5ufo6err7O3u7/Dx8vP09fb3+Pn6+/z9/v//gIDhf4DGf4Cs&#10;f4CTf4B7f4Bhf4BAf4AXgID8fo7hfozHfYqsfYiSfYd6fYVgfoRAfoMXfoH6fJjgfJXGfJKqfY+Q&#10;fY14fYtffYk+fYYVfoL3e6Tee6DDe5yofJiPfJR4fJFefY49fYoTfYT2eq7ce6nCe6Sme5+Oe5t3&#10;e5dcfJI7fI0SfIb0ernaerLAeqyleqeMe6F1e5xcfJc7fJARfIfyecTZery/ebWkeq6Leqh1eqJb&#10;e5s5fJMQfInwedDXeca9eb2iebaKeq51eqdbe6A5fJYOfIrxedvWec67ecWheb2JebR1eq1be6Q4&#10;fJkOfYvqiYDRiIC4hn+ehX+HhH5whH5Xg345gn8SgX/niIzPhoq3hYiehIaFg4Vvg4RWgoI4gYES&#10;gIDlhpXOhZK1hI+cg42Eg4tugolVgoc3gIQQf4HkhZ/MhJyzg5iagpSDgpFtgY9UgYw1gIgPfoPi&#10;hanKg6SygqCYgpyBgZhsgZRTgJA0f4sNfoTghLPJg62wgqiXgaOAgZ5qgJlSgJQzf44MfobfhL3H&#10;g7avgbCWgap/gKRqgJ5RgJgyf5ELfofeg8jGgsCugbmUgLF+gKpqgKRRf50xf5QKfojdg9LGgsmt&#10;gcCTgLh9gLBqf6lRf6Axf5YJfonYkX/Bj3+qjX6Ti359in5oiX5Rh340hX4Pgn/VkInAjoiqjIaT&#10;ioV8iYRniINQhoIzhIEPgX/Uj5K/jY+oi42RiYt7iIlmh4hPhoYyg4QOgYHTjpy9jJimipWPiJJ6&#10;h5Bmho1OhYswgocMgILRjaW7i6GliZ2OiJl4h5ZkhZJNhI8vgooLf4TQja66i6mkiaSNh6B3hpxj&#10;hZdLhJMugo0Kf4XOjbi5i7KiiayLh6d2hqJihJxKg5ctgY8Jf4fNjMK4iruiiLWKhq51hadihKFK&#10;g5stgZIIf4jMjMu3isOhiLyJhrR1haxihKZLg54sgZUIf4nFmn2wmH2blX2Hkn1zkH1fjn1JjH0u&#10;iH4MhH/Dmoevl4ablIWHkYNyj4NejYJIi4Euh4AMg3/CmY+vlo2ak4uGkIlxjohdjIZHioUshoML&#10;goDBmJitlJWZkpKFj49vjo1djItIiYkrhoYJgYLAl6GslJ2XkZmDj5ZujZNbi5BGiY0qhYkIgYO+&#10;l6mqlKWWkaGCjp1tjJlaipVEiJEphYwIgIW9l7Kpk62VkKiAjqRsjJ9ZippDiJUohY4HgIa8lrup&#10;k7WUkLB/jqpri6RZiZ5Dh5gohJEHgIe7lcOokr2UkLd9jq9ri6lZiaJDh5wohJMGgYi0pHyhoHyO&#10;nXx6mXxolnxWlHxBkH0oi34Jhn+ypIahoISOnIN7mIJnlYFUk4FAj4Aoi4AJhX+xo42gn4uNm4l6&#10;l4hmlYZTkoU/joQnioIIhICxoZaenZOLmpB4l45llIxTkYo/jogmiYYHg4KwoZ6dnZqKmZd3lpRk&#10;k5FSkI8+jYwliIgGgoOvoKWcnaGJmZ12lZpjkpdRkJM8jY8kiIoFgoSuoK6bnKmImaR1laBikpxQ&#10;j5c7jJMjiI0FgoWtoLabnLGImKxzlaZikqFQj5w7jJYjh48FgoasoL6bm7iHmLJylathkqVQj588&#10;i5kjh5EEgoemrXyUqXyBpHtvoHxenHxNmXw5lH0ijn4Hh3+krYSTqIOCo4Jwn4Fem4FMmIA4lIAi&#10;jn8Hh3+jrIuTp4qBoohvnoddmoVLl4Q3k4MhjYIGhoCiqpSRppF/oo5tnYxcmotLlok3kocgjIUF&#10;hYKiqpuQpZh+oZVsnZJbmZBKlY02kYsfi4cEhIOhqaKQpZ5+oZtrnJhamJRJlZE1kY4ei4oEhISg&#10;qaqPpKV9oKFrnJ1ZmJlJlJU0kJEei4wDhIWfqbOPpK18oKhpnKNZmJ5JlJk0j5Qeio4DhIaeqbqO&#10;pLR8n65om6dYl6JIk500j5cdio8DhIeYtnuHsXt1rHtlp3tVontFnnwymXwdkn4FiX+WtoSGsIN2&#10;q4FlpoBUoYBEnYAxmH8dkX8FiX+VtYqGr4l1qodkpYVToIVDnIQwl4MckIIEiICVtJKFro9zqY1i&#10;pItSn4pDm4gvloYbj4QDh4GUs5mErZZzqZNhpJFSn45CmowulYoaj4cDhoOUsqCErZxzqJhho5ZR&#10;npNBmpAulY0ZjokChoSTsqeDraJyqJ5ho5tRnpdBmZMtlI8ZjosChYWSsq+DrKlyp6RgoqBQnZtB&#10;mZctk5IZjY0ChYaRsraDrK9xp6pfoqRQnZ9BmJotk5UZjY4ChoaHwHt5untptHtZr3tKqXs8pHsp&#10;nnwWln0CjH+HwIN5uYJptIFZroBJqIA7o38pnX8WlX8Ci3+Hv4l4uYdos4ZYrYVJp4Q6ooMnnIIV&#10;lIEBioCHvZB4t45nsoxXrIpIpog5oIcnm4YUk4QBiYGGvZZ3t5NnsZFXq49IpY05oIsmmogUkoYB&#10;iIOGvJ13tplnsZZXqpRHpZE4n44lmYsTkogAiISGvKR3tp9nsJtXqphHpJQ4n5ElmY4TkYoAiIWF&#10;u6t3taVnr6BXqZxIpJg5npQmmJATkYsBiIWFu7F3tKpnrqVXqaBIo5s6npcnmJIUkI0BiIZ7yXtu&#10;wntfu3pPtntBsHs1qXsionwQmX0AjoB7yYNtwoFevIBPtYBAr38zqH8goX4QmH8AjX96x4htwYdd&#10;u4VOtIRArYMyp4IgoIERl4EAjIB7xo9tv4xduYpNs4lArIcxpYYfn4UQloMAi4J7xZVtvpJduI9N&#10;so0/q4sxpYkfnogPlYUAioN6xZttvpdduJROsZI/qo8wpIwenYoOlYcAioR6xKFtvpxdt5lOsJY/&#10;qpMxpI8enYwOlIkAioR6w6dtvKJetp1Pr5lAqZYyo5IgnI4PlIoAioV6w61tvKZetaFQr5xBqJk0&#10;o5UhnJAPk4sAiobueXrVenu8enuhe3uJe3tye3xZfHw5fX0Sf37rd4bTeIW6eYSheYOIeoJyeoJZ&#10;e4E5fIASfn/pdpHRd465eIyfeIqHeYhweYdYeoU4e4MQfYHndZzOdpi2dpWcd5KFeI9veI1Weoo2&#10;e4cPfILldKbNdaK0dZ6bdpmEd5ZueJJVeY81eooNe4Tjc7HLdKuzdKaadaGDdpxtd5hUeJM0eo0N&#10;e4bicrvKc7WxdK+ZdamBdaNsdp1TeJczeZAMe4fhcsbJc76xc7eXdLCAdalrdqNTd5wyeZMKe4jg&#10;ctDJc8ewc7+Vc7Z/dK5rdqhSd6AyeZYKfInZgnnEgnqtgXqVgXp/gHtqgHtSgHw1gHwQgH7XgYTC&#10;gYOsgIKVgIJ/gIFrf4FUf4A3f4ATgIDWgI3BgIuqf4qTf4h8fodofoZRf4Q0foMQf4HUf5i+fpWo&#10;fpKQfo96fY1mfotPfokyfoYOfoPSfqK9fZ6mfZqPfZd5fZNlfZBNfY0wfYkMfYTQfau7faalfKKO&#10;fJ54fJlkfJVMfJEvfYwLfYXPfLW6fK+ke6qMe6V3e59jfJpLfJUufI8JfYbPfMC6fLmje7OLe6x2&#10;e6Vie6BLfJkufJEJfYfOfMm5fMKie7qJerJ1eqtie6RLe50tfJQIfYjIi3i1iXmgiHmKh3l1hnpi&#10;hXpLhHswg3wOgX7GiYKziIKfh4GJhoB1hYBhhIBMg4AxgoAOgYDGiIuyh4mehoiIhYZzhIVgg4RK&#10;goMvgYINgIHEh5WwhpKbhJCFg41xg4xfgopIgYgtgIULf4LChp6vhZuahJeEg5RwgpFdgY9HgYwr&#10;gIgJfoPBhaeuhKOZg5+DgptvgZdcgZNGgJAqf4sIfoXAhbCthKuYgqeCgaJugZ1bgJhFgJMpf40H&#10;foa/hbqsg7SXgq+BgahtgKJbgJ1Ff5cpf5AHfoe/hMOrg72WgrZ/gK5sgKdbgKFEf5sof5IGfoi2&#10;lHelkniSkHh9jnhrjHlZinpEiHsqhnwLg321k4CkkYCRj4B9jX9qi39YiX9Dh38qhX8Lgn+0koij&#10;j4eQjYZ8jIVpioRXiINChoIphIEJgYCzkJGhjo+OjI16iotoiYpWh4hBhocng4QIgIGykJqgjZeN&#10;i5R5ipJniI9Vho1AhYomg4cGgIOwj6KfjZ+Mi5t4iZhmh5VUhpE/hI4lgooGgISvj6uejKeLiqN3&#10;iJ9lh5pThZY+hJIkgowFf4WvjrWejK+Kiqp2iKVkhp9ShZo9g5Ukgo8Ef4avjr2djLeKirF1h6pj&#10;hqRShZ49g5gkgZEEgIemnnaWmneEl3dxlXhgknhPj3k7jXokiXwHhX2lnH+VmX+Eln5xlH5gkX5O&#10;jn46jH4kiH4IhH+lm4aVmIWDlYRwk4NekINNjYI6i4EiiIEGg4Cjmo+Tl42BlItvkYpdj4hNjIc5&#10;ioYhh4QFgoGimZeSlpSAk5JukJBdjo1MjIs4iYkghoYEgYKhmZ+RlZuAk5htkJVcjZJLi483iYwf&#10;hogEgYOgmKeRlaN/kp9sj5tbjZdKi5Q2iJAfhYsEgYSgmLCQlat+kqZrj6FajJxKipg2iJMfhY0D&#10;gYWgmLeQlbJ+kqxqj6ZZjKBJips2h5YfhI8CgYaXpnWJonZ4nndnm3dXmHhHlHkzkXofjHsGhn2X&#10;pX6IoX54nn1nmn1Wl31Gk30zkH0fjH4Fhn6XpIWIoIR3nYNmmYJVloJFkoEyj4Eei4AEhYCWo42H&#10;n4t2m4plmIhUlIdEkYYxjoUcioMDhIGVopSGnpJ1mpBkl45UlIxEkYowjYgbiYUCg4KUoZyFnph1&#10;mpZjlpNTk5BDkI4vjYsbiIgCg4OToaOFnZ90mpxjlplSk5VCkJIvjI4aiIoCg4SToKuEnadzmaNh&#10;lZ5SkppCj5Yvi5Eah4wBg4WToLOEna5zmahglaJRkp1Cj5kui5Qah40Cg4aKr3V8qnZtpnZcondN&#10;nng+mXgrlXoZj3sEiH6Krn18qn1tpX1coXxNnX09mX0rlH0Zj30CiH6JrYR8qYNspIJcoIFMnIE8&#10;l4Eqk4AYjoABh3+JrIt7p4proohanodLmoY8loUpkoQXjYIChoGIq5J6ppBqoo5anoxLmYo7loko&#10;kYcWjIUBhYKHqpl6ppZqopNanZFKmY87lYwokYoWjIcBhYOHqqB5pZxpoZlZnZZKmJM6lJAokI0V&#10;i4kAhISGqad5paNpoZ9YnJtJmJc6lJMnj48ViosAhIWGqa54palooKRXnJ9Jl5s6k5coj5IViowB&#10;hIV7uXVutHVgr3ZQqndCpXc0n3gimnkSk3sBi357uX1vs3xgrnxRqXxCpHwzn3wimXwSkn0Ain57&#10;t4NusoJgrYFQqIBBooAznYAhmIASkX8AiX97tolusIhfq4ZPpoVBoYUynIQgl4MRkIIAiIB6tZBt&#10;sI5eq4xPpYpBoIkym4cgloYQkIQAh4J6tJZtr5NeqpFPpY9An4wym4oflYgQj4YAh4N6tJxtr5le&#10;qpZPpJNAn5Aymo4flYsQjogAh4R5tKNtrp9eqZxOo5hAnpQymZEglI0QjokAh4R5s6psrqVdqaBO&#10;o5tAnpcymZQgk5AQjYsAh4VuwnVjvHVVt3ZGsXY5q3cspXgannkMlnsAjX5vwnxjvHxVtntHsHs5&#10;qnsrpHsanXwNln0AjH5vwIJjuoFVtYBGroA5qH8ron8ZnH8OlX8Ai39vv4hjuYZUs4VFrYQ4p4Mq&#10;oYMZm4IMk4EAioBvvo5juIxUsopFrIk4pocqoIYYmoUMk4MAiYJvvZNit5FUso9Gq404pYsqoIkY&#10;mYcLkoUAiYJvvZlit5ZUsZRGqpE4pI4qn4wYmYkLkYcAiYNvvKBitpxUsJlGqpU4pJIrno8ZmIwM&#10;kYgAiYRuvKZjtqFUsJ1GqZg5o5QsnpEal44MkIoAiYXedHXIdnaxd3aZeHeCeHhseXlUeno2fHsP&#10;f33ccoDGdICwdYCYdn+Bd39reH9UeX81e34Pfn7acYrEcoiudIeXdYZ/doVqd4RTeIM0eoEOfYDY&#10;b5XCcZKrco+Uc41+dItqdopSd4gyeYUMfIHWbp/Ab5upcZiScpV8c5JodY9Rd4wxeYgLe4PUbam+&#10;bqSocKCRcZx7c5hmdJRPdpAweIsKe4XTbLO9bq6nb6mQcaR6cp5lc5lOdZUveI4Je4bSbL29brem&#10;b7GOcKt5caRlc59NdZkvd5EJe4fSbMe8bcClbrmMb7F3caplc6NNdZ0ud5QIe4jLfXO4fnSjfnWN&#10;fnZ4fndkfnhOfnkxf3sOgH3Je322fH6ifH6NfH54fH5lfX5PfX4zfn8QgH/Ieoa1e4ahe4WLe4R2&#10;e4NifINNfIIxfYEOfoHGeJGzeY+eeY2Ieot0eophe4hLfIcvfIUMfoLFd5qxeJiceJWGeZJyeZBf&#10;eo1Je4ste4gKfYPDdqOwd6Cbd52FeJlxeJVeeZJIeo4se4oJfYXCdq2vdqmad6WEd6BweJtdeJdH&#10;eZMreo0IfIbBdbeudrKZdq2Ddqdvd6FdeJxGeZcqepAHfIfBdcGudruYdrSBdqxudqZcd6FGeZoq&#10;epIHfYi7hXKqhXOXhHWCg3Vug3ZdgnhHgnktgXoMgXy5g3yog3yWg32Bgn1ugX1cgX1IgX0ugX4N&#10;gX+5goSngoSUgYOAgYJtgIJbgIJGgIEsgIEKgIC3gY6lgI2SgIt9gIlrf4hZf4dEf4Yqf4QJf4K2&#10;gJekf5WRf5N8f5Bpfo5YfoxCfokofocHfoO0f5+jfp2Qfpp7fpZofpNWfZBBfo0nfokHfoSzfqmi&#10;fqWPfaF6fZ1ofZlWfZVAfZEmfYwGfoWzfrKhfq6Ofal5fKNnfJ5VfJpAfZUlfY4FfoayfruhfraN&#10;fbB3fKlmfKNVfJ5AfJglfZAFfoeqjnGbjXOKi3R2inVliHZVh3dAhngnhHoKg3ypjXqai3uIint2&#10;iXtkh3xThnw/hXwnhH0Jgn6oi4KZioKHiYF0iIFjhoFShYA+hIAmg4AHgYCniouXiIqFh4lyhodh&#10;hYdRhIY7g4QkgoMGgIGmiZOWh5KEhpBxhY5ghIxQg4o7gogigYUEgIKliJuVh5mDhZZxhZRfg5FP&#10;go46gowigIgEgIOkh6SUhqGDhZ5whJpfg5ZOgpM5gY8hgIoEf4Wjh62UhqmChaVug6BegptNgZc5&#10;gZMggI0Df4Wjh7WThrGBhKxtg6VdgqBNgZs4gZYggI8Df4aamHCNlXJ9knNrkXRajnVLjHc3ingh&#10;iHoHhXyalnmMlHp8knpqkHpZjXtJi3s3iXwgh30GhH6ZlICLk4B7kYBpj4BYjIBIioA1iH8fhn8E&#10;g3+Yk4mKkYh5j4dnjYZXi4VIiYQ0h4MehYICgoGXkpCJkI94jo1mjIxXiopHiIkzh4cdhIUDgoKW&#10;kZiIj5Z4jZRmi5FWiY9GiIwyhoodhIcDgYOWkaCHj513jZpli5dViZRFh5EyhY0cg4kDgYSVkKiH&#10;jqV2jKFkip1UiJhFh5UxhZEbg4sCgYWVkLCGjqx1jKdjiqFTiJ1EhpgxhZMbg40CgYaNoHCAnHFx&#10;mXJgl3RQlHVCkXYvjngci3oGhnyNn3h/nHlwmXlglnpQk3pBkHsujnsbinwEhn6MnX9/mn9wmH9f&#10;lX9Pkn9Aj38tjH8aiX8ChX+LnId+mIZuloVek4RPkIQ/joMsi4IZiIEBhICKm459l41ulYtdkopO&#10;kIg/jYcri4YYh4QBg4GKmpV8l5NtlJFcko9Nj40+jIsriokYhoYCg4OJmZx8l5pslJdckZRNjpE9&#10;jI8qiYwXhogBg4SImaR7lqFrlJ5bkJpMjpY9i5IqiY8XhYoBg4SImKt7lqdrk6NakJ5LjZo9i5Yq&#10;iJEWhYwCgoV/qW90pHFloXJVnnNHmnQ4lnYmk3cWjnoDiH1/qHhzpHhloHhVnXlHmXk4lXomknsW&#10;jXwCiH1/pn5zo35kn35VnH5GmH43lH4lkX4VjH4Bh39/pYVyoIVknYRUmoNFloM3k4Ikj4ITi4EB&#10;hoB+pIxyoItjnIlTmYhFlYc2koYkj4UTioMAhYF9o5Jxn5BinI9TmI1ElYs2kYkjjocTiYUBhYJ9&#10;oplwn5dim5RSmJJElI81kY0jjYoSiYcAhYN8oqBwnp1hm5pRl5dDk5M1kJAjjI0SiIkAhYR8oadw&#10;nqNhm6BRl5tDk5c1kJMjjI8SiIsBhIVysm9mrnBYqnFJpnM7oXQunHUcmHcOknoBi31xsndmrndY&#10;qXdKpXg8oHkum3kcl3oOkXsAin1xsX1mrH1YqHxJo3w8nn0tmn0clX0OkH4AiX5xr4NlqoNXpoJI&#10;ooE7nYEtmYEblIENjoAAiIBwrollqYhXpYdIoYY7nIUtmIQbk4MMjoIAh4FwrY9kqY5WpYxIoIs6&#10;m4ksl4cbkoYMjYQAh4JwrJZkqJRWpJFIn486m40sloobkokMjIYAh4NwrJxkqJpWo5dHnpM6mpAs&#10;lo4bkYsMjIgAh4RvrKJkp59Wo5xGnpc5mZQtlZEbkI0Ni4kAhoRmu29btnBNsnE/rXMyp3QloXUU&#10;nHcJlXoAjX1mu3ZbtndOsXdAq3czpngloHkUm3oKlHsAjH1munxbtXxNsHtAqnwypHwln3wUmX0K&#10;k30Ai35muIJas4FMroA/qYAyo4AknoATmIAIkoAAioBlt4dasoZMrYU+p4UyooQknYMTl4IHkYIA&#10;iYFlto1asYtMrIo/pokyoYcknIYTloUHkIMAiYJltZNasZFMrI8/po0yoIslm4kTlocHj4UAiYNl&#10;tZlasJdMq5Q+pZEyn44lmowTlYoJj4cAiINltZ9ar5xNqpg+pJQxn5Elmo4UlIsJjogAiITPb267&#10;cXClcnGPdHN6dXRldnVPeHcye3kMf3zNbHq5b3qlcHqPcnt5c3tkdHtPd3wyeXwMfX3Ma4O4bYKj&#10;b4GOcYF3coFjc4BOdoAweYALfH7IaI21a4uhbYqMb4h2cYdjcoZNdYUveIMKe4DHZ5ezapSfbJKK&#10;bo91b41hcYtMdIkud4YJe4LFZqGyaZ6da5uIbZdzb5NgcJBKc40tdokIeoTEZaqwaKecaqOGbJ5y&#10;bplfcJVJcpIsdowIeoXEZbWwZ7CbaauEa6VxbZ9eb5tIcpYsdY8HeofDZL6wZ7iaabKDaqtwbKVe&#10;b59IcZkrdZIGe4i9eGyseW+ZeXGEenJwenNee3VJfHcufXkLgHy8dnird3mYeHmDeHpveXpdeXpJ&#10;e3svfH0Nf367dICpdYCWdoCCd4BueIBceH9IeoAte4ALfoC5coqnc4mUdIh/dYZsdoZbd4VGeYQr&#10;eoMJfYG3cZOlcpKSc5B+dI1rdYtZdopFeIgqeoYIfIO1cJykcZqRcpd9c5RqdJFYdY5Dd4wpeYgI&#10;fIS0b6ajcKKQcZ98cptpc5dXdJNCdpAoeYsHfIW0brCjcKyPcad6caFocpxXdJhCdpQoeI4GfIa0&#10;brmicLSOcK55cadncqFWc51BdZcneJAFfIeugGyff26Nf3B6f3Fnf3NXf3VCf3cogHkJgXutfXad&#10;fneMfnh5fnlmfnlWfnpDfnspf3wKgH6sfH6cfH+LfH94fX5mfH5VfX9CfX8pfn8Hf3+qeoeaeoeJ&#10;e4Z1e4Vke4RUe4Q/fIMmfYIGfoGpeZCZeY+HeY1zeotieopSeog+e4ckfIUFfoKneJiYeJeGeZVz&#10;eZJieY9Reo09eoojfIcFfYOmd6GXeJ+FeJxyeJhheJRQeZE8eo4je4oFfYSmdquWd6eEd6Rxd55g&#10;eJpPeJY7eZIie4wEfYWmdrOWd6+Ed6pvd6Nfd59PeJo7eZUhe44DfYagiGuSh26ChW9xhXFfhHJQ&#10;g3Q8g3Yjg3gIgnuehnWPhnaAhXdvhHhdg3hOgnk7gnokgnsHgn2dhHyOhH1+hH1tg31cgn1MgX45&#10;gX4jgX4FgX+cg4WNgoV9goRrgYNbgINLgIM2gIIggIEEgICagY2MgYx8gItqgIlagIhKf4c2gIYf&#10;f4QDf4GZgZWLgJN7gJJpgI9Zf41Jfos2f4kef4YDf4OYgJ2KgJt6f5lof5VYfpJIfo81fo0efokD&#10;f4SXf6WJf6N5f6BmfptXfZdIfZQ0fZAdfosCfoWWf62Jf6p4fqZlfaBWfZxIfZgzfZMcfo0CfoWR&#10;kWuEj211jW9ljHBUinJGiXQzh3YehngGhHuPj3SCjnVzjHZji3dTiXdEiHgyhnodhXsFhH2OjnuC&#10;jHtyi3xiinxSiHxDhn0whX0chH4Cg36NjIOAioNxiYJgiIJRhoJChYIvhIEag4ABgoCMi4p/iYpw&#10;iIlfh4dRhYZBhIYug4QZgoMCgYGLipF/iZBvh49eho1QhYtBg4ktg4gZgoUCgYKLiZl+iJduh5Vd&#10;hpJPhJBAg40tgosZgYcCgIOKiaF9iJ9uhpxchZhOg5Q/gpEsgY4YgYoCgISJiKh8h6ZthqJchJ1N&#10;g5k/gpUsgZEYgIsBgIWDmWp3lmxplG5Zk3BLkHE8jXMqi3YYiXgFhnuCmHN3lnRok3VZkXZKj3c7&#10;jHgpi3kXiHoEhX2Clnp2lHpoknpYkHtJjXs7i3woiXwXh30BhH6BlIF1koFmkIFWjoBJjIA6ioAn&#10;iIAVhoAAg4CAk4h0kYdlj4dVjYZIi4U6iYQmh4MUhYIAg4F/k49zkI5ljoxVjYtHiok5iIgmhoYU&#10;hIQBg4J+kpZzkJRkjpJUjJBHio44iIsmhokUhIYBgoN+kZ5ykJtjjZlUi5VGiZI4h48mhYwUg4gB&#10;goR9kaVxkKJjjZ5TippFiJY4h5MlhY8Tg4oBgoR2omprnmxdnG5OmW9AlnEzknMhkHUSjHgDiHt2&#10;oXJrnnNdm3ROmHVBlXYykXchj3gSi3oCh3x1n3lqnHldmXlOl3pAk3oykHsgjXwRin0Bhn50nX9p&#10;moBcl39MlX8/kn8yj4AfjIAPiX8AhX90nIZpmYVbloVMlIQ/kYMxjoMfi4IPiIEAhYBzm4xomIta&#10;lopMk4k+kIcxjYYfioUPh4MAhIFym5NnmJFalZBLko4+j4swjIkfiogPh4UAhIJymppnmJhZlZZK&#10;kZI9j48wjI0eiYsPhocAhINymqBnl55ZlZtKkZY9jpMwi5AeiI0PhokBhIRqq2leqGtQpW1CoW81&#10;nXEnmHIXlXUJkHgBi3xoq3Fep3JRpHNDoHQ1m3Unl3YXlHgKj3oAinxoqnddpnhQonhCnng1mnkn&#10;lnoWknsKjnwAiX5np35cpH5PoH1BnX01mH4nlH4WkX4IjH8AiH9npoNcooNOn4JBm4I0l4Enk4EW&#10;kIEIjIEAh4BmpYlcoohOnodBmoY0l4Unk4QWj4QIi4MAh4FmpY9boY5Ono1Amos0loknkocWjoYJ&#10;ioQAhoJmpJZcoZROnZJAmY8zlY0nkYsWjYkIiYYAhoNmo5tcoJpOnJc/mJMzlJAnkY4WjIsIiYgA&#10;hoRfs2lTsGtFrGw4qG8ro3AennIOmXUEk3gAjXxctHFSsHJGq3I5pnMsoXQenXYOmHcEknkAjHxc&#10;snZSrndGqnc5pXcsoHgem3kOlnoGkXwAi31csHxRrHxEqHw3o3wrnnwemX0OlX4Ej34Ain9cr4FR&#10;q4FEp4E3ooArnYAemIAOlIAEj4AAiYBbrodRqoZEpoU3oYQrnIMemIMOk4IEjoIAiIFbrYxRqYtF&#10;pYo3oIkrm4cel4YOkoUEjYQAiIJbrJJSqJFFpI83n4wrm4oflokOkYcEjIUAiINbrJdSp5ZGo5Q2&#10;npArmo0flYsOkIkEjIcAiIPCamivbGubbm2GcG9ycnBfc3JKdnUueXcJfnvAZ3SuanWabHaGbndx&#10;cHdecXhKdHkud3sKfHy+ZX2saH2Zan2EbH1wbn1dcH1Ic34sd34Je367Y4epZoaWaISDaoRvbYNc&#10;b4JIcoIrdoEIeoC5YZCnZI6UZ42BaYtta4lbbohGcYYqdYQHeoG4YJmmY5eTZZV/aJJsao9abY1F&#10;cIopdIcGeYO3XqOlYqCSZJ19Z5lraZVZbJJEb48odIoGeYS2Xq2kYamRZKV8ZqBqaJtYa5dDb5Mo&#10;c40FeYa2XbakYbGQY6x6ZaZpaKBYa5tDbpYnc5AFeYexcmehdGqPdWx7dm5pd3BXeHJDeXQre3cK&#10;f3uwcHKgcnOOc3V7dHZodXZWdndDeHkqensKfn2ubnqfcHuNcXt5c3xndHxVdXxCd30pen4IfX6s&#10;bIScboSKb4N3cYJlcoJVdIJBdoEneIEHfICqao2bbIyJbot1b4lkcYhTc4ZAdYUmeIQGe4KpaZaZ&#10;a5SIbZJ1bpBjcI1Scos+dIkld4YGe4OoaJ+YapyHbJpzbZZib5NRcZA9c40ldokFe4SoZ6iYaaWG&#10;a6FybJ1hbphRcJU9c5EkdowFeoWnZ7GXaa2FaqhxbKJgbZ1QcJk8cpQkdo4Fe4aiemaVemqEe2xy&#10;e21gfG9QfHI9fXQlfncIgHqieHGTeXKDeXRxenVfenZPe3c9fHglfXoIf3yhdniSd3qCeHpweHpf&#10;eXtPeXw8e3wkfH0Gfn6fdIGQdYKAdYJudoFed4FOeIE7eYEie4AEfYCdcoqPc4p+dIlsdYdcdoZM&#10;d4U5eIQheoMEfYGccZKOcpF9c5BrdI1bdYtLdok4eIggeoUEfIKbcJuNcZl9cpdqc5RadJFKdY43&#10;d4sfeYgEfIOab6SMcaF8cZ5pcppZc5ZKdJM2do8eeYoDfIWab6yMcKl7caVocZ9ZcppKdJc2dpIe&#10;eY0DfIWUgmaIgWl5gWtpgW1YgW9JgHE3gXQfgXcGgXqTgG+GgHF3gHNngHRXgHVIgHY2gHgggHoG&#10;gXySfneFf3h2fnlmfnlWfnpHfns0f3sff3wEgH6RfH+EfIB1fIBlfIBWfIBHfYA0fYAdfoACf4CQ&#10;e4eDe4d0e4Zje4VVe4VGfIQzfIMcfYICfoGPeo+Ceo5zeo1ieotTeolEe4gxfIcbfYQCfoKOeZeB&#10;eZVyeZRgepFSeo5Deowwe4oafIcCfoONeJ+AeJ1xeZtfeZZReZNCeZEveo0afIkCfYSMd6eAeKRw&#10;eKFeeJtQeJhCeZQvepAafIsCfYWGi2V7iWhtiGtdiG1Oh28/hXEthXMahHYDg3qFiW56iHBsh3Jc&#10;hnNNhXQ+hHYthHcZg3kEg3yFh3V5h3drhndbhXhMhHk+g3org3sZgnwCgn2EhX14hH5pg35ag35N&#10;gn4+gX8rgX8YgX8AgX+DhIV3g4VogoRZgoNMgYM9gIMrgIIXgIEAgICCgox2gotngYpYgYlKgIc8&#10;gIYpgIUWgIMAgIGBgpN1gZJngZFXgI5JgIw7f4oof4gVf4YBgIKAgZt0gZlmgJdWf5RIf5E6fo4n&#10;fosVf4gBf4N/gKJ0gKBlgJ1Vf5hIfpU6fpInfo4VfooBf4R6k2VvkWhhj2pSjmxEjG42inAliXMT&#10;h3YChXp5kW5ukG9hjnFSjXJEi3Q2iXUkiHcThnkDhXx4j3RujnZgjXZRi3dEiXg2h3kjhnoThXsB&#10;g313jXxsjHxfin1QiX1Dh301hn4ihX4ShH4Agn92jIJsioNeiYJPiIJChoI1hYEihIERg4AAgoB2&#10;i4lrioldiIhOh4dChoY0hIUhg4QRgoMAgoF1ipBqiY9diI5OhoxBhYozg4ghgocRgoUAgYJ0iZhq&#10;iJZch5RNhZFAhI4zg4wggooQgYcBgYN0iZ5piJxbh5pMhZU/g5IygpAggYwQgYgBgYRtm2VjmWdW&#10;l2pHlWw6km4tj3AcjXMOinYBh3ptmm1jmG9WlXBIk3E7kHMtjnQbjHYOiXgBh3tsmHNilnRVlHVH&#10;knY6j3ctjHgbinoNiHsAhX1rlnphk3tUkXtFkHs6jXwsi30aiX0Mh34AhH5qlIBgkoFTkIBFj4A5&#10;jIAsioAaiIAMhoAAhIBqlIdgkoZTkIZFjoU5i4QriYMah4MMhYIAg4Fpk41fkYxSj4tEjYo4iogr&#10;iIcahoUMhYQAg4JpkpRfkJNSjpFEjI44iYwrh4oZhYgMhIYAg4NpkppfkJlRjpZDi5I3iZArh40Z&#10;hYsMg4cAgoNhpGRWomdJn2k7nGsvmW0ilXASknMHjnYAintfpGxWoW5Jnm88m3Avl3IilHQSkHYH&#10;jXgAiXtfonJVn3NJnHQ8mXUvlXYikncSj3kHjHoAiH1eoHhUnXlHmnk6l3oulHsikHsRjnwGin0A&#10;h35enn5UnH5HmX46ln4uk34ij38RjH8GiX8Ahn9dnYRTm4NHmIM6lYMukoIhj4ERi4EGiYEAhYBd&#10;nYpTmolHl4g5lIcukYYhjoURi4QGiIMAhYFcnJBTmY9Hlo45k4stkIkhjYgRioYGh4UAhYJcm5VT&#10;mZRHlpM4ko8tj40hjIsRiYkGhoYAhYNWrGRLqmY+p2gxo2slnm0Ymm8KlnICkXYAjHtUrWtKqW0+&#10;pm4yoXAlnXEZmXMKlXUDkHgAi3tUq3FKqHI+pHMyoHQlm3UZl3YKk3gEj3oAin1TqHZJpXc9ongw&#10;nnglmXkZlXoKkXsCjX0AiX5Tp3xJpHw8oHwwnH0lmH0ZlH0KkH4CjH8AiH9SpoFJo4E9oIEwm4El&#10;l4AZlIAKj4ACi4AAh4BSpYdJooY9n4YwmoUlloQZk4MKjoMCi4IAh4FSpIxJoYw9noswmYkklYcZ&#10;koYKjYUCioQAh4JSo5FKoJE+nY8vmYwklYoakYkLjYcDiYUAh4O2ZWOkaGaRamh+bWtrbm1ZcW9F&#10;c3Iqd3UHfHq0Ym6jZXCRaHF+anNrbHRZbnVFcncqdXkIe3uyYHeiY3iPZnh8aHlpa3lXbXpDcHso&#10;dXwHen2wXYGfYYGNY4B5ZoBnaYBWbIBCb4AndIAGeX+uW4qdX4mLYoh4ZIdmZ4ZVaoVBboQmc4IF&#10;eICsWZKcXZGKYJB3Y45lZotUaYlAbYglcoUEeIKqWJybXJqJX5h1YpVkZZFTaI4/bIwlcYgEeIOq&#10;V6aaXKOIXqB0YZtjZJdSaJQ+bJAkcYsEeIWqV6+aW6uHXqdzYKFiZJxSZ5g+a5MjcY4EeIambmKX&#10;b2WHcWh0cmpidG1RdW8+d3IoenYIfXqla22WbW+Fb3BzcHJicnNRc3U+dncmeHkIfXykaXWVa3aE&#10;bXdybnhgcHlQcno9dHsld3wGe32hZn+TaX+Can9vbH9fbn9PcH88c38kdn8Fen+gZIeRZ4eAaYZu&#10;a4VebYROb4Q7coMjdoIFeoGeYpCQZY9/Z41taoxdbIpNbog5cYcidYUFeYKdYZmPZJd+ZpVsaJJc&#10;a49MbY04cIoidIcEeYOdYKKOY599ZZxrZ5hbapVLbJE4cI4hdIoDeYWcYKqOY6d9ZaNqZ51aaZlL&#10;bJY3b5Ihc4wDeYaXdWGLdmV8d2hqeGpaeWxKeW83e3IhfHUHf3mXcmyKdG57dW9qdnFZd3NJeHQ3&#10;eXYhe3gGfnuXcHOJcnV6c3ZodHdYdXhJdnk2eHogensEfX2VbnyHb314cH5ncn1Xc35JdX42d34f&#10;eX4DfH+TbIWGboV2b4RlcINWcoNHc4M0doIeeIEDe4CSao2FbIx1botlb4pVcYhGcoczdYUdd4QD&#10;e4GRaZWEa5R0bJJjbpBUcI1FcYsydIkcd4YDe4OQaJ6DapxzbJlibZVTb5JFcZAyc40cdokDeoSQ&#10;Z6WDaqNza59hbJtTbpdEcJQxc5AbdosCeoWKfWF/fWVxfWdgfmpRfmxCfm4wf3IbgHUFgHmJemt+&#10;e21we29gfHBRfHJCfHQwfXYcfngFgHuJeHJ9eXRvenVfenZQendCe3gwfHkbfXsCf32Idnp8d3tt&#10;d3xeeHxQeH1CeX0ve34afH4Bfn6HdIJ6dYJsdYJddoJPd4FBeIEveoEZe4ABfYCGc4p5dIlrdIhc&#10;dYdNdoY/d4UseYQYeoMCfYGFcpF5c5Fqc49adI1MdYs+dokreIcXeoUCfIKEcZp4cphpc5ZZc5NL&#10;dJA9do0rd4sXeYcCfIODcKF3cp9pcpxYc5hLdJQ9dZErd44XeYkCfIR9hWFzhGRlhGdVhGlHg2w5&#10;g24ng3EVgnUBgnl8g2pyg2xkgm5Vgm9HgnE5gXMngXUVgXcDgXt8gXFxgXJjgXRUgHVHgHY5gHcn&#10;gHkWgHoBgHx7f3hwf3pifnpUfntHfns5fnwnf30Vf30AgH56fYBvfYBhfYBUfYBHfYA5fYAnfoAV&#10;foAAf4B5fIdufIdgfIZSfIVFfIQ3fIQlfYMTfYIAf4F4e45te41fe4xQe4pDe4k2e4cjfIYSfYQA&#10;foJ3epZsepRfepNPepBDeo01eosje4kSfIYAfoN2eZxsepteephOeZRCeZE1eo8je4wSfIgBfoNy&#10;jWFni2RaimZMimk+iWswh24ehnEOhXUBhHlxi2lnimtaiW1MiG8+h3EwhnMehXUQhHcCg3twiW9m&#10;iHFZh3NLhnQ+hXUwhHcehHgQg3oBgnxvhndlhnhYhXlKhHo+g3sxgnsegnwOgn0AgX5uhX5khH5X&#10;g39Jg389gn8wgX8egX8OgX8AgX9uhIRkg4RXgoRIgoM8gYMvgIIcgIIOgIEAgIBtg4tjgotWgYpI&#10;gYg8gIcugIYcgIUNgIMBgIFsgpJigpFVgZBGgI07f4suf4obf4gNf4UBgIJrgZhhgZdUgJVGf5E6&#10;fo8ufo0bfooMf4cAf4NmlWBck2NPkmZBkGk1jmsnjG4WinEJiHUAhnplk2hbkmpPkGxCj241jHAo&#10;inIWiXQKh3cBhXpkkW5bkHBOjnJBjXM1i3QoiXYViHgLhnkAhHxjj3VZjXdNjHg/i3g0iXkoh3oV&#10;hnsIhXwAg35ijXtZjHxMi30/iX00iH0nhn4VhX4JhH4Ag39ijIJZi4JMioI/iIEzh4EnhYEVhIEJ&#10;g4AAgoBii4hYiohMiYc+h4YzhoUmhIQUg4MJgoIAgoFhio5YiY5LiI09hosyhYkmg4gUgoYJgoQA&#10;goJgipRXiZNLiJI8ho4yhIwmg4sUgogIgYYAgYNYn2BOnGNCmmU1mGgplWsckW0Oj3AEjHUAiHpX&#10;nWdOm2lCmWs2lm0qk28dkHEOjXQFi3YAiHpXm21OmW9Cl3A1lHIpkXMdjnUOjHcFiXkAh3xWmHNN&#10;lnRAlHU0kncpj3gdjXkOinoEiHwAhn1Vl3lMlXpAk3ozkXspjnwdi3wNiX0Eh34AhX9Vln9MlH9A&#10;kn8zj38ojX8ci38NiIAEhoAAhIBVlYRMk4VAkYQzjoMojIMcioINh4IEhYEAhIFUlIpLkoo/kIky&#10;jYgoi4YciYUNhoQEhYMAhIJUk49Lko8/kI4yjYsnioociIgNhocEhIUAg4JMp19DpGI3omUrn2gf&#10;mmoTlm0HknABj3UAi3pLpmZDo2g4oGosnWwfmW4UlXAHkXMBjnYAintLo2tDoW03nm8rm3Efl3IU&#10;k3QHkHYCjHkAiXxLoXFCnnM2nHQqmXUflXYUkXgHjnoBi3sAh31Kn3dBnXg2mngql3kfk3oUkHsH&#10;jXwBin0Ah35KnnxBnH02mX0qln0ekn0Uj34HjH4BiX8AhoBKnYFBm4I2mYIplIEekYEUjoEHi4EB&#10;iIEAhYBJnIdBmoc2mIcpk4UekIQUjYQHioMBh4IAhYFJnItBmow2l4spk4gfkIcUjYYHiYUBh4QA&#10;hYKqYF2aZGGIZmR2aWdka2pTbWxAcXAmdXQFe3moXGmZYGuIY212Zm9kaHBTa3JAb3Qmc3cGeXqn&#10;WnKXXnOGYXR0ZHViZ3ZRanc+bXkkcnoFeHykV3uVW3yDXnxxYXxgZHxQaH08bH0jcX4Ed36iVIST&#10;WYSCXINvX4NfY4JPZ4I7a4EicIEDd4CgUoyRV4yAW4tuXoleYohOZYY6aoUhcIMDdoGfUZWQVpSA&#10;WZJtXZBdYI5NZIs6aYkhb4YCdoOeT5+QVZ1/WJpsXJZdX5NNZJA5aI0gbokCdoSeT6iQVKV/WKFs&#10;W5xcX5hNY5Q5aJEgbowCdoWbaF2Oa2F+bGRsbmdccGlLcmw5dHAjd3QGfHmaZWeMaGp9amxsbG5b&#10;bnBLcHI4c3QidncFe3qZYnCLZXJ7aHNqanRabHVKbnc3cXghdXoDenyWX3mJY3p5ZXtoZ3tYanxJ&#10;bXw2cH0gdH0DeX6VXYGHYIJ4Y4JmZYFXaIFIa4E1b4Afc4AEeICTW4qGX4l3YYlmZIhWZ4ZHaoU0&#10;boQecoMDeIGSWZOFXZF2YJBlY45WZoxGaYozbYgecoUCd4OSWJyFXJl1X5djYpRVZZFGaI4zbIwd&#10;cYgCd4SRV6OEXKF0Xp1iYZlUZJVGaJIzbI8dcYoCd4WNcFyCcWF0cmRjdGZTdWlEdmwyeG8cenME&#10;fXmNbGaBbmlzcGticW1Tc29DdHExd3QceXYEfHqMam6AbHBxbnJhb3NScXVDc3YwdXgbeHkCe3yK&#10;Z3d+aXlva3lfbXpQb3tCcXswdHwad30Ben6JZX99Z4BuaYBea4BQbYBBcIAuc4AZdoABeX+IY4d8&#10;ZodtaIddaoZPbIVAb4QtcoMZdYICeYGHYZB7ZI9sZo1caItOa4o/bYgtcYYYdIQCeYKGYJh6Y5Zr&#10;ZZRbZ5FNao8/bYwscIoYdIcCeYOFX596Yp1rZJpaZ5ZNaZM/bJAtb40YdIkCeISAeFx2eGBpeGNZ&#10;emZKemk8e2wqfG8XfXMDf3iAdGZ1dWhodmtYeG1KeG88eXEqe3MXfHYDfnp/cm11c29ndHFXdXJJ&#10;dnQ7d3UpeXcWe3kBfXt+b3VzcXdlcnhWc3hIdHo7dnsoeHsVenwAfH19bX1yb35kcH5VcX5Ic346&#10;dX8od38VeX8Ae398a4RxbYRjboRUcINHcoM5c4ImdoIUeIEAe4B7aoxwbItibYpTb4lGcIc4coYm&#10;dYUUd4MBe4F6aZRva5NhbJFSbo5Fb4w4cYomdIgUd4YBeoJ5aJtvaplha5dRbZNFb5A4cY4mc4sU&#10;dogCeoN0gFxqf2Bef2NOgGZBgGkzgGshgG8SgHMBgHhzfGVqfWhdfWpOfmxBfm4zfnAhf3MRgHYC&#10;gHpzemxpe25ce3BNfHFAfHMyfHUgfXYRfnkBf3txd3NneHVaeXZMeXdAengye3ogfHsRfXwAfn1x&#10;dXpmdnxZd3xMeHw/eH0yeX0ge34PfH4AfX9wdIJmdYJZdYJLdoE/d4EyeIEgeoEPe4AAfYBvcoll&#10;dIhYdIhKdYY+doUwd4UeeYQPe4IAfYFucZBkc49Xc45JdIw9dYowdogeeIcPeoUAfIJtcZdjcpZW&#10;c5RIc5A8dI4wdYwed4kPeYcAfINqh1xghmBThWNFhmY4hWkqhGsYhG8Lg3MAgnlohGRfhGdThGlF&#10;g2w4g24rgnAZgnILgnUCgnpogWtegm1Sgm9EgXA4gXIrgHQYgXYNgXgBgXtmf3Jdf3RQf3VDf3Y3&#10;f3grf3kYf3oLgHsAgH1mfXlcfXpQfXpDfns4fnwrfnwYfn0Lf30Af35lfH9cfIBPfIBCfIA3fIAq&#10;fYAYfYALfoAAf4BleoZbe4ZPe4VBe4Q2e4QpfIMXfIILfYIAf4FjeYxaeoxOeotAeok1eogpe4cX&#10;e4UKfYQAfoFieJJZeZJNeZE/eY00eYsoeooWe4gJfIUAfYJejlxUjV9IjGI7jGUvimghiWsRh28H&#10;hnMAhHldjGNUi2ZIimg7imsviG0ih28RhnIHhXUBhHpcimlTiWxHiW47h3AvhnIihXMRhXUIhHgA&#10;g3tah3BSh3JGhnQ5hXUuhHYig3gQg3kGgnsAgn1ahXdRhXhFhHk4hHoug3oignsRgnwGgX0AgX5a&#10;hH1RhH1Fg344gn4tgn4hgX4RgX8HgX8AgX9agoNRgoNFgoM4gYItgYIhgIEQgIEHgIEAgYBZgYlQ&#10;gYlEgYg3gIcsgIYgf4UQf4QGf4MAgIFXgY5PgY5DgI02gIssf4kgfogPfoYGf4QAf4JQmFtHll88&#10;lWEvk2UjkGgXjmsKjG4CiXMAh3lPlmJHlGU8k2cwkWokjmwYjG8KinIDiHUAhnpPk2hGkmo7kWwv&#10;j24jjHAYinIKiXUEh3gAhXtOkW5Fj3A5jnItjHMjinUYiXcKh3gChnoAhH1Nj3RFjnU5jHYti3gj&#10;iXkYh3oKhnsChHwAg35NjXpFjXs5i3stiXwiiHwYhn0KhX4DhH4Ag39NjIBEi4A5ioAsiIAih4AX&#10;hYAKhIADg4AAgoBMi4VEioY4iYUsh4QhhoMXhIMKg4ICgoIAgoFLiopDioo4iYorhoghhYcXg4YJ&#10;goUCgoMAgYJEoFo8nl4xnGElmWQZlmcPkmoEj24AjHMAiXlDnmE8nGQxmmYll2kalGwPkW4FjnEA&#10;i3UAiHpEnGY7mmkwmGsllW0ZknAPj3IEjHQBincAh3tDmWw6l24vlXAjk3IZkHQQjXUFi3gAiHoA&#10;hnxCl3I6lnMulHQjkXYZjncPjHkEiXoAh3wAhX5ClXc6lHguk3kjkHoYjXsPi3sEiH0Ahn4AhH9C&#10;lH05k30ukn4ijn4YjH4Pin4Eh38AhYAAhIBBk4I5koMukYIijYIYi4EPiYEFhoEAhYEAg4FBkoY5&#10;kocukIcijYUYioQQiIQEhoMAhIIAg4GfW1iPXlx/YV9uZGNdZ2ZOamk7bm0hc3ICeXidVmOOWmZ+&#10;XmhtYWtdZG1NZ286bHIicXUDd3mbU2yNWG58W29rX3FbYnJLZnQ5anYgcHgCdnuZUHaKVHZ6WHdo&#10;XHhZYHlKZHo3aXsfbnwCdX2XTX6JUn54Vn5nWn5YXn5JYn82Z38ebX8BdH+USoeHT4Z3VIZmWIVX&#10;XIRIYYM1ZoIdbYEBdICTSI+GTo52Uo1mVotXW4lHYIg0ZoYdbIQBdIKSRpmFTJZ2UZRmVZFWWo9H&#10;X401ZYoda4cBdIOSRaGFS511UJplVJdWWZRIXpE1ZI4da4oBdIWRYliEZVx0Z19kamNVbGZGbmk0&#10;cW0edXIDeniPXmKCYmVzZGhkZ2pUamxFbG8zcHEedHUCeXmOW2qBX2xyYm5iZXBTZ3JDanMxbnYd&#10;cngCeHuLV3N/XHVwX3ZfYndRZXhCaXkwbXoccXsCd32KVXx9WX1uXH1eYH1QY31CZ34va34bcH4C&#10;dn+IUoR8V4RtWoNeXoNQYoJBZoIuaoEab4EBdYCHUI17VYxtWYpdXYlPYIhAZYYuaoUab4MBdYKG&#10;T5V6VJNsV5FcW49OX41AZIsuaYkaboYBdYOGTp16U5prV5dbWpROX5FAY48uaIwZbokBdYSEaVh5&#10;a1xrbV9bb2NMcWY+c2ksdW0XeHICe3iDZWF4aGRqamdbbGpMbmw9cW4rc3EYdnQCenmCYml3ZWtp&#10;aG1Zam9LbHE8b3MqcnUXdXcBeXuAX3J1YnRmZXVXZ3ZJanc7bXgpcHoWdHsAeH1/XHpzYHtlYntW&#10;ZXxJaHw7a30ob30Vc34Ad35+WoFyXoJkYIFVZIFIZ4E6aoAnboAUcoAAd4B9WIlxXIljX4hVYodH&#10;ZYY5aYUnbYQVcoMBd4F8V5JxW5BjXo9TYYxHZIs5aIknbIcUcYUBdoJ7VZlwWZdiXZVSYJFGZI85&#10;Z40nbIsUcIcBdoN5cVhuclxgc19RdWNEdmY2d2kkeW0Te3ICfXd3bWFsb2RfcGZRcmlDdGw1dW4k&#10;d3ETenQCfHl2amhsbGpebmxQcG9DcXE1c3IjdnUSeHcAe3p1Z3BqaXJca3NObXVBb3Y0cngidHkR&#10;d3oAenxzZHhoZ3lbaXlNa3pBbnszcHwhc3wQdn0AeX5yYn9nZX9aZ39Nan9AbH8yb38gcoAQdX8A&#10;eX9xYIZmY4ZaZoVMaIVAa4QyboMgcYMPdYIAeIBwX45mYo1ZZIxLZ4o/aogybYcgcIYQdIQBeIJw&#10;XpVmYZRYZJJKZo8+aYwybIsgcIkQc4YBeINseVhieVxVel9He2M6fGYsfGkbfW0NfnIBf3drdWBh&#10;dmNVd2ZHeGk6eWssem4be3ANfXQBfnhqcmdgdGlUdWtGdm46d3AseHIaenQNe3cAfXppb25fcXFS&#10;cnJEdHM4dXUrdncaeHgMenoAfHxnbXVdb3dRcHhEcnk4c3krdXoad3sLeXwAe31ma3xdbX1Qbn1E&#10;cH04cn4rdH4Zdn4LeH8Ae39laYNca4NQbYNDb4I3cYIqc4EZdYELeIEAeoBlZ4pbaopPbIlCbYc2&#10;b4YqcYUZdIQLd4MAeoFkZpBbaZBOa49AbIw1boopcYgYc4cLdoUAeYJhgFhXgFtLgF8+gWIxgGYk&#10;gGkTgW0HgXIAgHhgfV9XfWNLfWU+fmgyfmskfm0Tf3AIgHQBgHhfemZWe2hKe2s9fG0xfG8kfXET&#10;fnQJfnYAf3pddm1UeG9IeHE8eXIwenQke3YTfHgIfXkAfnxcdHNTdnVId3Y7d3cweHgkeXkTe3sH&#10;fHwAfX1cc3pTdHtHdXs7dnwwd3wjeH0Sen0Ie34AfX9ccYBTcoFHc4E6dYAvdoAid4ASeYAHeoAA&#10;fIBbb4dScYdGcoY5c4UudYQidoQSeIMHeoIAfIFZbo1RcI1FcYw4c4ktdIgidYcRd4YGeYQAe4JV&#10;h1dNh1tBhl41hmIohmUbhWkMhG0DhHIAgnhUhF9MhGJBhGU1hGcpg2ocg20Mg3AEgnQAgnlUgWVL&#10;gmdAgmo0gmwogW4cgXEMgXMGgXYAgXpSf2tKf24+f28yf3Enf3Mcf3UMgHcEgHkAgHxRfHJJfXM+&#10;fXQxfnYnfncbfngMfnoEf3sAf31Se3hJe3k9fHkxfHomfHsbfXsMfXwEfn0Af35ReX5Jen49en8w&#10;e38me38afH8MfH8DfX8Af4BQeIRIeYQ8eYQveYMleoIaeoIMe4IEfIEAfoBPdolHeIk7eIkveYcl&#10;eYYaeYULe4QDfIMAfYFIkFdAj1o2jl4qjWEei2USimgGiGwBh3IAhXhHjl4/jWE1jGMpi2cdiWkS&#10;iGwHh28ChnMAhHlHi2M/i2Y0imgoiWsdh20ShnAHhXMDhHYAg3pGiGk+iGwyh24mhnAchXIShHQH&#10;g3YCg3kAgnxFhm89hnExhXIlhHQbg3YSg3cHgnkBgnsAgX1FhHU9hHYxhHclg3gbgnkSgnoHgXsB&#10;gX0AgX5Fgns8g3sxgnwlgXwbgX0RgX0GgH4BgH8AgH9EgIA8gYEwgYEkgIAagIARgIAGf4ABgIAA&#10;gIBDf4U7gIYwgIUkgIQaf4MRf4MGfoMBf4IAf4E9mFY2lloslV0gk2EUkGQKjmgCjGwAinIAh3g8&#10;ll00lWAqk2MfkWYUj2kKjGwDim8BiHMAhnk8k2I0kmUpkWcdj2oTjW0Kim8DiXIBh3YAhXo8kGgz&#10;j2oojmwbjG4SinEKiHMDh3YAhXkAhHw7jm0zjW8njHEbinMRiXQKh3YDhXgAhHsAg306jHIyjHQn&#10;i3UbiXcRh3gKhnkDhHsAg3wAgn45ingxinkmiXobh3oRhnsKhXwCg30Agn4AgX85iH0xiX4miH4b&#10;hn4RhX4KhH8DgoAAgoAAgYA4h4IwiIMliIIahoERhIEKg4EDgoEAgYEAgYGXV1SIW1h4XlxoYWBY&#10;ZGRKaGc4bGsecXAAd3eUUV+GVmJ3WWVnXWhXYWpIZWw2aXAeb3MBdniTTmeFU2p1V2xlW25WX3BG&#10;Y3E0aHQdbXcBdHqRSnKDT3JzU3NiV3VUXHZFYXczZnkcbHoAc3yPR3qBTHtxUXthVXtTWnxEX3wy&#10;ZX0ba30Ac36MQ4OASoJwToJhU4JSWIFDXoAxZIAaaoAAcoCKQYt+R4pwTYlgUohSV4ZDXIUwY4Qa&#10;aoMAcoGJP5R9RpJvS5BhUI5SVoxEW4oxYogaaYYAcoOIPZx9RJhvSpVhT5NSVZFFWo4yYYwaaYgA&#10;coSJXlR8YVhuZFxfZ2BQaWRCbGcwb2sac3ABeHeHWV57XWFtYGReY2dPZmpAaWwvbXAbcXMBd3iG&#10;VmZ6WmlrXWtcYW1NZG8/Z3EtbHQacHYBdnqDUm93VnFpWnJaXXRMYXU+ZncsangZb3oAdXyBT3h2&#10;VHloV3lZW3pLX3s9ZHsraXwYbn0AdH6ATIB1UYBnVYBYWYBLXoA8Yn8qaIAYbYAAdH9/SYh0T4dm&#10;U4ZYWIZKXIU8YYQpZ4MXbIIAc4F+SJFzTY9lUo1XVotKW4o8YIgqZocXbIUAc4J+RphyTJZlUJNW&#10;VZBJWo49X4wqZYoXa4cAc4R+ZVRyZ1lkaVxWbGBHbmQ5cGcoc2sUdnAAeXd8YF5xY2FjZmRVaWdH&#10;a2o4bmwncW8VdHMBeXh7XWVwYGhiY2pUZm1GaW83bHEmb3MUc3YAd3p5WW5uXXBgYHFRY3NEZnQ3&#10;anYkbngScnkAdnx3VnZsWndfXXhQYXlEZHk2aHojbXsRcXwAdn12U31rWH5eW35QX35DY341Z34j&#10;bH8RcH8AdX91UYVqVoVdWYRPXYRDYYM1ZoIia4IRb4EAdYB0T41qVIxcWItOXIlCYIg1ZIYjaYYS&#10;boQAdYJ0TpRpU5NcV5FNW45BX4w1ZIojaYkRboYAdIN0bFVobllab1xMcmA/c2QxdWcgd2sQeXAA&#10;e3dwZ11mamFZbGNMbmY/cGkxcmwfdW8PeHMAenhvZGRlZ2dYaWlKbGw+bm4wcHAec3MPdnYAeXlv&#10;YW1kZG9WZnBIaXI8bHQvbnUccncNdXkAeHttXnRiYXVVZHZIZ3c8angubXkccXoMdHwAeH1qW3tg&#10;X3tUYnxHZXw7aH0ua30bcH4Mc34Ad35pWYJfXYJTYIJGZII7Z4EtaoEbb4EMc4AAd4BpV4lfW4lT&#10;X4hFYoc6ZoUtaYUbbYQNcoMAdoFpVpBfWo9SXo5EYYs5ZYktaIgcbYcNcYUAdoJndFVcdVlPdlxC&#10;eGA1eGQoeWcXe2sLfHAAfXdkb1xbcWBPcmNCdGY1dmkod2sWeW8Le3MAfHhkbGNabmZOcGhBcms0&#10;c20ndXAWd3IKeXUAe3ljaWtYa21MbW8/b3EzcXMmc3QVdnYJeHgAenthZnJXaXNLa3Q+bXYyb3cm&#10;cngUdXoId3sAeX1fY3hWZnlKaXo+a3sybnslcHwUdH0Hdn0AeX5eYX9VZIBJZ4A9aoAybH8lb38T&#10;c4AIdoAAeX9eYIZVY4ZJZoU8aIQxa4MkboMUcYMIdYIAeIBeXoxVYoxIZYs7Z4kwaockbYYUcIUK&#10;dIQAeIFbe1RSe1hGfFw5fWAtfWQffmcOf2sEf3AAf3dad1xReF9FeWI5emYte2gffGsPfW8FfnIA&#10;fnhZdGJQdWVEdmg4d2oseG0fem8Pe3IGfHUAfXlXcGlOcmxDc242dXArdnIfeHQPeXYEe3gAfHtW&#10;bnBNcHJCcXM1c3UqdXYedncOeHkEenoAe3xWa3ZNbndBb3g1cXkqc3oddXoNd3wDeX0Ae35VaX1M&#10;bH1AbX00b34pcn4ddH4Ndn8EeH8Ae39UaINLaoNAbIMzboIocIIdcoENdYEEd4EAeoBTZolLaYk/&#10;a4gybYYob4UdcYQNdIQEd4MAeYFPglRHglg8glwwgmAkgmMXgmcIgmsCgnAAgXdOf1tGf187f2Iw&#10;gGUkgGgXgGsJgG4CgXIAgHhOe2FGfGQ7fWcvfWojfmwXfm8Jf3IEf3UAf3lMeGhEeWo5emwte28i&#10;e3EXfHMJfXUCfXgAfntLdm5Dd3A4eHEseXMhenUWe3YIfHgCfHoAfXxLdHRDdXU3dnYsd3gheHgV&#10;enkHe3sBfHwAfX5McnpCc3s3dHsrdXwgd3wVeHwHen0Be34AfX9KcIBCcoE2c4AqdIAfdoAVd4AI&#10;eYACeoAAfIBJboVBcIY1coUpc4QfdYMVdoMHeIMBeYIAe4FDi1M8ilgxiVsmiF8ZiGMOh2YEhmsA&#10;hXAAg3dBiFo6h14vh2EkhmQZhWcOhWoFhG4BhHIAg3hBhWA5hWMuhGUihGkXg2sOg24FgnECgnUA&#10;gnlAgWY4gmktgmsggm0WgXAOgXIFgHUBgHcAgXtAf2w3gG4sgG8ggHIWgHMOf3UFf3cBf3oAgHw/&#10;fXE3fnMrfnQgfnYWfncNfngEfnoAf3wAf30/e3c2fHgrfHkffHoVfXoNfXsEfXwAfn0Af38/eX02&#10;en4qe34fe34VfH4NfH4EfH8AfX8Af4A8d4I0eYIpeoIeeoEVe4ENe4EEe4EAfIEAfYA4klMykVcp&#10;j1oejl4RjGIGi2YBiWsBiHEAhng2kFkvj10ljmAajGMPimcHiWoCiG4BhnIAhXg2jV4vjGIki2QY&#10;imgOiGsGh20ChnEBhXUAg3k3imUuiWciiGkViGwMhm8HhXEChHQAg3cAgns2h2oth2whhm4VhnAM&#10;hHIGg3QCg3cAgnkAgXw1hG8shXEhhXIVg3QMg3UGgncCgnkAgXsAgH0zgnQrg3Ygg3cVgngMgnkG&#10;gXoCgHwAgH0AgH4zgHorgXsggnsVgXwMgHwGgH0CgH4Af38AgIAyfn8qgIAfgYAUgH8MgH8Gf4AC&#10;f4AAf4AAf4AAAQIDBAUGBwgJCgsMDQ4PEBESExQVFhcYGRobHB0eHyAhIiMkJSYnKCkqKywtLi8w&#10;MTIzNDU2Nzg5Ojs8PT4/QEFCQ0RFRkdISUpLTE1OT1BRUlNUVVZXWFlaW1xdXl9gYWJjZGVmZ2hp&#10;amtsbW5vcHFyc3R1dnd4eXp7fH1+f4CBgoOEhYaHiImKi4yNjo+QkZKTlJWWl5iZmpucnZ6foKGi&#10;o6SlpqeoqaqrrK2ur7CxsrO0tba3uLm6u7y9vr/AwcLDxMXGx8jJysvMzc7P0NHS09TV1tfY2drb&#10;3N3e3+Dh4uPk5ebn6Onq6+zt7u/w8fLz9PX29/j5+vv8/f7/AAECAwQFBgcICQoLDA0ODxAREhMU&#10;FRYXGBkaGxwdHh8gISIjJCUmJygpKissLS4vMDEyMzQ1Njc4OTo7PD0+P0BBQkNERUZHSElKS0xN&#10;Tk9QUVJTVFVWV1hZWltcXV5fYGFiY2RlZmdoaWprbG1ub3BxcnN0dXZ3eHl6e3x9fn+AgYKDhIWG&#10;h4iJiouMjY6PkJGSk5SVlpeYmZqbnJ2en6ChoqOkpaanqKmqq6ytrq+wsbKztLW2t7i5uru8vb6/&#10;wMHCw8TFxsfIycrLzM3Oz9DR0tPU1dbX2Nna29zd3t/g4eLj5OXm5+jp6uvs7e7v8PHy8/T19vf4&#10;+fr7/P3+/wABAgMEBQYHCAkKCwwNDg8QERITFBUWFxgZGhscHR4fICEiIyQlJicoKSorLC0uLzAx&#10;MjM0NTY3ODk6Ozw9Pj9AQUJDREVGR0hJSktMTU5PUFFSU1RVVldYWVpbXF1eX2BhYmNkZWZnaGlq&#10;a2xtbm9wcXJzdHV2d3h5ent8fX5/gIGCg4SFhoeIiYqLjI2Oj5CRkpOUlZaXmJmam5ydnp+goaKj&#10;pKWmp6ipqqusra6vsLGys7S1tre4ubq7vL2+v8DBwsPExcbHyMnKy8zNzs/Q0dLT1NXW19jZ2tvc&#10;3d7f4OHi4+Tl5ufo6err7O3u7/Dx8vP09fb3+Pn6+/z9/v8AbWZ0MQAAAAADBBEAAAEAAAAAAAAA&#10;AAAAAAAAAAABAAAAAAAAAAAAAAAAAAAAAQAAAAECAwQFBgcICQoLDA0ODxAREhMUFRYXGBkaGxwd&#10;Hh8gISIjJCUmJygpKissLS4vMDEyMzQ1Njc4OTo7PD0+P0BBQkNERUZHSElKS0xNTk9QUVJTVFVW&#10;V1hZWltcXV5fYGFiY2RlZmdoaWprbG1ub3BxcnN0dXZ3eHl6e3x9fn+AgYKDhIWGh4iJiouMjY6P&#10;kJGSk5SVlpeYmZqbnJ2en6ChoqOkpaanqKmqq6ytrq+wsbKztLW2t7i5uru8vb6/wMHCw8TFxsfI&#10;ycrLzM3Oz9DR0tPU1dbX2Nna29zd3t/g4eLj5OXm5+jp6uvs7e7v8PHy8/T19vf4+fr7/P3+/wAB&#10;AgMEBQYHCAkKCwwNDg8QERITFBUWFxgZGhscHR4fICEiIyQlJicoKSorLC0uLzAxMjM0NTY3ODk6&#10;Ozw9Pj9AQUJDREVGR0hJSktMTU5PUFFSU1RVVldYWVpbXF1eX2BhYmNkZWZnaGlqa2xtbm9wcXJz&#10;dHV2d3h5ent8fX5/gIGCg4SFhoeIiYqLjI2Oj5CRkpOUlZaXmJmam5ydnp+goaKjpKWmp6ipqqus&#10;ra6vsLGys7S1tre4ubq7vL2+v8DBwsPExcbHyMnKy8zNzs/Q0dLT1NXW19jZ2tvc3d7f4OHi4+Tl&#10;5ufo6err7O3u7/Dx8vP09fb3+Pn6+/z9/v8AAQIDBAUGBwgJCgsMDQ4PEBESExQVFhcYGRobHB0e&#10;HyAhIiMkJSYnKCkqKywtLi8wMTIzNDU2Nzg5Ojs8PT4/QEFCQ0RFRkdISUpLTE1OT1BRUlNUVVZX&#10;WFlaW1xdXl9gYWJjZGVmZ2hpamtsbW5vcHFyc3R1dnd4eXp7fH1+f4CBgoOEhYaHiImKi4yNjo+Q&#10;kZKTlJWWl5iZmpucnZ6foKGio6SlpqeoqaqrrK2ur7CxsrO0tba3uLm6u7y9vr/AwcLDxMXGx8jJ&#10;ysvMzc7P0NHS09TV1tfY2drb3N3e3+Dh4uPk5ebn6Onq6+zt7u/w8fLz9PX29/j5+vv8/f7/9Twl&#10;ZvQzKm/yLzJ28i9Ad/IwT3jyMGB58TFyevEyh3vxMp988TK4ffEz1X7wM/B+5jLxfNcw8nnHLvJ3&#10;uy3yda8s83T2SSNh9EEoa/I3L3bxMzl98DRJfvA0W3/wNW6B8DaGgu83oIPvN76E7zjbhew474Xc&#10;NvCBzDPwfr0y8XuwMfJ5pTDyd/ZWIV31TyZn80Ytc/A8NX7vOUKE7zlVhu46aYjuO4OK7Tyii+09&#10;w43sPuON5T7ti9I57ofAOO+EsTbwgqQ38IGYNfB/92UfWPVeJGP0Vypu8Uwxe+5BPIntPkyP7EBj&#10;kOtCfpLrQ6OU6kXKludF6ZbaQ+uRw0Dsj7A97Y2hO+6KlTnuh4o474X4dBxT9m4hXfRoJ2nyXy52&#10;71Q5hutKRpPpSVuZ6Ep6nOdMpJ/mTtGg307nocpJ6ZmyReqXoELrk5I/7I+FPe2NezvuiviFG072&#10;fyBY9XolZPN0K3HwazaC619Ck+ZWUqHkVXSo41ilq+Fa16rSV+OptFDmo6BL6J2OR+mZf0TrlXRB&#10;7JJrP+yP+ZYYSPeSHlP2jyJe9IspbPGEM33tfD+P5nFPot5jarTcZ6S42GfYt7lg37CeWuOriVPl&#10;pndN56BrSembYkbqmFpD65T6qRVC+KYaTfenIFn1oyVm8qEudu6dO4rnlk2f3IZnt9J8o8i9d9XE&#10;nmzbuYxs4qlxW+KqYFXkqFZQ5qFPTOidSUnpmfquFUH5rhlL97IfVvWzJGTztyxz77o4hei8Spvd&#10;vGW2vLSk3oqPzNB0fdbBaHPdtFtt4qtTY+WmTV7noEhb6ZlFV+qU+qwVQvmsGUv3sB5W9rMjYvO4&#10;K3DwvjWA69NCkc3fWqqLz4TJcM3Tv2G13rNYn+OqT43mokp96JxFc+qXQWvskj9m7I76qRVC+akZ&#10;S/erH1X2sSJf9L0nafPeK3DX7jeEneVSpXLbd7lf38qyVNTjpUrG6JxCuOuTPqntjjua7oc4j++E&#10;N4DvhPqmFED5qhdH+LIaTffJHVD05x5V3vQlZa3vN4N/6EudXOFpr1PkraZK5eObRNXqkz7L7Ys3&#10;wu+EM7jxfjCt8nkuoPJ2+60SOvq+Ejr61BI7+e8TPOD4GUy99SVkjvA1gGrqRZZQ5mGjSemam0Hq&#10;0ZI75O6JONXvhDTN8H0vxvJ4LMDzciq59G/8xQwo/NwLJvn0DCjk+xA2xPgaTJ31JWZ78TJ8WuxA&#10;j0bqW5hA7IqRO+69ijXv6oEy3/F8L9TydyzO83IpyfRuJ8b0av3hBhX6+QYU5PwKIsn7ETao+BtO&#10;iPUlZG3yLnZP7juIP+xWjzrufYg28KmCMfHUeyvu83Er3PNxKdT0bifP9Goly/Vm+vwBA+T+BBDN&#10;/AojsfoSOpP4G0959iNhYPMscUbvN4E571CHNfB0gTHxmnst8790KfTrbibr9Wgl3PVmJdX1ZSPQ&#10;9mLi/gECzv4FErj8Cyab+hM9g/gbT2/2Il1W9CltP/EzezTwTH8w8Wx6LfONdCr0r28n9dVpJPPy&#10;YiHq9l0g3fZcH9f3WvY4I2D0Lydq8yovcPMrPnHzLE1y8y1dc/MtcXTyLYZ18i2ddfIut3byLtR2&#10;8S7wd+ct8nXXLPNyxyvzcLsq9G+vKvRu90UgW/U8JWbzMytw8i42dvIwR3fyMFh58TFsevExhXvx&#10;Mp988TO8ffAz237tM/F93THxeswv8ne9LvJ1ry3zc6Qs83L3Ux5X9ksjYfRCKGzyNjF58DQ/fvA1&#10;UYDwNWeB7zaCg+83oITvOMOF7jjjhuc374TSNfCAvzPxfbAy8XqkMPJ4ly/yd/hhHFH2WiFc9VIm&#10;aPJILnXwPTmB7jpJiO48YYntPH2M7T6ijuw/yY/pQOuP2j3ti8M77omwOO+GoTfvg5Q18IGJNPB/&#10;+XIZS/dsHlb2ZCNi81srcPBPNH/tREGO60RZk+pFeJbpR6SY6UjTm+BJ6JrKROqTsUDskZ897Y2Q&#10;O+6KhDnuh3k474X5gxZF+H0bUPZ3IVz0cSdq8Wcxeu1ZPo3oUE+c5k9youVSpaXjVdmm0VLlpLRL&#10;6J2eRuqYjEPrk3xA7JByPe2Najzui/qVFD/5kRlJ94wfVvWIJGPygC107nc6iOhrSp3gXWWw3mGk&#10;tNhj2rO3XuGsmlPlpoZN56B0SOmaaUXqll9C65NYQOyQ+6gRN/qmFUL4oxpO9qEgW/SeKGzwmTWA&#10;6pJHl99/YrPVdqLDvXLXwZho3LeBYeKsa1bkqVxQ5qJTTOidTEjpmUZF65X7rhA1+q8TPvmvGEn3&#10;sx5W9bUlZfK4L3fsvD+O4r5ZqMW2qMGFi8/Nb37ZvWRy4K9WZ+SpT1/moklb6ZpFV+qUQVPskPus&#10;EDX6rhM++a8YSPeyHVT1uCRh88ErcPDbM33L6EmZf9d/vWrN1rpes+CtUZ3lpEqJ6J1FeuqWQXHs&#10;kT5p7Y07ZO6J+6kQNfqsEz35rhdG+LEcUPbAIFn25SFc2PIscpbpSJlj322zW+HJq1DT5qFFw+qW&#10;PbftjDim74Y2l++CNYnwgDN+8H77phA0+6sSOvq1FD/6zBVA9usVQt33HVSs8y1zeOtCklPlYqVN&#10;566fRObllD/V7Iw4yO+EMsDxfS+38nctqvNzK5/zcfytDSz8vg0r/NcMKPrzDCff+hI6uvcdVY3z&#10;LHJk7T2KR+lcmUPrmJQ87NGLNeTwgTPU8Xwuy/J2K8XzcSi/9GwnuPVp/cUHGf3eBRP59wUS4PwK&#10;IsH6Ezyb9x5Xd/MqblXvOYM+7VWOO+6HiTbwvIIw8Ot5LeDzcyvU83AozfRsJsj1ZyTF9WT+4wEE&#10;+PkBA+D+BA7G/AskpvoUP4f3HlZp9ChqSfA0fTjvT4Q18HqAMfGneSzz1HIn7/RpJt71aCXV9WUj&#10;z/ZiIcv2Xu/zAADe/AECyf4FEK78DCmP+hVBd/cdVF31JmZB8jB2M/FLfTDycXks85ZzKfS+bSX1&#10;6mYh7fZeId72XSDW91se0vdX2vUAAMr9AQO1/QYWmPwOLn/5FUFr9xxRU/UkYTnzLXEu8kd1LPNo&#10;cij0imwm9a5nI/bSYSD181se6vdYHd33VRzX+FP3MyBa9SslY/UnLWj0Jzxq9ChMa/QoXWv0KXBs&#10;9CmFbfQpnG30KbZu9CnTbvMp8G7pKfRt2Cj0a8gn9Gq6J/Vprif1aPdCHVX2OCJf9C4oavQqM2/z&#10;K0Rw8yxXcfMsa3LzLYNz8y2ddPItunXyLdt18Czzc94s83LMK/NwvSr0bq8p9G2kKfRt+FAaT/dH&#10;IFr1PCVl8zEscvIvO3byME948TFlefExgHvxMp588TPBfe8z433nMvF80jDyeL8u8nWvLfNzoyzz&#10;cpcr83H5XxhJ91cdVPZOImD0Qylt8Tc0evA1R4DvNl+C7zd7hO84oYbuOcmH6znth9o374PCNPB/&#10;sTPxe6Ex8nmTL/J4iC7ydvpwFUP4aBpO92AgWvVWJ2jySjB47j49h+09VoztP3aO7EGjketC1JPi&#10;QuuSyT7ti7A77oqeOe+Gjzfvg4M28IF5NfB/+oATPPl6F0b4dBxS9mwjYPNiK3HvUziF60hLlelI&#10;bpvoS6Se5U7coNJL6J2yReqXnEHskYk+7Y17O+6KcTnuh2g474X7kg8z+o8TPvmKGUn2gyFY9Hwo&#10;afFxM33rYkSU5FVfqOJYpavaW96st1bkqJlN56CCSOmacUTrlWZB7JFdPu2OVTzti/ylDCn7pBA0&#10;+qIUQPifGk32myFd85Uscu2LPYvjd1eo22yit71o27eOYt6zelnjqWVR5qJYS+icUEfqmEhE65RD&#10;QeyQ/KsLJvyuDi/7sBI6+bEXRfe0HlT1tyVl8bwweOm9R5HPwbWZfYTUxWp627lbbuOrUWHmpEpc&#10;6JtFV+qUQFPsjzxQ7Yv8qgsm/K0OL/uwETn6sxVD+LkcT/bEIVvx5SJfw+s+fXrbf6dhy9qvV63j&#10;qEyY559FheqXQHfskDxt7Ys6Zu6IN2HvhPynDCb8rA0u+7AQNvq1FD/5xBdF+vAUP9L2IFuO7jqF&#10;VOVipU/mzqFI1OmaPsHtjji074U0o/B/MZPxezCG8nkvfPJ3/KULJPyrDCr8tw4t/NANKvfwDCjZ&#10;+hM9qPYjX3PwN4JH6VuYROuulD3o54w40++EMsbxfC2+8nUqtPNwKaj0bSid9Gv9rAgd/b8HGv7Z&#10;BRL49QQO2/0KIrX5FUGJ9iNgXfEzfD3tVIw77pWJNu7Qgi/l8nct0/N0Ksn0bifD9GklvvVlI7f2&#10;Yv7GAgb93QED9fgBAtz+Awu9/AsmlvkXRXT2Il5P8i91NvBNgjTwg38w8rp4KvHscCfh9Gol1PVm&#10;JMz1ZCLH9l8fxfdZ9doAAOrsAADa/AABw/4ED6L8DSyB+RdGZvYgWUTzLHAw8kl5LvJ1divzpHAn&#10;9NRpIvH1YCHg9l0f1vdaHtD3VxzM+FTd3gAA1PAAAMT9AQKr/QYXjPsPMXP5FkVZ9x9XO/Qpaivz&#10;RHEq9GxuJ/SVaST1vmMh9uldHe73Vh3e+FUc1/hSG9L4UMziAADC9AAAsP4CBZX9CB17+w8yZ/kV&#10;Qk/3HVM09SZlJ/RAaib1Y2ck9YdiIfarXR730Fgc9/RSGuv4Txre+E4Z2PlM+C8dU/cnI1z2Iyxg&#10;9iM6YfYjSmL1JFti9SRvY/Ukg2P1JJtk9SS1ZPUk02T1JO9k6iT1ZNgk9WPII/ZivCP2Yq8j9mL4&#10;PRpN9zMfWPYpJmL1JjFm9SZCaPQnVWn0J2lp9CiCavQonGv0KLpr9Cjba/In9GrfJ/RqzSb1aLwm&#10;9WevJvVmpCX1ZvlMF0f4QxxS9jchXvQrKWv0Kjdu8ypMb/MrY3HzLH5y8yydc/Msv3PxLOR06Czz&#10;ctIq82+/KfRtryj0bKIo9GuXKPRr+lwUQPlTGUv3SB5Y9TwlZfMxL3LyL0N28jBcefExeXrxMp58&#10;8TPHfewy73zaMfF5wi7ydrAt83OgLPNykyvzcYcq83D7bRE4+mUVQ/hbG1D2USFd9EMqbvE3OHzw&#10;NlKB7zdzhO84oIbuOdSH4jruh8g274KxM/B+nzLxe44w8nmBL/J3dy7ydvt9DjD7dxI6+XAXRvdn&#10;HVT1WyVl8Uwxee4/RontP2qO7EGikepC3pLSQ+uRsT7tjpo77oqHOe+GeTfvg2818IBlNPB+/I8L&#10;JPuMDjD6hxI7+X8YSfd2H1n0aipv7lc7iOlJWpvoS6Sd3E3jn7ZM55+XR+mYfkLrkm8+7Y5jPO6L&#10;WjruiFI474X9nwga/KALI/yfDi/6nBM8+JcaTPaPI1/xgjB46WlLmOBhoaK6Y+Gpj1vjqnNR5aRg&#10;SuicVEbqlktC7JJFP+2OQD7ui/2oBhX9qgke/K4LJ/uwDzL6sxQ/+LYbTfa6IFvluU1vz8K3bnqF&#10;2a5jcN6yVGXkp0tc6J1FV+qUQFLsjjtP7oo4TO+G/acHFf2qCR38rwsk/LQOLvu8ETf6zhM86uoX&#10;Pr/jRlyK2Yp9XcfcmUyq559Fk+qXP4Dtjjt07ok4a++FNmTwgjNf8H79pgYV/akJHP2wCiL8twwo&#10;/MsMKPX4BxrH+hI6ivQoZ0PrV4097dGMQNPsjDi+74UysfF8L5/ydy2Q83QrhPNyK3rzcf2iBhT9&#10;qgcY/bgHGf3TBA/y8wMJ0v0JH6P5F0Vr9ClsOe9PhjfvqoI06ep+MdLxeizE83Iou/RsJrP1aCWm&#10;9WYkm/Vk/qsDCvy/Agb51wED7vAAAdT9Awew/AwnhPgZSlf0KGkz8Up8MPKPeC7wz3Up5fRtJ9L0&#10;aiXI9WUiwvZgIL32Wx+291j3wQAA79IAAOLjAADU+AABuP4EDpL7DjBw+BlKSfQmZCzzRXMq83xv&#10;KPS2bCT07WUh4/ZdINT2XB7N91gcx/hUG8T4UOHJAADX1wAAzOkAALz8AAGd/QYXfPsPMmD4GEg+&#10;9SNfKPRAaib1cWck9aFkIvbTXh3y9lYc4PhUG9b4URrQ+E8Zy/lM0M8AAMXcAAC57wAApP0BBIf9&#10;CB1u+w8zVPkXRjb2IVok9T1jIvZnXyH2kl0e971YHPjqUxnw+UwZ3/lMGNf5ShfS+Ui/0wAAtOIA&#10;AKb2AAGO/gMKd/0JH2L7DzFK+RZDLvcfViH3O1wf92BZHveFVxz4qVMa+NJOGPf0SBbt+UUW3vlF&#10;Ftj5RPkpGU34IB9V9x4pV/cfOVj3H0lZ9x9aWfcfbVn3H4JZ9x+aWfcftFn3H9JZ9h/wWewf91rZ&#10;H/dayR/3Wrsf91qvH/da+TkWRfgtG1D3IyJZ9iEvXPYhQV32IVNe9iJoX/YigF/2Iptf9iK5X/Yi&#10;2l/0IfZe4CL2X80i9l+9IvZeryL2X6Qi9l/6SBM9+T0YSPgxHVT2JSVg9SQ1Y/UkS2T1JWFl9SV8&#10;ZvUlm2b1Jb9m9CbjZ+om9WfTJfVlvyT1ZK8k9WSjJPVklyT1ZPtYEDX6ThRA+EMaTPc2IFr1KStn&#10;9Cg/a/QoWWz0KXdt9CmcbfQpxm7vKfBu2yr0bsMo9GyvKPRroCf0apIn9GmHJ/Vp/GgNK/thEDb6&#10;VhVD+EocUfY6I2LzLjFw8y1Oc/ItcHXyLp128i7TduYu8nXIL/J2sC3zdJ0s83KNK/NwgCrzcHYq&#10;9G/9eAoh/HMNK/tsETj5YRdF91QeV/RCKGzxND978DRlfvA0nn/vNOB/1DbwgbA28IKZNPB/hjLx&#10;fHgx8XptL/J3Yy7ydv2LBhX9hwkg/IINK/t7ETn5cRhI9mEhXfJLMHfuO1SJ7jqfiN8854i0QOyP&#10;kj/sj3s87optOe+GYDfvg1c18IBPNPB+/p4CB/6cBRH9mggc/JgMKPuSETj4iRlJ9ngjYOtcQoHd&#10;aqF6t1fjjodM555sSembW0TrlFBA7I9HPe6KQjzvhzw674X+pQEE/qcDCP6qBRH9rgcb/LALJPy1&#10;Di/2tRc+3LRTS8q7sE1+gtuNVmbkpU1d56BFV+qUPlHsjTpN7og3S++DNEnwgP6lAQT+qQIH/q4E&#10;Df61BRT9wQYX+toEDN3gFiC82U09ldGPVGPA2nY/oOyOPYztizh874Q1cfCAM2fxfTFg8XouXPJ2&#10;/qQBBP2pAgX9rwMI/boDCvvRAgbj8gECu/gIG4fuJ0hM5VxsPejKbzHR8XcwufJ5LKzzcimb9G4o&#10;jfRsKIH0ayd49Gr+owED/aoBBPu2AgT1zgEC4ucAAMb6AgSa/AojYvgaSyr0Qm4n9KNqJuztaCnR&#10;9G0mwfVoI7n2YiGw9l4hpPZdIZn2XP2mAAHztwAB58cAANraAADH7wABp/0DCnz7Di9Q9xxOJvU/&#10;ZyT1iGMj9M1hIej2XiHS9l0eyPdYHMH4VBu8+FEatfhP6rIAANzAAADRzwAAwuAAAK32AQKL/QYW&#10;afsPMkP3HE4i9jtfIPZ3Wx/3tFoe9u1XHOT4UhvV+FAazPhNGMf5ShfD+UjUuQAAyMcAALzVAACs&#10;6AAAk/oCBHb9Bxta+w8yOPgaSx/3OFgd92tVHPieUxv40lEZ8/dKGOH5SBfW+UcWz/lFFsv6RMO/&#10;AAC3zQAAqdwAAJnwAAF//gMIaf0IHE/7DzEv+BlHHPg1Uhr4YU4a+I5NGfm7Sxf56UYU8fpBFd/6&#10;QhTX+kEU0fo/s8UAAKfTAACZ4wAAhvgBAnH+Awpd/QgdRfsPMCj5F0Ua+TNMGPlbSBf5g0cX+apG&#10;FfrSQRP59D0S7fo7Et76PBLY+jv6IxZD+RscS/kZJ035GjZN+BlHTfgZWU34GWxN+BmCTfkZmk35&#10;GbVM+RnSS/gZ8EvuGvhO2xr4T8ob+FC9G/hRsRz4UvszEjr5JhdG+B0eT/gbLFH4Gz5R+BtRUfgb&#10;ZlH4G35R+BuaUfgbuVD4G9pQ9hv3UOEc+FTOHPhUvh33VbEd91alHvdX+0IPMfo3Ez35KRhK+B4h&#10;VPcdMlb3HUhW9x5fVvcdelb3HZpW9x2+VfYd4lbtHvdY1B/3WsAf91qwH/daoyD3W5cg91z8UQwn&#10;+0gPM/o8FED4LRtO9yEmWfcgPFv3IFdc9yB1XPcgmlz3IMVb8iDwW9wi9l/DIvZgsCL2YKAi9mCT&#10;I/ZghyP2Yf1hCR38Wwwo+1EQNfpDFUP4Mh5U9iUsYPUjSmP1JG5j9SOaY/Yj0WHqI/ZhySb1aK4n&#10;9GidJvVnjSb1Z38m9Wd1JvVo/nQEEP1uCBz8Zgwn+1sQNvlMF0b2NyFc9Ck4afQoYWv0J5tq8ybg&#10;Z9Qp9G2vLPNylyzzcYQr83B2KvNvayr0b2Eq9G//hgED/oIEDf18Bxn8cwwl+2oQNvlZGEn1PiVk&#10;8yxMcu40mW3dMuZvszHyeZA18IB5NPB+aTHxe10w8nhTL/J3Sy7ydveXAAD+lwAB/pUCBv6SBRH9&#10;jAkf+4MOMPhuF0XlXkRf1nGdU7RY329/Pe2MZj/tjlY97YpLOu+GQzjvgzw28IA2NPF99JoAAPuh&#10;AAD9pQAB/akBAv2tAgT9sgIH6qwWIdGqVDHBr6IziofVY0ZX6pZDVOuSPU/tizhL74U0SfCAMkfx&#10;fDBG8XnymwAA+aEAAPyoAAH8sQAB+L0AAerNAADNzxINsctJJZTHijdxu89PM5XxfTOE8X0xd/F6&#10;L23ydixj83MrXfNwKlj0bvCaAAD3oQAA96gAAPWzAADqwwAA0tkAAKvmBQmF4SosWtpiRk3dv0ol&#10;y/VlJ7T0aSam9Wckl/VkJIr1YyR+9WMkdfVj7pkAAPOgAADuqgAA4LsAAM/OAAC15QAAjfwBBFv2&#10;ES4n8D5RIfScTxzt61If0fdYH7/3Why3+FQcrfhSHKL4Ux2X+FTslwAA4qYAANa1AADHxAAAtdgA&#10;AJrxAAFz/QQOR/sPMRr4Mk0Y+YJJGPfLSRnq+Uoa0/hNGcf5SxjA+UgXu/lGFrP5RuOYAADMrwAA&#10;wL0AALHNAACd4QAAgPsBA2D+BhU6+xA0GPkwSBb5cUUW+bJEFvjuRBbl+kQW1fpDFcz6QhTG+kAU&#10;wvo/0KAAALq3AACtxQAAndQAAIfsAAFt/QEEVP0GGDH7EDMW+i9DFPplQBT6nT8U+tI/Evb5OxPh&#10;+jwS1vo8Es/6OxLK+zq+qQAAqb4AAJzLAACK3AAAdfUBAmH+AQRI/QcZKfsQMhT6LT8S+lw7EvuM&#10;OhL7uzoR++g3D/P7MxDg+zYQ1/s2EdH7OK2xAACaxAAAi9IAAHnmAABo+QEDVv8CBkD9Bxki/A8v&#10;E/stORH7VTcQ+341EPuoNQ/70DMO+/UvDu/8Lg/f+zEP2Psx+xwROPoVGT/6FCU/+hQ1P/oURT/6&#10;FFc++hNrPvoTgT36E5o8+hK1O/oS0zn7EvA49BL7OtwV+kLLFvlFvhf5R7IY+Un8Kg4u+x8TOvoX&#10;HEL6FSpC+hU9QvoVUEL6FWVB+hR+QPoUmj/6E7k++hPZPPkT+TzkFvlF0Bf5R78Y+UqyGflMphr4&#10;Tvw6CiP7Lw4x+iEUPvkXHkb5FzBG+RZGRvkWXkX5FnlE+hWZQ/oVvkL5FOJA8hX6QtYZ+UvBGvhN&#10;shr4T6Qb+FGYHPhT/UoIGvxBCyX7NA8y+iQVQfkZIkn5GDlK+RhUSfkYc0j5F5lH+RbFRfUW70Xf&#10;GvhNxBz4UrEc+FSiHfdVlB73V4cf91n+XQMM/VQGGPxJCiP7OhA0+SYXRfgbJ0/4GkdP+BprTfkZ&#10;mUz5GNBJ7Rj5Scod91WxH/danSD3W40h9l1/IfZedSL2X/ttAQP+aAMJ/l8GFfxTCiL7QxA1+SoZ&#10;SfgeMlP4HF5T+BuYT/Ub3k7WHvdWsCL2X5ck9WOEJfVkdSX1ZWol9WVfJfVm9XsAAP16AAH+dgIE&#10;/m8ED/1iCR/7UA8z+DAdTPMkSljnNpVM2TbdULIk9WKOKPRrdir0b2cq9G9aKvRuUCn0bkgq9G7j&#10;hQAA7YgAAPiLAAD8igAA/YUCBv15BRLzaBMu22NKPMxulDa1X9RHezHxdl8z8XxPM/F8RDHxeTwx&#10;8ng2MPJ3MS/yddyJAADijgAA55MAAOuYAADunQAA7qIAANibEw3DmkwdtJ+THpGJyD5KVuh6Nkrw&#10;gjRI8H8xRvF6LkTyditC83EqQfRv24kAAOCOAADjlAAA4psAAN+lAADUswAAubsKBKO7QBSKun0g&#10;dbLBMDyR6V4offRrKHL0bCdo9GonX/VpJlr1aCZW9WfbiQAA3o4AAOCUAADgnAAA1qkAAL7AAACZ&#10;1AAAetEkF1nOXy1Pz7EwLcLpRhyu+FIfn/dZH5L3WR+H91kfe/daIHL3W9mIAADcjQAA2pUAAM2k&#10;AAC7twAAo8sAAH3nAAFV7QwULOc/NSPqlDMb5uI3FdD6Qhe++UcXtflGFqr5Rhig+UgZlflL2IgA&#10;ANaPAADEoAAAtrAAAKPCAACI1wAAaPUBAj/9BQ8R+SgxDvt7Lg75yS0P7fsyE9L6PBPG+j0Tvvo8&#10;Ern6OxKx+jzWhgAAxJgAALCqAAChugAAjMwAAHPkAAFX+gECMv4GEw78JS0M/GkqDPyuKg377CsP&#10;5vsyENT7NRHK+zcQxfs1EMH7NMqLAACxogAAn7QAAI3CAAB41gAAY+0AAUr8AQIq/gYUDfwjKwz8&#10;XCgL/JcmC/zOJwv6+yYN4/wsDtb8Lg7O/C4OyfwvuJYAAKGrAACOvAAAfMoAAGndAABY8gECQfwB&#10;AyP+BhUM/CInC/xUJQr9hiMK/bcjCvzlJAr0/CIL4fwnDNf8KQzR/CqnoAAAkbQAAH/DAABu0wAA&#10;XuMAAE7zAQI5/QEEHf0HFQv8ISQK/U0iCf13IAn9oyAJ/c0gCP31HQjw/B4K3/wjC9j8JfwVDS37&#10;DxUy+w8jMfsOMjD8DkQv/A5VLvwNaSz8DYAr/AyZKfwLtCb8C9Ek/ArwI/QL/CbcD/sxzBH7OL8T&#10;+jyzFPo//SIKIvwXDi37EBgz+w8nMvsPOjH7Dk0w/A5iL/wNfC38DZkr/Ay4KPwL2SX7C/ol5Q77&#10;LtER+zjBE/o9tBT6QacW+UT9MAcY/SUKIvsXDzD7EBs1+xAtNPsPRDP7D1sx/A54L/wOmC38Db0q&#10;+wziJ/QN/CvXEfs4wxT6PrQV+kOmF/lGmRj5Sf5DAwr9NwcW/CgLI/saEDH7ER83+xA2NvsQUjT7&#10;D3Iy/A6YL/wNxCv4DfAr4BD7NscU+kCzFvlFoxj5SJQZ+UyIGvhP/lUBAv5MAgf9PgYU/C4KIvsc&#10;EjP7EiQ5+xFEN/sQaTX7D5gx+w7PLPAO+y/MFPpAsxf5R58a+EyOG/hQgBz4U3Ud91bzYwAA+l4A&#10;Af1WAgT+SgQO/TcJIPsfEjT6Ey06+hFbOPYUlTXxGdcw2BP6PbIY+UqZHPhRhB73VnUf91lpIPdb&#10;XyH2XeBuAADobQAA82oAAPpkAQL9WAMI/UMHG/glFjXqJks63DeOMNE5zjGyHfVMjh73V3Yh9l1l&#10;I/ZhWCP1Y04k9WRGJfVl0XYAANZ3AADbdwAA4ncAAOt1AAD1bQAB4l4SF81bRiW/Y4ghr17EK383&#10;6lZaJvVoSin0bEAq9G04KvRtMyv0bC8s9GvKeQAAzXwAAM9+AADSgQAA0oUAANKIAADChQwFsYdB&#10;D6OLgQ+Kf7slVVveVSpA828pQPRtKD/0bCc+9GomPfVoJj31Z8l6AADLfAAAzX8AAMyEAADIiwAA&#10;v5UAAKOlAwGPpjAJe6dtEWyjrxxEjdw/H3b3WCBs9lwhYvZdIVz2XiFW9l4hU/ZeyHoAAMp8AADL&#10;gAAAyIUAAMCPAACqowAAhr0AAGjAGQlSwFMbScGeGzK52isUqPo+Fpr6QxmN+UsagvhNG3j4UBxv&#10;+FLHegAAyXwAAMeBAAC6jQAAqJ4AAI+zAABtywAASNsFBCnYNh8j24YdHNvRHwzO/CkPuvszEbD7&#10;NxGm+zkTnfo8FZL6QcZ6AADFfQAAtosAAKWbAACRrAAAd8AAAFnXAAA17wEBDPMeGAj2cBUH98EU&#10;BvD9FQvR+yUNxPwrDbz8LQ63/C4Or/swxXkAALyDAACklwAAkacAAHy4AABkywAAS94AACj2AQEF&#10;/hcOBP5eDAT+pgwE/ecNB+j9GgrU/CILyvwlC8T8JgvA/CfBegAAqo4AAJOiAACAsQAAa8EAAFbU&#10;AABB5AAAIPgBAQT+Fw0E/lMMBP6OCwT+yAsE/vwLB+P9GgjW/B4JzvwhCsj9IrCHAACbmQAAhKsA&#10;AHG6AABdyQAATdgAADjoAAEb+gEBBP4WCwT+SgsD/n0JA/6wCgP+4AoE9vsNBuH8FwjW/BwJ0Pse&#10;oJIAAIujAAB2swAAY8IAAFTQAABF2wAAMOwAARb7AQEE/hYKA/5ECgP+cAkD/p0JA/7HCQP+8QgE&#10;8fsMBt/8FgfY/Bn9Dgog/QoTIv0JISD9CC8e/QlCHv0IVRz9CGcb/QZ9GP0GlhX+BLEP/gTPDP4D&#10;8ArzBP4P3Aj9HMoL/CTADvwutQ/7M/4bBxX9Dwse/QoVIf0JJR/9CTce/QhMHf0HYBv9B3oZ/QaW&#10;Ff4Etg/+BNgL/AT7C+UH/RjRC/wkwg38LbUP+zOpEfs4/ioDCv0cBhX9Dgog/QoXIf0JKh/9CEEe&#10;/QhZHP0HdRn9BpYV/gS6Dv0E4QvzBf4P1An9HsUN/Cu1D/szpxH7OZoT+j77OwAB/S8CB/0fBRL9&#10;Dwwf/QkbIf0IMh/9CFAd/QdvGv0GlhX+BMIO+gTwDeAH/RrGDPwntQ/7M6QS+zqWFPpAiRb5RPFL&#10;AAD3QgAB/DUBBP0jBA/9EAwe/QkgIP0IQh79B2Yb/QaVFvwFzA/xBf0RzQv8JbUP+zOhEvo7jxX6&#10;QoEX+Ud2GflL31cAAOVSAADvSgAA+D4BA/wpAwr9Ewwc/QopIPkKWR/vD5Ab5RTLGtYN9yO1D/sy&#10;mhP6PoUW+UV2GflLaRr4T14c+FPPYQAA014AANpbAADhVQAA7UoAAfo1AgbuHxQd3SNIIdAugxvF&#10;Mr8brx7rMpAV+kJ2GflLZBv4UVcd91VNH/dZRSD3W8BqAADCaQAAxWcAAMhkAADQYQAA2loAAM9Q&#10;Dgi+Tj4Vr1V5EqNTtBmDO904WR73VUcg91o8IvZeNST2YDIm9mAwKfZfu20AALpuAAC6bgAAum4A&#10;ALlvAAC2cQAAq3EEAZ1zMwePeG8IfXOoFFhb0zgmO/RdIjj2XiE49l4hOfZdITn2XSE49l66bgAA&#10;uW4AALlvAAC3cAAAsXQAAKh6AACPjAAAeZEgA2qTWwhekpsNQ4XNJxpx9kUZZvlKGl34ThtX+FEc&#10;UvhTHU/4VbluAAC5bwAAuHAAALVxAACreAAAl4kAAHagAABUrQoDRK1FDTuwiA0trMcYEKD3LA6T&#10;+zASh/o6FH36QBZ1+UQXbflHuW8AALhvAAC2cQAAqHoAAJaJAAB+mgAAXrEAADrGAQEhyCoOGsty&#10;DRTMvA4HyPgXCLb9Hgqq/CQMofwoDZj8LRCO+jW4bwAAt3AAAKx3AACWiQAAgZgAAGmpAABMvgAA&#10;KtQAAAblFwcE6WIFA+uxBALp9QQE0PwNBsH9GAi5/RwJtPwfCqz8I7hwAACycwAAnIQAAISWAABw&#10;pAAAV7YAAEDFAAAf2wAAAPYPAAD2VgAA9psAAPTaAALl/AQE0vsMBsb8FAbB/RgHvf0bt28AAKR+&#10;AACMkAAAdaEAAGCvAABLvgAAN8sAABngAAAA9hAAAPZLAAD3hAAA9rwAAPXwAALh/QUE1PsLBsr6&#10;EwbG+xWoegAAlIoAAHybAABnqgAAVLgAAEPDAAAv0QAAE+UAAAD2EAAA90MAAPd0AAD2pQAA9tMA&#10;APD1AQLf/QYD1fsLBcz6EZqHAACFlQAAb6QAAFuzAABLvgAAPMcAACjVAAAP6QEAAPcQAAD3PAAA&#10;92gAAPeTAAD2vQAA9uQAAO36AgLe/gYD1vsK/gkIEf4GERL+BB4O/gMtCv4DPwj+AlAH/gJjB/0C&#10;eQb7AZIE+gGsAvgAyAH3AOgA7wH+A9wC/gbMBf4QwAj9HbUL/CT+EwQJ/gkID/4EEg7+AyEJ/gM0&#10;B/4CSQf+Al4H/AJ1BfoBkQT4AK8C9gDQAPQA8wDkAv4E0AT+C8EH/Rm1Cv0iqA38K/whAQL+FAMG&#10;/gcHDf4EFQr+AycH/gI+B/4CVgf7AnEF+AGQA/YAtAH0ANkA7AH6AtYD/gbEBf4UtAn9H6cM/Cmb&#10;Dvsx7zMAAPclAAH9FQIE/gUHCf4DGAf+Ai8H/AJMBvoCagX2AY8D9AC7AfEA5gHfAv4ExQT+DLII&#10;/RyjDPwnlg77MIoR+zfcQgAA4zgAAO4qAAD4GAED/QUHBv4CHQb8Aj4G+QJhBPQBjgPvAcIB5gHz&#10;AssD/QmzB/0boQv8J5AO+zGCEfs4dhT6Ps1OAADRRwAA2D8AAN8xAADuHAEC/AcHBfkDJgjtBFMI&#10;4AeFB9YJuwfLB+oNtAf9GJoM/CiFD/szdhL6OmsV+kFfF/lHvlcAAMBTAADDTgAAx0YAANA6AADh&#10;JgAB3RcRCs8aQg7AIXYMtSStC6ca3RuQDfwsdhH7N2UU+j9XFvlFTRn5S0Qb+FCyYAAAsl4AALJb&#10;AACyVgAAtFEAALpIAAC5PggDqz4yCp5EaQmSRaEMezbPIlsa9UFHGflJOxv4TjId+FItH/dWJyD3&#10;Wa1kAACrYwAAqGEAAKVgAACiXwAAnl4AAJZeAACHYSMDemVcA21jlAlUVcMiLDzrRRsx+E8bMvhP&#10;HDL4UBwy+FIcNPhUrGUAAKpkAACnYwAApGIAAJ5jAACUZwAAfnQAAGN9EQFXgEsETICGBjt5vBYd&#10;bOsvEmH6ORRZ+j4VU/pCF075RhhL+UmsZQAAqmUAAKdlAACjZAAAmmcAAIZ1AABnhwAAQpsCATSb&#10;NAYsnnIGIpyyCg+W6BkIjP0dC4H8JA53+y0Qcfo1E2r6O6xmAACqZQAAp2UAAJ1rAACHeAAAcYcA&#10;AFGYAAAurgEAErkdBQ27XwQJvKUEA7vjBwOv/goEo/4QBpr9GAiR/R4LivwlrGcAAKpmAACjagAA&#10;jHgAAHWIAABdlQAAQaUAACG7AAAB0xABAdNUAQHRlQEA0tUBAcb3AQK7/gUDs/4JBK79DgWn/BWs&#10;aAAAqGkAAJZ1AAB8hwAAZZQAAE2hAAA2rwAAGcIAAADaDwAA2UkAANd/AADWtgAA1OQAAMr4AQHC&#10;/gQCvP4GA7n+CqxoAACdcwAAhoIAAG6SAABXnwAAQqoAAC63AAATyAAAANsQAADaQQAA2nAAANmf&#10;AADYyAAA1OsAAM34AQHI/gQCw/4FoXEAAI5/AAB3jgAAYJwAAEunAAA7sQAAKL0AAA/OAAAA3BAA&#10;ANs6AADcYwAA240AANq0AADZ1wAA1fAAAND6AQHM/wOTfQAAf4sAAGqYAABUpAAAQ64AADW3AAAi&#10;wgAAC9MBAADdEAAA3TQAAN5ZAADefgAA3KIAANvDAADa4QAA1/YAANP9Af8EBwb/ARAD/wAcAf0A&#10;KwH4ADwB9QBNAfEAXgDtAHIA6QCJAOUAoQDjALkA2wDNANkA5QDWAPsAygD+Ab8C/gavBv4T/gsB&#10;Av8CBQP+AREB/AAgAfYAMQDyAEUA7gBYAOkAbgDlAIcA3wChANkAugDYANUA1QDtAM0A/gG/Af4D&#10;sAT+DaQI/RryHAAA+woAAf8BBQH7ABMB8wAkAO8AOgDrAFAA5QBoAOAAhADaAKEA1gC/ANMA3QDO&#10;APYAwQH/AbIC/gelBv0Wlwr8It0sAADlHwAA8w0AAPwBBAHxABYA7AAsAOYARwDhAGAA3ACCANUA&#10;owDSAMcAzgDpAMIA/QGxAv4EogX+E5UJ/R6IDPwozDoAANIxAADZIwAA5BAAAOwBBQDoABoA4wA3&#10;AN4AWADZAH8A0ACoAMsA0wDCAPYAsAH9BJ4F/hCOCP0dgQv8JnYO+zC+RgAAwD8AAMQ2AADJKAAA&#10;1RMAAOECBgDhACEA1wFLAc4CdwHDA6kBuQLWAq8C/gWYBP4PhAj9HnUL/CdqDvsxYBH7ObFQAACx&#10;SwAAsUUAALI8AAC2LwAAwxsAAMoLDAO9DTcFrhJnBKQVnASZEcwKjAj5GXUK/SJkDfwsVxD7NE0T&#10;+jxEFfpDplkAAKRWAACiUgAAoE0AAJ1FAACeOwAApC0BAZgtJQSLM1oEfzSOBXErvhNaGeoqRhL7&#10;NzoU+j0zF/pBLBn5Ricc+UyhXAAAnloAAJpYAACVVgAAjlMAAIdQAACATwAAclAVAWdUTAFbU4AE&#10;SkuyEzA73S0WLPk/FSv6QBYs+kIYLfpDGC/5R6FdAACeWwAAmVoAAJRYAACMVgAAglcAAG9fAABP&#10;bQUAQ285AjtwcQMvbKcKHGTaGwxb+iYNVPssD077MhFK+jcTSPo9oV4AAJ5cAACZWwAAlFoAAIpa&#10;AAB2ZQAAWnIAADWFAQAhiSMCG4xdAhOLmwQJidUKA4P9CgR6/hAHcf0ZCmr8IQ1m+yyhXgAAnl4A&#10;AJpdAACSXgAAfGoAAGR2AABGggAAJJQAAAWnEQEDp08BAaiNAACoygEAoe4BAZr7AQKR/QUEiv4M&#10;BoP9FqFgAACeXwAAmV8AAIdqAABteQAAU4QAADiQAAAaoQAAALYNAAC0RQAAs3cAALKqAACvzgAA&#10;q+UAAKn4AQGk+QICof4EoWIAAJ1iAACPagAAd3gAAF2GAABEkAAALpsAABOqAAAAuQ0AALc6AAC2&#10;ZAAAto8AALW3AACz0AAAs+QAALP3AACx+gGiYwAAlWoAAIB3AABphQAAT5AAADuZAAAnowAAD7IA&#10;AAC/DgAAujMAALtZAAC6fgAAuqIAALjAAAC30wAAuugAALz7AJpqAACHdgAAc4MAAFuPAABFmQAA&#10;NKAAACGqAAALuQAAAMMOAADALwAAvlEAAL5yAAC+kgAAvbAAALzJAAC/4AAAwfMAjXYAAHmCAABl&#10;jgAATpgAAD2gAAAvpgAAHbAAAAi+AAAAxw8AAMYtAADBSwAAwmgAAMGFAADBogAAwb4AAMPZAADF&#10;6wD9AAQA+gAQAPIAGwDqACgA4gA4AN4ASADaAFcA2ABpANMAewDLAI0AyACiAMUAtgDDAMsAwQDe&#10;AL4A8QC6APwAsQH/AvUFAAD6AAQA8AARAOcAHgDfAC0A2QBAANYAUQDSAGMAzAB3AMYAjADCAKIA&#10;vgC4ALwA0AC6AOUAtwD4AK8A/gGjAv4G3xgAAOsIAADuAAUA5AASANsAIQDVADQA0QBIAMwAXQDD&#10;AHEAvwCKALsAowC0ALkAsgDQALQA8ACsAPsBogH+A5cE/g7OJwAA1RsAAN0KAADhAAQA2AAUANAA&#10;JwDLAD8AxgBVAL0AbQC2AIgAsQClAK0AwQCqANoAqQD4AJ0B/QKRA/4Khwb9F780AADDKgAAxx4A&#10;AM8MAADRAQQAygAXAMUALwC/AEwAtgBoAK4AiQCpAKwApgDNAKUA8wCYAfsCigP9CX4F/RN0CP0e&#10;sUAAALI4AAC0LwAAtyIAALwPAADAAQUAvwAdALgAQACvAGMApgCOAKAAugCcAOIAjwH6An8D/Qly&#10;Bf4UZwj9HV4M/CelSgAApEQAAKM+AACiNQAAoSgAAKUTAACyAwcAqQQrAZwFWQGQB4gBiAe6A4AE&#10;6QhxBP0OYQf9GVUJ/SFLDPwpRA/7M5tTAACZTwAAlUsAAJFFAACLPAAAhzEAAI4hAACDHhkCeSJL&#10;AW4jegJiIKwHVRfaFUMM+yQ3DfwrLhD7MigS+jcmF/o8l1YAAJNUAACOUgAAiE4AAH5JAAB1RAAA&#10;a0AAAF0/CABTQzwASkNuAj4/nwkuNswZESb3Lw8l+zARJvsxESf7NBIp+zqXVwAAk1UAAI1TAACH&#10;UAAAfUwAAHJJAABgTgAAQVsBADFeJwEpX10BIF6TBBVaxgsHVvkWB0/8GQlJ+x4LRfskDkP7LJdY&#10;AACTVgAAjlQAAIhSAAB+UAAAalcAAE5hAAApbwAAD3oUAQl7TQEFfIcBAnq+AQB68wAAc/8BAmv9&#10;BwVl/BAHYPwbmFgAAJRXAACPVgAAiFUAAHVdAABaaQAAPXIAABx+AAAAkwoAAI1AAACNcQAAjaMA&#10;AIzCAACL3AAAiO4AAIH6AQJ8/gWYWgAAlFkAAJBYAACBXwAAZ20AAEp2AAAwfgAAFIoAAACYCwAA&#10;ljUAAJReAACUhwAAk6UAAJO7AACUzAAAlN4AAJXyAJhcAACUWwAAiGEAAHNuAABYeQAAPYEAACeJ&#10;AAAPlAAAAJ4LAACcLwAAnFMAAJt0AACalQAAmqoAAJu8AACdygAAoNoAmV0AAI9iAAB7bwAAZHsA&#10;AEqEAAA0iwAAIZIAAAudAAAAowwAAKEqAACiSgAAomoAAKKHAAChogAAobMAAKLBAAClzQCTYwAA&#10;gW8AAG56AABXhQAAP40AAC6SAAAdmgAACaUAAACoDQAApygAAKdGAACnYAAAp3sAAKeWAACmqwAA&#10;p7kAAKnGAIdwAAB1egAAYYUAAEqOAAA4lAAAKZkAABmgAAAGqwAAAK0NAACsJQAArEEAAKxZAACs&#10;cQAArIoAAKyiAACrtAAArcEA7gAEAOcADwDfABoA2QAmANMANADMAEIAyABQAMIAXQC8AG0AuAB9&#10;ALIAjQCtAJ0ArQCxAKoAwQCpANIAqwDqAKkA+gDkBQAA5QAEAN0AEADWABwAzgAqAMcAOQDAAEgA&#10;uwBYALQAZwCwAHkAqwCMAKcAoAClALMAowDEAKIA2AChAOwAngD6ANIVAADZBgAA2gAFANMAEQDK&#10;AB8AwQAvALoAQQCzAFEArABiAKcAdgChAIkAngCfAJ0AtgCbAMoAmQDfAJYA8gCPAfkCwiIAAMYX&#10;AADMCAAAzgADAMQAEwC4ACIArwA1AKsASgCiAFwAnQByAJcAiACTAKEAkAC4AJAA0wCOAOgAiAD2&#10;AYEB/QS0MAAAtiYAALkaAAC9CgAAvQEEAK8AFACmACgAogBAAJoAVwCRAG4AjACKAIkApwCIAMUA&#10;hQDfAH4A8QF3AfwDcAP+C6c7AACmNAAApioAAKceAACpDAAApgEFAJ0AGACYADMAjwBRAIcAbwCA&#10;AJIAfAC3AHoA2AB0APABawH7A2ID/QtaBf0VnEUAAJk/AACXOQAAlDAAAJEjAACOEAAAlAEDAI4A&#10;IQCDAEgAeAFyAHMBowBvAdABaAH2AloC+wZQBP0ORwb8GEAJ/SCSTgAAjkoAAIpFAACFPwAAfjYA&#10;AHUqAABzGgAAcA8NAGcTPAFcFWkBUxSZA0oPxwo+CPUVNAj8GisK/B8lDPwkIQ/8Ko5RAACJTwAA&#10;hEwAAH1HAABzQgAAZzsAAFk0AABNMAEAQTIrADk0WwEwMowEJC27CxIj6BwKIPwfCyD7IAsh+yMM&#10;I/sojlIAAIlQAACDTQAAfEkAAHJFAABmQAAAU0AAADZJAQAfUBgAGVFMABFRfwIJT7MEA03nBgJI&#10;/QYDQ/4JBD/9EAY9/RiPUwAAilEAAIROAAB9TAAAdEgAAGFMAABFVAAAIF0AAAJtCAAAaz0AAGxw&#10;AABqmQAAabkAAGfdAABj8QAAXv0CAVn+BI9TAACLUgAAhlAAAH5PAABvUwAAVF0AADVkAAAXbAAA&#10;AHcIAABzLwAAc1cAAHN3AAB0jwAAdaUAAHbCAAB02gAAcu0AkFUAAIxUAACGUwAAelcAAGJiAABF&#10;awAAKXEAABF4AAAAgAkAAHwpAAB6SgAAemgAAHuAAAB9kgAAf6QAAIK3AACDygCQVwAAjFYAAIJa&#10;AABuZgAAVHAAADh2AAAiewAADIIAAACJCQAAhyYAAIVFAACDXQAAgncAAISKAACHmgAAiagAAI23&#10;AJFZAACJXAAAdmgAAGBzAABGegAAL38AAB2EAAAJjAAAAI8KAACOJAAAjUAAAItXAACLbwAAi4YA&#10;AIyVAACOoQAAk7IAjl0AAHxpAABpdAAAUnwAADuDAAAqhwAAGYwAAAeUAAAAlwsAAJUiAACVPQAA&#10;lVQAAJRpAACSfgAAk5MAAJaiAACYrgCCagAAcXQAAFx9AABFhQAANIoAACWOAAAWlAAABZwAAACe&#10;DAAAnCEAAJw6AACdTwAAnWUAAJ16AACcjwAAnKEAAJ2rAN4ABQDYAA4A0gAYAMsAIwDEADAAugA9&#10;ALQASACwAFUAqABgAKUAcACiAH4AmwCJAJgAmACaAK4AmAC8AJcAywCWANoA1gQAANUABADPAA8A&#10;xwAbAMAAJwC0ADQArQBCAKkAUAChAFwAnQBsAJcAeACTAIkAkACZAI8AqwCQAMAAjgDPAI0A4ADG&#10;EgAAywUAAMsABADDABAAugAcAK0AKgClADgAoABIAJgAVgCSAGUAjQB1AIoAiACGAJkAhACrAIYA&#10;wwCFANYAgwDnALcfAAC6FAAAvgYAAL4AAwC0ABEApQAfAJsALgCTAEAAjwBRAIcAYACDAHUAfgCH&#10;AHsAmgB8ALUAegDJAHgA3QB2APAAqSwAAKoiAACrFwAArQgAAKsBBACgABMAkQAjAIkANgCDAEkA&#10;egBbAHQAbwByAIgAbwCgAG8AvQBtANMAawDpAGYA9ACdNgAAnC8AAJsmAACaGwAAmgoAAJQBBACE&#10;ABMAfQApAHQAQQBsAFYAaQBzAGUAkABjAK8AYADKAF4A5QBaAPUBVAH8BJJAAACQOwAAjDQAAIgr&#10;AACEHwAAfg4AAHYBAgBvABkAaQA5AGEAWgBbAH8AWACpAFQAzQBRAPIASQD6AEIC/AU8BPwOikkA&#10;AIVFAACBQAAAejoAAHMxAABpJQAAXhUAAF4CAwBUBCwASwdYAEMIhgE9B7UDNwTjBi0C/ggjBP4M&#10;HQb+ExcJ/RqGTQAAgUoAAHtGAABzQgAAaTwAAF01AABMKgAAPSIBADAiHQApJEwAICR4AhgiqAUO&#10;HdYLBRn7DwQY/g8FGv4RBxz6GIZNAACBSwAAe0cAAHNEAABpPwAAXDkAAEk2AAAsOgAADUIKAAZD&#10;PAAERG0AAkKYAQFCyAEAQO0AAD38AQE5/QICN/4Fh04AAIJMAAB8SQAAdEYAAGtCAABcQQAAPkkA&#10;ABpQAAAAVwQAAFQrAABVUAAAVWUAAFd+AABVnQAAVMEAAFPcAABS+gCITwAAg00AAH1LAAB2SQAA&#10;aUsAAFBUAAAvWQAAE10AAABiBQAAXyQAAF9EAABgXgAAY3EAAGaDAABnmgAAZrIAAGXJAIlRAACE&#10;TwAAfk4AAHRRAABeWgAAQWIAACRmAAAOagAAAGoHAABpIQAAaT4AAGpWAABsagAAbngAAHGHAABz&#10;lgAAc6oAiVMAAIVSAAB7VAAAaV8AAFBoAAA0bgAAHnAAAAp0AAAAdQgAAHIfAAByOQAAclAAAHNl&#10;AAB1dQAAd4EAAHmMAAB8lwCKVQAAg1cAAHFiAABcbAAAQnIAACt2AAAaeQAAB34AAACBCQAAgCAA&#10;AH83AAB7SwAAfF8AAHxzAAB+gAAAgIsAAIOUAIhZAAB3YwAAZW0AAE91AAA3egAAJn0AABeBAAAG&#10;iAAAAIkKAACIHwAAiDUAAIRHAACFWwAAhG4AAIV/AACGigAAh5MAfWUAAGxvAABZdwAAQn0AADCC&#10;AAAihAAAFIkAAASQAAAAkQsAAJAeAACQMwAAj0gAAJBbAACLaAAAi3oAAIuJAACRmgDSAAQAzAAO&#10;AMYAFwDAACEAuAAtAK4AOACoAEMAoABNAJoAWACVAGIAkABuAI4AewCLAIkAiACWAIcApACIALcA&#10;hwDFAMoDAADJAAQAwgAOALsAGACwACMApwAwAKAAPACXAEYAkgBTAIsAXQCIAGsAhQB6AIIAiAB/&#10;AJYAfwCnAH8AugB+AMgAuxAAAL8EAAC+AAQAtQAPAKsAGgCgACcAmAAzAI0AQACJAE0AgQBZAH4A&#10;aAB7AHcAdwCGAHUAlgB1AKoAdAC8AHMAzACtHQAArhIAALEFAACwAAMApQAQAJgAHACOACoAgwA4&#10;AHwARgB3AFQAcQBiAG8AdQBsAIYAawCYAGsArwBpAMEAaADTAKAoAACgHwAAoBUAAKEHAACeAQMA&#10;jwAQAIIAHgB2AC4AcAA+AGwATwBkAF4AYwB0AF8AhwBfAKAAXQC0AFsAxwBaAN0AlTMAAJMsAACQ&#10;IwAAjhgAAIwJAACGAQQAdQARAGkAIQBiADYAXABJAFcAXABUAHUAUgCPAFAAqABNAMAATADYAEsA&#10;7wCLPQAAhzcAAIMwAAB+JwAAeRwAAHMMAABoAQIAWwATAFMAKwBLAEQARwBfAEMAfwBAAKAAPgC+&#10;ADwA3QA6APQANQD7AYJFAAB+QQAAeDwAAHI1AABqLQAAYCEAAFQRAABJAQEAQAEfADoBSQAzAXEA&#10;LQGeACkBxwEkAesBHwH9ARkC/wMVA/4Hf0kAAHpFAABzQgAAaz0AAGE3AABVLwAARCUAAC8ZAAAd&#10;FRAAGBc8ABEZaAEKGJYCBRbEAwIU8AQBE/8DART/BAIV/wV/SQAAekYAAHNDAABrPwAAYToAAFU0&#10;AABELgAAJS4AAAM0AgABMikAATRRAAA0cgAAM5gAADK1AAAx0QAAMecAADD1AIBKAAB7RwAAdUQA&#10;AG1BAABjPQAAVzkAADpCAAAWRQAAAEUCAABDIAAARDwAAEdOAABKYQAASnsAAEiXAABHtgAARssA&#10;gUsAAHxJAAB2RgAAb0QAAGNFAABMTAAALFIAABBTAAAAUgMAAFAcAABRNwAAU00AAFVYAABZagAA&#10;W3sAAFqQAABaqQCCTQAAfUsAAHdKAABuSwAAWVQAAD5bAAAhXgAADF8AAABfBQAAXRwAAF0zAABe&#10;SgAAX1sAAGNoAABndAAAaYMAAGuTAINPAAB+TgAAdk8AAGRZAABMYQAAMGcAABtoAAAJawAAAGkG&#10;AABoGwAAaDEAAGlHAABpWwAAa2gAAG5zAABxfQAAdIcAhFEAAHxTAABtXAAAWGUAAD5sAAAobwAA&#10;GHEAAAZ1AAAAdAgAAHIbAABxLwAAckQAAHJWAABzaAAAdXMAAHd9AAB5hgCCVQAAc14AAGFoAABL&#10;bwAANHQAACN2AAAUeQAABX4AAAB/CQAAfhwAAHsuAAB5QQAAelMAAHpkAAB7cwAAfX0AAH+GAHlh&#10;AABoagAAVXIAAD53AAAsegAAIH0AABKAAAADhgAAAIcKAACGHAAAhS0AAIJAAACBTwAAgmAAAIJw&#10;AACCfQAAhIYAxwAEAMEADQC7ABYAtAAfAKkAKQCiADMAnAA+AJMARwCOAFEAhwBYAIQAZACDAHIA&#10;fwB8AHwAhwB6AJQAeQChAHoAswDAAwAAvgAEALcADQCvABcAowAhAJwALQCUADcAigBAAIQASwB/&#10;AFUAewBgAHcAawB2AHkAcwCGAHEAkwBwAKEAcQC0ALEPAAC0BAAAsgAEAKkADgCfABkAlAAjAIoA&#10;LwCBADoAegBFAHUAUABxAFsAbQBnAGsAdwBpAIUAaACTAGcApgBnALcApBsAAKUQAACmBAAApAAD&#10;AJgADwCLABoAgwAmAHYAMgBvAD4AawBLAGYAWABkAGcAYAB0AF8AhwBfAJoAXQCqAFsAugCYJgAA&#10;lx0AAJYTAACVBgAAkQEDAIMADwB3ABsAagAoAGMANgBeAEQAWABRAFYAYgBUAHMAUwCIAFEAnABP&#10;AK4ATgDAAI0wAACLKQAAiCAAAIQWAACBCAAAegEDAGwADwBeAB4AVQAtAE4APQBKAE8ARwBhAEYA&#10;eQBEAI4AQgCjAEEAvQA/ANAAhDkAAIA0AAB7LQAAdiQAAHAaAABqCwAAXwECAE4ADwBEACMAPQA2&#10;ADkATQA3AGYANACCADEAnAAvALYALQDPACsA5AB7QgAAdz0AAHE4AABrMgAAYikAAFkeAABNEAAA&#10;PAEBAC0AEwAmADIAIgBUAB0AdAAZAJUAFgC2ABMA0gASAOoADwH+AHlFAABzQgAAbT4AAGQ5AABb&#10;MwAATysAAD8hAAAnEwAADQkGAAgLKwACDVgAAQ2GAAENtQAADcgAAA7cAAAP7gAAEP4AeUUAAHNC&#10;AABtPwAAZToAAFs1AABPLwAAQCgAACEmAAABJAAAACQcAAAmOAAAJ1IAAChtAAAoiAAAKKIAACi9&#10;AAAp1QB7RgAAdEMAAG5AAABmPAAAXTkAAFI1AAA4OwAAEz0AAAA4AAAAOBoAADkxAAA+QQAAQE8A&#10;AEFmAABAfAAAP5YAAD6vAHxHAAB2RQAAcEIAAGhAAABdPwAASEYAAClMAAAOSwAAAEkCAABHFwAA&#10;SC4AAEpDAABNTQAAUVkAAFRrAABVfAAAU48AfEkAAHdHAABxRgAAaEYAAFVOAAA7VQAAHlcAAAtY&#10;AAAAVwQAAFQXAABVLAAAVkMAAFhSAABbXAAAYGgAAGN0AABkfwB9TAAAeEoAAHBLAABgUwAASFsA&#10;AC1gAAAZYQAAB2MAAABiBQAAYhkAAGArAABgQAAAYVEAAGReAABnaAAAanIAAG17AH5OAAB3TwAA&#10;aFgAAFRgAAA7ZgAAJGgAABZqAAAFbQAAAGoHAABpGAAAaSoAAGo+AABqTwAAa18AAG1pAABwcgAA&#10;cnoAfVIAAG9aAABdYwAAR2kAADFuAAAgbwAAE3IAAAR2AAAAdAgAAHMYAABxKQAAcTwAAHJMAABy&#10;XAAAc2oAAHVzAAB3egB0XQAAZWUAAFJsAAA7cQAAKXUAAB12AAAQeQAAAn0AAAB/CQAAfRkAAHgo&#10;AAB4OgAAeUkAAHlYAAB5ZwAAenMAAHx7AL4ABAC3AAwAsQAVAKYAHQCgACYAmQAwAJAAOQCJAEIA&#10;ggBJAHwAUQB5AFsAdgBlAHQAcAByAHoAcACGAG4AkQBtAJwAtgIAALMABACsAA0AogAWAJsAHwCS&#10;ACkAiAAyAIAAOwB4AEMAdABNAHEAVwBrAF8AawBtAGkAeABnAIQAZwCTAGYAoACoDQAAqgMAAKcA&#10;BACfAA0AkwAXAIsAIQCAACsAeAA1AG4APQBrAEgAZwBTAGMAXABjAGwAYAB3AF4AhQBfAJcAXQCk&#10;AJwZAACcDwAAnAQAAJkAAwCNAA0AggAYAHgAIgBtAC0AZQA4AGAAQgBdAE8AWgBbAFcAZwBUAHQA&#10;VQCIAFMAlwBRAKUAkCMAAI4bAACNEQAAiwUAAIcBAwB5AA0AbgAZAGEAJABZADAAUwA8AFEASgBN&#10;AFgASgBlAEoAeABIAIkARgCZAEYArgCGLQAAgyYAAH8eAAB7FAAAeAcAAHEBAwBjAA0AVQAaAEoA&#10;JgBFADQAQgBFAEAAVgA9AGgAOgB5ADkAjwA4AKQANgC2AH03AAB5MQAAdCoAAG8iAABpGAAAYQoA&#10;AFcBAgBHAA0AOAAbADMALAAyAEMALwBXACsAawAoAIAAJgCXACUArQAiAMEAdj8AAHE6AABrNQAA&#10;ZC4AAFwmAABTHAAARw4AADYBAQAhAA0AHAAkABkAPgAVAFUAEQBuAA4AiAANAKEADAC5AAoAzwBz&#10;QQAAbT4AAGc6AABfNQAAVS8AAEkoAAA6IAAAIxAAAAAAAAAAAh4AAAU+AAAHWQAACW4AAAqMAAAL&#10;pAAADLoAAA7NAHRCAABuPwAAZzsAAF83AABVMQAASisAADskAAAfIgAAABwAAAAeFQAAIS0AACNF&#10;AAAjXAAAI3IAACKKAAAioAAAI7UAdEMAAG9AAABoPAAAYTkAAFg1AABNMQAANjYAABE3AAAANAAA&#10;ADMVAAAzKAAAOTgAAD1JAAA9WQAAPG4AADuHAAA6nQB2QwAAcUEAAGo/AABiPAAAWTsAAEVBAAAn&#10;RwAADUUAAABDAgAAQhUAAEIpAABEPAAASEkAAExPAABPXQAAUG8AAE9/AHdFAAByRAAAa0IAAGNC&#10;AABRSQAAOFAAAB1SAAAKUgAAAFADAABOFAAATicAAE89AABSSwAAVVMAAFldAABdaAAAX3IAeEgA&#10;AHJHAABrRwAAW08AAEVWAAAqWwAAGFsAAAZdAAAAWwQAAFoVAABZJwAAWjoAAFpLAABdVwAAYGAA&#10;AGRoAABncAB4SwAAcksAAGRTAABRWwAAOGAAACNkAAAUZAAABGYAAABkBgAAYhUAAGMnAABjOAAA&#10;Y0kAAGRXAABnYQAAaWkAAGxwAHhOAABrVgAAWl4AAEVkAAAuaQAAHmoAABFrAAADbwAAAGsHAABq&#10;FgAAaiUAAGo3AABrRwAAbFUAAGxiAABuagAAcXEAcVkAAGFhAABPZwAAOW0AACdvAAAbcAAAD3MA&#10;AAJ2AAAAdggAAHMWAABxJQAAcTUAAHJEAAByUgAAc2AAAHNrAAB1cgAAAQIDBAUGBwgJCgsMDQ4P&#10;EBESExQVFhcYGRobHB0eHyAhIiMkJSYnKCkqKywtLi8wMTIzNDU2Nzg5Ojs8PT4/QEFCQ0RFRkdI&#10;SUpLTE1OT1BRUlNUVVZXWFlaW1xdXl9gYWJjZGVmZ2hpamtsbW5vcHFyc3R1dnd4eXp7fH1+f4CB&#10;goOEhYaHiImKi4yNjo+QkZKTlJWWl5iZmpucnZ6foKGio6SlpqeoqaqrrK2ur7CxsrO0tba3uLm6&#10;u7y9vr/AwcLDxMXGx8jJysvMzc7P0NHS09TV1tfY2drb3N3e3+Dh4uPk5ebn6Onq6+zt7u/w8fLz&#10;9PX29/j5+vv8/f7/AAECAwQFBgcICQoLDA0ODxAREhMUFRYXGBkaGxwdHh8gISIjJCUmJygpKiss&#10;LS4vMDEyMzQ1Njc4OTo7PD0+P0BBQkNERUZHSElKS0xNTk9QUVJTVFVWV1hZWltcXV5fYGFiY2Rl&#10;ZmdoaWprbG1ub3BxcnN0dXZ3eHl6e3x9fn+AgYKDhIWGh4iJiouMjY6PkJGSk5SVlpeYmZqbnJ2e&#10;n6ChoqOkpaanqKmqq6ytrq+wsbKztLW2t7i5uru8vb6/wMHCw8TFxsfIycrLzM3Oz9DR0tPU1dbX&#10;2Nna29zd3t/g4eLj5OXm5+jp6uvs7e7v8PHy8/T19vf4+fr7/P3+/wABAgMEBQYHCAkKCwwNDg8Q&#10;ERITFBUWFxgZGhscHR4fICEiIyQlJicoKSorLC0uLzAxMjM0NTY3ODk6Ozw9Pj9AQUJDREVGR0hJ&#10;SktMTU5PUFFSU1RVVldYWVpbXF1eX2BhYmNkZWZnaGlqa2xtbm9wcXJzdHV2d3h5ent8fX5/gIGC&#10;g4SFhoeIiYqLjI2Oj5CRkpOUlZaXmJmam5ydnp+goaKjpKWmp6ipqqusra6vsLGys7S1tre4ubq7&#10;vL2+v8DBwsPExcbHyMnKy8zNzs/Q0dLT1NXW19jZ2tvc3d7f4OHi4+Tl5ufo6err7O3u7/Dx8vP0&#10;9fb3+Pn6+/z9/v8AAQIDBAUGBwgJCgsMDQ4PEBESExQVFhcYGRobHB0eHyAhIiMkJSYnKCkqKywt&#10;Li8wMTIzNDU2Nzg5Ojs8PT4/QEFCQ0RFRkdISUpLTE1OT1BRUlNUVVZXWFlaW1xdXl9gYWJjZGVm&#10;Z2hpamtsbW5vcHFyc3R1dnd4eXp7fH1+f4CBgoOEhYaHiImKi4yNjo+QkZKTlJWWl5iZmpucnZ6f&#10;oKGio6SlpqeoqaqrrK2ur7CxsrO0tba3uLm6u7y9vr/AwcLDxMXGx8jJysvMzc7P0NHS09TV1tfY&#10;2drb3N3e3+Dh4uPk5ebn6Onq6+zt7u/w8fLz9PX29/j5+vv8/f7/bWZ0MQAAAAADARUAAAEAAAAA&#10;AAAAAAAAAAAAAAABAAAAAAAAAAAAAAAAAAAAAQAAAAECAwQFBgcICQoLDA0ODxAREhMUFRYXGBka&#10;GxwdHh8gISIjJCUmJygpKissLS4vMDEyMzQ1Njc4OTo7PD0+P0BBQkNERUZHSElKS0xNTk9QUVJT&#10;VFVWV1hZWltcXV5fYGFiY2RlZmdoaWprbG1ub3BxcnN0dXZ3eHl6e3x9fn+AgYKDhIWGh4iJiouM&#10;jY6PkJGSk5SVlpeYmZqbnJ2en6ChoqOkpaanqKmqq6ytrq+wsbKztLW2t7i5uru8vb6/wMHCw8TF&#10;xsfIycrLzM3Oz9DR0tPU1dbX2Nna29zd3t/g4eLj5OXm5+jp6uvs7e7v8PHy8/T19vf4+fr7/P3+&#10;/wABAgMEBQYHCAkKCwwNDg8QERITFBUWFxgZGhscHR4fICEiIyQlJicoKSorLC0uLzAxMjM0NTY3&#10;ODk6Ozw9Pj9AQUJDREVGR0hJSktMTU5PUFFSU1RVVldYWVpbXF1eX2BhYmNkZWZnaGlqa2xtbm9w&#10;cXJzdHV2d3h5ent8fX5/gIGCg4SFhoeIiYqLjI2Oj5CRkpOUlZaXmJmam5ydnp+goaKjpKWmp6ip&#10;qqusra6vsLGys7S1tre4ubq7vL2+v8DBwsPExcbHyMnKy8zNzs/Q0dLT1NXW19jZ2tvc3d7f4OHi&#10;4+Tl5ufo6err7O3u7/Dx8vP09fb3+Pn6+/z9/v8AAQIDBAUGBwgJCgsMDQ4PEBESExQVFhcYGRob&#10;HB0eHyAhIiMkJSYnKCkqKywtLi8wMTIzNDU2Nzg5Ojs8PT4/QEFCQ0RFRkdISUpLTE1OT1BRUlNU&#10;VVZXWFlaW1xdXl9gYWJjZGVmZ2hpamtsbW5vcHFyc3R1dnd4eXp7fH1+f4CBgoOEhYaHiImKi4yN&#10;jo+QkZKTlJWWl5iZmpucnZ6foKGio6SlpqeoqaqrrK2ur7CxsrO0tba3uLm6u7y9vr/AwcLDxMXG&#10;x8jJysvMzc7P0NHS09TV1tfY2drb3N3e3+Dh4uPk5ebn6Onq6+zt7u/w8fLz9PX29/j5+vv8/f7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lQD/////////////////////////BgCL////////&#10;//////////////81AACX////////////////////////rvL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X/////////&#10;////////////////FABi//////////////////////9UAAAT//////////////////////8BAAAU&#10;///////////////////////mCBts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0p8////////////////////////AAAK&#10;//////////////////////8LAAAA/////////////////////5kAAAAA////////////////////&#10;//8hAQAA/////////////////////////8L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jAUQ//////////////////////9dAQAA////////////////////&#10;//8DAAABn////////////////////x8AAAAAqv///////////////////8kBAAAA0///////////&#10;////////////Ox5v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+4////////////////////&#10;////HAEB//////////////////////8MAAAAav///////////////////5YAAAAAGv//////////&#10;/////////wQAAQAAHv///////////////////zQAAAAAMf////////////////////9AAgACW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3Id//////////////////////9uAgEAuP//////////&#10;//////////8BAAABFP///////////////////xcAAAAAAP//////////////////3QEBAAEAAP//&#10;/////////////////wUBAQAABP///////////////////6ADAAAABP//////////////////////&#10;Wi+H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oAYA4f////////////////////8JAAABJ////////////////////1gBAAAAAP//&#10;/////////////////wMAAAAAAL///////////////////wEBAAEAAeX//////////////////wcC&#10;AQAAANv//////////////////2wFAgEBAP////////////////////+4BQMDO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+Y////////////////////////FQABN///&#10;/////////////////9cBAAAAA////////////////////wkAAQAAAXb//////////////////wAB&#10;AAAAACD//////////////////wMDAQAAAC3//////////////////2MAAQAAATD/////////////&#10;//////8FAAAAAUX///////////////////8uAgIBAYn/////////////////////wmDe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24Xav////////////////////9VAgEAAP///////////////////zEA&#10;AAEAAK///////////////////wIAAAAAARP//////////////////wcBAQEBAAL/////////////&#10;/////0EDAgEAAAH///////////////////8DAgEAAAH///////////////////8IAwACAQr/////&#10;//////////////9VAQEBABT/////////////////////DwYmP3v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5///////////////////////&#10;oxEDCP///////////////////8EEAAABA9T//////////////////wABAAEBARn/////////////&#10;/////wMCAAEAAAL//////////////////xoCAQAAAACQ/////////////////8cDAQAAAAGx////&#10;//////////////8FAAECAALQ//////////////////9AAwEBAgL2////////////////////BQMC&#10;BAH/////////////////////FgQDCAH4/////////////////////4n2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9lEP//////////////////////JAECAP//////////////&#10;/////zUAAwEDAjb//////////////////wIBAAQCAAD//////////////////wsAAgEDAANI////&#10;/////////////38CAAEAAgIP//////////////////8AAQEAAwAa//////////////////8uAQEB&#10;AgEn///////////////////sAQICAgI5////////////////////DQUDAwBB////////////////&#10;////jgUFBwJB/////////////////////03L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2ENAv////////////////////9FBQMDCFP//////////////////wMBBQMBAAn/////&#10;/////////////wcABAEAAgKO/////////////////0EBAgABAAIF//////////////////8BAQAA&#10;AQAB//////////////////8QAAIBAAAC//////////////////+iBAEAAAEF////////////////&#10;////AwQCAwIG////////////////////RggDBAQJ/////////////////////xcrYoC6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zP//////&#10;//////////////9BFwwHAQ3//////////////////wYIAQQAAgXs/////////////////xsDBAIA&#10;AAEW/////////////////7wFAgABAQEB0v////////////////8AAQAAAAEBbv//////////////&#10;//9gBAABAwEBlP//////////////////BQEAAgAC4f//////////////////JAgDAQMJw///////&#10;////////////zQ8OESo+//////////////////////D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8qr&#10;inf//////////////////0kOAgYDAgE9/////////////////3IDAAEAAQQC////////////////&#10;//8HAgIDBAMCNf////////////////87AgEDAgECDv//////////////////AgMBAQIAGv//////&#10;////////////DQMCCgUENf//////////////////jgkCDQkMSf///////////////////0uY9P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Ke04vJBEN//////////////////8ICQUCBAUGh/////////////////8NAgMDAgICAP//////&#10;//////////+pAQQCBQAEAv//////////////////BQMDBAcABv//////////////////XgIECQAE&#10;Cv///////////////////xAmTIqm6P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9/J////////&#10;//////////8dCgYJBgMDF/////////////////9lBQEDAwECAOH/////////////////AgIDAwQC&#10;CH//////////////////NAMAAggAAH3//////////////////wIMBRcoUf//////////////////&#10;/7H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thFMvKSAg&#10;G///////////////////AQMDAgIBATL/////////////////DQEAAQYABAf/////////////////&#10;tgADBwcIDBT//////////////////x5BheH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9PLZ6///////////////////&#10;BAgIBgQABQf/////////////////XwIDCwUHAwXm/////////////////wUNECY8WoD/////////&#10;/////////8z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ZhwVDwcQCQhw////////&#10;////////9gQGDQYJCw4s/////////////////wUwidL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7mtkomEhZeU/////////////////w8ECRsuX42D&#10;/////////////////5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ykVasf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AAAAAAAAAAAAAAAAAAAAAAAAAAAAAAAAAAAAAAAA&#10;AAAAAAAAAAAAAAAAAAAAAAAAAAAAAAAAAAAAAAAAAAAAAAAAAAAAAAAAAAAAAAAAAAAAAAAAAAAA&#10;AAAAAAAAAAAAAAAAAAAAAAAAAAAAAAAAAAAAAAAAAAAAAAAAAAAAAAD/////////////////////&#10;////////////////////////////////////////////////////////////////////////////&#10;/////////////////////////////////////////////////////////////////////////wAA&#10;AP/uAA5BZG9iZQBkAAAAAAD/wAAUCAKAAoAEAREAAhEBAxEBBBEB/8QAHwAAAQUBAQEBAQEAAAAA&#10;AAAAAAECAwQFBgcICQoL/8QAtRAAAgEDAwIEAwUFBAQAAAF9AQIDAAQRBRIhMUEGE1FhByJxFDKB&#10;kaEII0KxwRVS0fAkM2JyggkKFhcYGRolJicoKSo0NTY3ODk6Q0RFRkdISUpTVFVWV1hZWmNkZWZn&#10;aGlqc3R1dnd4eXqDhIWGh4iJipKTlJWWl5iZmqKjpKWmp6ipqrKztLW2t7i5usLDxMXGx8jJytLT&#10;1NXW19jZ2uHi4+Tl5ufo6erx8vP09fb3+Pn6/8QAHwEAAwEBAQEBAQEBAQAAAAAAAAECAwQFBgcI&#10;CQoL/8QAtREAAgECBAQDBAcFBAQAAQJ3AAECAxEEBSExBhJBUQdhcRMiMoEIFEKRobHBCSMzUvAV&#10;YnLRChYkNOEl8RcYGRomJygpKjU2Nzg5OkNERUZHSElKU1RVVldYWVpjZGVmZ2hpanN0dXZ3eHl6&#10;goOEhYaHiImKkpOUlZaXmJmaoqOkpaanqKmqsrO0tba3uLm6wsPExcbHyMnK0tPU1dbX2Nna4uPk&#10;5ebn6Onq8vP09fb3+Pn6/9sAQwACAgICAgIDAgIDBQMDAwUGBQUFBQYIBgYGBgYICggICAgICAoK&#10;CgoKCgoKDAwMDAwMDg4ODg4PDw8PDw8PDw8P/9sAQwECAwMEBAQHBAQHEAsJCxAQEBAQEBAQEBAQ&#10;EBAQEBAQEBAQEBAQEBAQEBAQEBAQEBAQEBAQEBAQEBAQEBAQEBAQ/90ABABQ/9oADgQBAAIRAxEE&#10;EQA/AP38r/fw/wB/D/fwKAAKAAKAAKAAKAAKAAKAAKAAKAAKAAKAAKAAKAAKAAKAAKAAKAAKAAKA&#10;AKAAKAAKAAKAAKAAKAAKAAKAAKAAKAAKAAKAAKAAKAAKAAKAAKAAKAAKAA/Cr/go/wD8FH08NLqf&#10;7P8A+z/qYbWGD22t65bPkWgOVe1tXU/67tJID+7+6p35KAEyipRcZLRi/wDBOD/go+viVdM/Z/8A&#10;2gNTxrChLfRNcuX/AOPz+FLS6dv+W3QRyE/vPusd+C4TseB/YOV/9AtP/wAAj/kfupQUP+wcr/6B&#10;af8A4BH/ACCgA/sHK/8AoFp/+AR/yCgA/sHK/wDoFp/+AR/yCgA/sHK/+gWn/wCAR/yCgA/sHK/+&#10;gWn/AOAR/wAgoAP7Byv/AKBaf/gEf8goAP7Byv8A6Baf/gEf8goAP7Byv/oFp/8AgEf8goAP7Byv&#10;/oFp/wDgEf8AIKAD+wcr/wCgWn/4BH/IKAD+wcr/AOgWn/4BH/IKAD+wcr/6Baf/AIBH/IKAD+wc&#10;r/6Baf8A4BH/ACCgA/sHK/8AoFp/+AR/yCgA/sHK/wDoFp/+AR/yCgA/sHK/+gWn/wCAR/yCgA/s&#10;HK/+gWn/AOAR/wAgoAP7Byv/AKBaf/gEf8goAP7Byv8A6Baf/gEf8goAP7Byv/oFp/8AgEf8goAP&#10;7Byv/oFp/wDgEf8AIKAD+wcr/wCgWn/4BH/IKAD+wcr/AOgWn/4BH/IKAD+wcr/6Baf/AIBH/IKA&#10;D+wcr/6Baf8A4BH/ACCgA/sHK/8AoFp/+AR/yCgA/sHK/wDoFp/+AR/yCgA/sHK/+gWn/wCAR/yC&#10;gA/sHK/+gWn/AOAR/wAgoAP7Byv/AKBaf/gEf8goAP7Byv8A6Baf/gEf8goAP7Byv/oFp/8AgEf8&#10;goAP7Byv/oFp/wDgEf8AIKAD+wcr/wCgWn/4BH/IKAD+wcr/AOgWn/4BH/IKAD+wcr/6Baf/AIBH&#10;/IKAD+wcr/6Baf8A4BH/ACCgA/sHK/8AoFp/+AR/yCgBrI8sTTWGhf8AwR/yP//Q/fyv9/D/AH8P&#10;9/AoAAoAAoAAoAAoAAoAAoAAoAAoAAoAAoAAoAAoAAoAAoAAoAAoAAoAAoAAoAAoAAoAAoAAoAAo&#10;AAoAAoAAoAAoAAoAAoAAoAAoAAoAAoAAoAA6UAB+Fv8AwUg/4KOr4XTUv2f/ANn/AFQNrTB7fXNb&#10;tnyLRSMPa2si/wDLbtJIp/d/dU78lAAP522ZnYu5LMxySeSSe5oAARmRg6EqynII4II70AB/RJ/w&#10;Te/4KOr4nTTfgB+0BqgXWVCW+h63cvj7YB8qWl1I3/LboI5D/rPut8+C4TsB+6VBQBQABQABQABQ&#10;ABQABQABQABQABQABQABQABQABQABQABQABQABQABQABQABQABQABQABQABQABQABQABQABQABQA&#10;BQABQABQABQABQABQABQABQAH//R/fyv9/D/AH8P9/AoAAoAAoAAoAAoAAoAAoAAoAAoAAoAAoAA&#10;oAAoAAoAAoAAoAAoAAoAAoAAoAAoAAoAAoAAoAAoAAoAAoAAoAAoAAoAAoAAoAAoAAoAAoAAoAD8&#10;L/8Ago9/wUfXwqupfAH9n/VA2tsGt9a1y2fIsweHtbV1P+v7SSD/AFf3V+fJQAD+dl3aRi7kszEk&#10;knJJPUk0AA2gACgAHI7RusiEqynII4II6EUAB/RN/wAE4f8Ago+vilNN+AP7QGphdaUJb6Jrly+P&#10;tvZLW6dj/r+gjkP+s+63z4LhOwH7oUFAFAAFAAFAAFAAFAAFAAFAAFAAFAAFAAFAAFAAFAAFAAFA&#10;AFAAFAAFAAFAAFAAFAAFAAFAAFAAFAAFAAFAAFAAFAAFAAFAAFAAFAAFAAFAAFAAf//S/fyv9/D/&#10;AH8P9/AoAAoAAoAAoAAoAAoAAoAAoAAoAAoAAoAAoAAoAAoAAoAAoAAoAAoAAoAAoAAoAAoAAoAA&#10;oAAoAAoAAoAAoAAoAAoAAoAAoAAoAAoAAoAD8K/+Cj//AAUfXwyup/AD9n/Uw2sMGt9b1y2fItAe&#10;HtbVx/y2I4kkB/d8qvz5KAAfzuszOxdyWZjkk8kk9zQADaAA/a//AIJzf8E4Z/iLNpvx4+PWnND4&#10;UjK3GkaPOu1tTI5Se4U8i2HVUP8Arep/d/fTPlszzNUv3NF+91fb/gnyVStPMpuhQdqKdpSX2mt4&#10;xfbpKXyjrdpf+CjH/BOCb4dS6j8dvgJpzS+FJC1xq+jQLk6YTy9xbqOTbHqyAfuuo/d/c+Yy7M1U&#10;fsar97o+/wDwT6aOyLp1J5dNUazvRfwy/l7Rk+38sn6S1s3+J9fUFn1Q5WZGDoSrKcgjggjuKAA/&#10;oi/4Jwf8FH18TLpn7P8A+0BqYXWFCW2ia3cvj7Z2S1unP/LYcCOQn95wrfPguE7AfupQUAUAAUAA&#10;UAAUAAUAAUAAUAAUAAUAAUAAUAAUAAUAAUAAUAAUAAUAAUAAUAAUAAUAAUAAUAAUAAUAAUAAUAAU&#10;AAUAAUAAUAAUAAUAAUAAUAB//9P9/K/38P8Afw/38CgACgACgACgACgACgACgACgACgACgACgACg&#10;ACgACgACgACgACgACgACgACgACgACgACgACgACgACgACgACgACgACgACgACgACgACgAPwv8A+Cj/&#10;APwUeXwqup/s/wDwA1MNrbB7fW9bt2yLMHKyWtq4/wCW3aSQH93yq/PkoAB/OwzM7F3JZmOSTyST&#10;QACUAB+4X/BOX/gm9J41fTfj1+0Bphj8PKUuNG0W4XDXxB3Jc3SHkQd0jP8ArOrfJgOHyuZ5mqd6&#10;NF+91fb/AIJ8jVnPNJOjRdqC0lJbz7xi/wCXpKS32j1a/oziijhjSGFQkaAKqqMAAcAADoBQfBXu&#10;7s+ppUoUoKnTVktElsl5CSRRzxNDMoeOQFWVhkEHggg9Qa/GnpI/ZY7IdSnGpBwmrp6NPqj+c3/g&#10;o1/wTek8FPqXx6/Z/wBML+Hm33Gs6Lbrk2H8T3Nsg5MHUvGB+76j5MhPusszT2lqNZ+90ff/AIP5&#10;hc+dhOWXSVOq70XtJ/Y7Rk/5f5ZPbZ9G/wAPa+rKPphysyMHQlWU5BHBB9aAA/on/wCCcH/BR5fF&#10;S6Z+z/8AH7UgutKEttD1u4b/AI/cfKlrdOf+W3QRyE/vPut8+C4TsB+59BQBQABQABQABQABQABQ&#10;ABQABQABQABQABQABQABQABQABQABQABQABQABQABQABQABQABQABQABQABQABQABQABQABQABQA&#10;BQABQABQAH//1P38r/fw/wB/D/fwKAAKAAKAAKAAKAAKAAKAAKAAKAAKAAKAAKAAKAAKAAKAAKAA&#10;KAAKAAKAAKAAKAAKAAKAAKAAKAAKAAKAAKAAKAAKAAKAAKAAKAA/C3/go7/wUgTwuuqfAD9n/Uw2&#10;tHdba1rls4IswciS1tXH/LbtJID+75VfnyUAA/nbZmdi7kszHJJ5JJoABtAAfup/wTl/4Jtv4lbT&#10;Pj7+0HphXRwVuNF0K5Qg3RHKXV2h6Rd44z/rOGb5MBg+SzPNPZ3o0Xr1fb/gny7m8ybhTdqGzf8A&#10;P5Rf8veS+LZaan9ESIsahEAVVGABwABQfCH0sIRhFQgrJbJDqBlgOlfjMt2fssdkA10SRGjkUMrD&#10;BB5BB6gipKIlCM4uMldM/nb/AOCjP/BNuTwy+p/Hz9n3TC+jHfc61oVsmTZ93urRF6w9TJEB+75Z&#10;fkyF+7yzNOe1Gs9ej7/8EnY+bjKWXNQqO9B7P+Tyk/5e0umz0sz8La+tKPpxyO0bB0JVlOQRwQR3&#10;FAAf0Sf8E4v+CkCeJ10v9n/4/wCpbdZUJbaJrdw+BeY+VLW6c9JuixyE/vOFb58FwnYD90qCgCgA&#10;CgACgACgACgACgACgACgACgACgACgACgACgACgACgACgACgACgACgACgACgACgACgACgACgACgAC&#10;gACgACgACgACgACgACgAP//V/fyv9/D/AH8P9/AoAAoAAoAAoAAoAAoAAoAAoAAoAAoAAoAAoAAo&#10;AAoAAoAAoAAoAAoAAoAAoAAoAAoAAoAAoAAoAAoAAoAAoAAoAAoAAoAAoAD8K/8Ago//AMFHl8Mj&#10;U/2f/wBn/Uw2snfba3rls/8Ax59VktLV1/5bdpJAf3fKr8+SoAH87jMzsXclmY5JPJJNAAJQAm0t&#10;z96/+Cc3/BNc6idM+Pv7RGl4tPludE0C5T/W90ur2Nv4P4ooiPm4Z+MKUfIZnmnJejQevV9vTzPk&#10;OaWbScYO2GW761PJf3O7+3svdu3/AEGABQFUYA4AFM+GProxjGKjFWSFoAoKBgA6V+My3Z+yx2QB&#10;UlANZVdSjgMpGCD0IoAmUVJOMldM/nz/AOCjH/BNhtOOqfH39njS91r89zreg2yf6kdXurKNf4Or&#10;SxAfLyyDGVH3GWZpzWo13r0ff18xJHzKlLLXyy1odH/J5P8Audn9nZ+7qvwVr7AZ9OnfYcrMjB0J&#10;VlOQRwQR3FADP6Iv+CcH/BR9fEy6X+z98f8AUtusKEttD1u4f/j86KlrdO3/AC26COQn95wrfPgu&#10;E7AfupQUAUAAUAAUAAUAAUAAUAAUAAUAAUAAUAAUAAUAAUAAUAAUAAUAAUAAUAAUAAUAAUAAUAAU&#10;AAUAAUAAUAAUAAUAAUAAUAAUAAUAB//W/fyv9/D/AH8P9/AoAAoAAoAAoAAoAAoAAoAAoAAoAAoA&#10;AoAAoAAoAAoAAoAAoAAoAAoAAoAAoAAoAAoAAoAAoAAoAAoAAoAAoAAoAAoAAoAD8L/+Cj3/AAUf&#10;Xwoup/AD9n/Uw2tndb63rdu/Fl2e1tXU/wCv7SSD/V/dX58lAAP52GZnYu5LMxySeSSaAASgBNpK&#10;7P35/wCCcP8AwTc3/wBl/tA/tDaXhfkudC0C6Tr/ABR3l4jfnFCw9HcdFoPjszzTlvRovXq/0R8i&#10;+bNXZaYZf+VPT/p35/b/AMPxfv8A0HxB9bGKilGKskFAFBQABQMAHSvxmW7P2WOyAKkoAoABCAet&#10;AEyipKz2PwA/4KPf8E3Ch1T9oL9nrS8g77rXtBtk4H8Ul3Zov4tLEB6ug6rX2+WZpe1Gu9ej/Rk7&#10;HyycsrlyvXDv/wAp+T/udn9nr7u34D19iUfVJp6ocjsjB0JVlOQR1BHcUAM/on/4Jw/8FH18VLpn&#10;wA+P+phdaXZbaHrdw/8Ax+AcJa3bsf8AX9BHIf8AWfdb58FwnYD9z6CgCgACgACgACgACgACgACg&#10;ACgACgACgACgACgACgACgACgACgACgACgACgACgACgACgACgACgACgACgACgACgACgACgACgAP/X&#10;/fyv9/D/AH8P9/AoAAoAAoAAoAAoAAoAAoAAoAAoAAoAAoAAoAAoAAoAAoAAoAAoAAoAAoAAoAAo&#10;AAoAAoAAoAAoAAoAAoAAoAAoABCcUAB+F3/BR3/gpCvhYan8AP2f9SDa0Q9treuW7n/Q+z2to6/8&#10;tu0kgOI/ur8+SgAH87bMzsXclmY5JPJJPc0AAgBYhQMk8cUAS2krs/oL/wCCc/8AwTXWw/sv4/ft&#10;EaYDdfJc6JoFygKx/wAUd3eI2fm7xwkfLwz84UB8bmeaWvRoPXq/0R8h72bPthl99X/Kn/6X/h+L&#10;97KD4k+vjFRSjFWSCgCgoAAoAAoGADpX4zLdn7LHZAFSUAUAAUAAUATKKkrNaH4J/wDBRj/gmuuo&#10;f2p8f/2eNN23Xz3WuaBboAsgA3SXVki/xdWkhH3uWTnKn7XLM02o136P/MR8wubLH3of+m//ALT/&#10;ANI/w/D/AD6EFSVYYI4INfZjPqE01dCo7RsHQlWU5BHBBHcUAM/ol/4Jxf8ABSAeKRpf7P8A8f8A&#10;UgusgJbaHrdw/wDx+Y4S1u3Y/wCu6COQ/wCs+63z4LBOwH7o0FAFAAFAAFAAFAAFAAFAAFAAFAAF&#10;AAFAAFAAFAAFAAFAAFAAFAAFAAFAAFAAFAAFAAFAAFAAFAAFAAFAAFAAFAAFAAFAAf/Q/fyv9/D/&#10;AH8P9/AoAAoAAoAAoAAoAAoAAoAAoAAoAAoAAoAAoAAoAAoAAoAAoAAoAAoAAoAAoAAoAAoAAoAA&#10;oAAoAAoAAoAAoABCcUAB+F3/AAUh/wCCjv8Awiw1L9n74A6nnWmD2+ua3bt/x5/wvaWrj/lseRJI&#10;P9X91TvyUAA/naZmZizEkk5JPUmgABVLsFUZJ4AFAiXJJXZ/RB/wTi/4JvJ4dXTPj/8AtBaYG1Yh&#10;LnRNDuUBFsDho7u7Q/8ALbvHER+74ZhvwFR8Xmeab0KL9X+iPluV5prL/d+3/Pz1/ueX2+vu/F+6&#10;9M+MPqkklZBQAwoAAoAAoAAoGADpX4zLdn7LHZAFSUAUAAUAAUAAUAJpPRn4T/8ABR3/AIJvJ4iX&#10;VPj/APs/aYF1YB7rXNEt1wLoAFpLq0Qf8te8kQ+/yyjfkN9nlmabUa79H+jEfMtSy13WtDr/ANO/&#10;Nf3O6+z0934f54CCpKsMEcEHqDX2oz6ZNNXQqsyMGQlWHII6g0AM/ol/4Jvf8FHB4pGmfs/fH7Uw&#10;NZAS20LWrhv+PwfdS1unP/LYcCOQ/wCs+63z4LhOwH7o0FAFAAFAAFAAFAAFAAFAAFAAFAAFAAFA&#10;AFAAFAAFAAFAAFAAFAAFAAFAAFAAFAAFAAFAAFAAFAAFAAFAAFAAFAAFAAf/0f38r/fw/wB/D/fw&#10;KAAKAAKAAKAAKAAKAAKAAKAAKAAKAAKAAKAAKAAKAAKAAKAAKAAKAAKAAKAAKAAKAAKAAKAAKAAK&#10;AAKAAQnFAAfhh/wUf/4KPDwoup/s/wDwA1POtsHttb1u3b/jyB+V7W1cf8tj0kkH+r+6vz5KAAfz&#10;sszOxdyWZjkk8kk9zQACxxvK6xxqXZyAABkkngAAd6AIlKMYuUnZI/or/wCCdH/BNpPCA0z49ftB&#10;6aH10hbjRtDuFDLZg8pc3SHIM/dIz/q+Gb58BA+JzPNL3o0H6v8ARHycFLNWpzVsN0T3qeb7Q7L7&#10;e793SX7lUHxp9clYKAGFAAFAAFAAFAAFAwAdK/GZbs/ZY7IAqSgCgACgACgACgAEIzQAmr7n4af8&#10;FF/+CbSeLhqfx6/Z900JroDXOtaJbqFW9xy9zaoOBP1MkY/1nVfnyH+yyzNLWoV36P8ARiPmWpZa&#10;3KKvQ6r+TzX9zuvs7r3dF/OtJG8TtFKpR0JDKRggjggg9CK+2GfSxkpJSi7piK7IwdCVYcgjgg0A&#10;Uf0T/wDBOD/go8vitdM/Z/8Aj9qW3WwEttD1q4bi8AG1LW6c/wDLbtHIf9Z91vnwXCdgP3PoKAKA&#10;AKAAKAAKAAKAAKAAKAAKAAKAAKAAKAAKAAKAAKAAKAAKAAKAAKAAKAAKAAKAAKAAKAAKAAKAAKAA&#10;KAAKAA//0v38r/fw/wB/D/fwKAAKAAKAAKAAKAAKAAKAAKAAKAAKAAKAAKAAKAAKAAKAAKAAKAAK&#10;AAKAAKAAKAAKAAKAAKAAKAAKAAKAA/Cv/go//wAFHx4YGp/s/wD7P+p51k77bXNbt2/48/4XtbR1&#10;P+u6iSQfc+6p35KoAP53GZnYu5LMxySeSSaYAPhhluJUggRpJJGCqqgszMxwAAOSSegoAznOMIuc&#10;3ZLVtn9Iv/BOj/gm/B8OItO+O3x705ZvFkirPpGjzqGTTVYZWe4U8G6xyqnIi6n959wPhszzTmvR&#10;oPTq/wDI+VjTlmklUqq2HWqi/t+cl/L1jHrvLSyP2voPkD64KAAKAAKAAKAAKAAKAAKBgA6V+My3&#10;Z+yx2QBUlAFAAFAAFAAFAAFAAGM0AI/FD/gox/wTgh+I0Wo/Hf4CacsXiyNWn1fR4FCrqYHLT26j&#10;gXOOWUcS9R+8+/8AX5ZmnLajXenR/wCYj5aUZZbJzpq9B7pfY84/3e66brS6P5upoZreV7e4RopY&#10;mKujAqyspwQQeQQeor7kZ9PCcZxU4O6ezGKzIwZSVI5BHBBFAFn9En/BOD/go+viZdM/Z/8Aj/qe&#10;NYAS20PW7h+LsD5Utbt2P+u7RyH/AFn3WO/BdEoD90+tMoAoAAoAAoAAoAAoAAoAAoAAoAAoAAoA&#10;AoAAoAAoAAoAAoAAoAAoAAoAAoAAoAAoAAoAAoAAoAAoAAoAAoAD/9P9/K/38P8Afw/38CgACgAC&#10;gACgACgACgACgACgACgACgACgACgACgACgACgACgACgACgACgACgACgACgACgACgACgACgAPwt/4&#10;KQ/8FHF8LpqX7P8A8ANUzrTB7bXNatmyLMEbXtbWRT/ruokkH+r+6p35KIAP52mZnYu5LMxySeSS&#10;aYAS29vcXdxHa2sTTTTMqJGilndmOFVVHJJJwAOtAGdSpCnBzm7JatvZI/pQ/wCCdH/BOKD4WRaf&#10;8c/jvp6zeMpFWfStKmAZNKRhlZZlPBuiDwOkX+/yofC5nmfPejRenV/oj5SEJ5pNVaqaw61jF/b/&#10;AL0l/L1jF7/FLoj9oqD5E+vCgACgACgACgACgACgACgACgYAOlfjMt2fssdkAVJQBQABQABQABQA&#10;BQABQABQAH4uf8FF/wDgnFB8UotQ+OfwI09YPGUStPq2lQgKmqqoy00KjgXQxyOkv+/y312WZpyW&#10;o1np0fYR8s6csuk6lJXoveK+x3lFfy/zR6bx6o/mwuLe4s7iW0u4mgngZkkjdSro6nDKynkEHgg9&#10;DX3Qz6aE4zipwd09U11RGrMjBlJUg5BHBBFAFn9En/BN/wD4KOr4oTTf2f8A4/6mBrShLbQ9auWw&#10;LtVGEtbqRj/ru0ch/wBZ91jvwXQgP3SpjAKAAKAAKAAKAAKAAKAAKAAKAAKAAKAAKAAKAAKAAKAA&#10;KAAKAAKAAKAAKAAKAAKAAKAAKAAKAAKAAKAA/9T9/K/38P8Afw/38CgACgACgACgACgACgACgACg&#10;ACgACgACgACgACgACgACgACgACgACgACgACgACgACgACgACgACgAPwv/AOCj3/BR9fCq6n8APgBq&#10;YbW2D2+t63bPkWYPD2trIp/1/USSD/V/dU78lEAH87LMzsXclmY5JPJJPc0wAmtbW6vrqGysoXuL&#10;i4dY4441Lu7ucKqqOSSTgAck0CbsZVKkKcHUqOyWrb0SP6X/APgnV/wTktfg9BYfG/44WKXPjqZV&#10;m03TZAHj0hHGQ8ikYN3j8Iug+fJAfCZnmntL0aD06vv6eR81GjPMpqrXVqK1jF/afSUl26xj85a2&#10;S/ZGg+TPqgoAAoAAoAAoAAoAAoAAoAAoAAoGADpX4zLdn7LHZAFSUAUAAUAAUAAUAAUAAUAAUAAU&#10;AB+N3/BRT/gnHa/GG3v/AI3fA6wS28dQI0upabEAkesIoyXjA4F2B+EvQ/Pgn6zLM09najXfu9H2&#10;9fID5udOeAk6tFXpPWUVvHvKK7dZRXrHW6f80F3aXVhdTWN9C9tc27tHLFIpSSN0OGVlOCGBGCDy&#10;DX3gH0FOpGpFTg7p6prZkKsyMHQlWU5BHBBFAGh/RP8A8E4f+Cj6+Kl0z4A/tAamF1tQtvomt3Lg&#10;C7A4S1u5GP8Ar+0ch/1nCsd+C6EB+59MYBQABQABQABQABQABQABQABQABQABQABQABQABQABQAB&#10;QABQABQABQABQABQABQABQABQABQABQAH//V/fyv9/D/AH8P9/AoAAoAAoAAoAAoAAoAAoAAoAAo&#10;AAoAAoAAoAAoAAoAAoAAoAAoAAoAAoAAoAAoAAoAAoAAzigAPwq/4KP/APBR5fDK6n+z/wDADUw2&#10;sMHttc1u3bItAeHtbVx/y2xkSSD/AFf3VO/JVAB/O6zMzFmJLE5JPJJpgBasLC+1S+t9M0y3ku7y&#10;7kWKGGFDJJJI52qiKoJZmJAAAyTQJu2rMK1anRpyq1ZKMVq29kj+m3/gnf8A8E5rL4I21j8aPjVZ&#10;x3fxBnQSWFi+Hi0ZHHVuzXZB5bkR9F+bLUHwWZ5n7W9Gi/d6vv8A8A+co06mYTWIxEXGktYwe77S&#10;mvxjF7by96yj+wFB8qfVBQABQABQABQABQABQABQABQABQABQMAHSvxmW7P2WOyAKkoAoAAoAAoA&#10;AoAAoAAoAAoAAoAAoAD8gP8Agoj/AME5rL44W178aPgrZx2nxBt0Ml/YJhItZRB94dluwBw3ST7r&#10;fNhq+pyzNHStRrP3ej7f8AD5upTngZOtQV6b1lFbrvKP/t0eu61upfzI39hfaXfXGmanbyWl3aSN&#10;FNDMhjkjkQ7WR0bBVlIwQRkGvvk76oR71KrCrBVKbunqmuxWVmRgykgg5BHB4pjNj+iL/gnD/wAF&#10;H18TDTP2f/2gNTC6wAltoet3L4F0AMJa3TnjzscRyH/WcKx34LoQH7qUxgFAAFAAFAAFAAFAAFAA&#10;FAAFAAFAAFAAFAAFAAFAAFAAFAAFAAFAAFAAFAAFAAFAAFAAFAAFAAf/1v38r/fw/wB/D/fwKAAK&#10;AAKAAKAAKAAKAAKAAKAAKAAKAAKAAKAAKAAKAAKAAKAAKAAKAAKAAKAAKAAKAAM4oAD8L/8Ago//&#10;AMFHl8Krqf7P/wAAdSDa2we21zWrdsizByr2tq4/5bdpJB/q/ur8+SgAH87DMzMWYkknJJ6k0ABd&#10;03TNR1nULbSNItZb2+vZEhgghQySyySHaqIiglmYnAAGSaBNpK7MK1anRpurVklFatvY/p9/4J5f&#10;8E7NP+AljafF74wWsV98RbuMPa2rYki0WNx0XqGuSDh3HCfdTuxD4DMs0dVulRfu9X3/AOAfN0aF&#10;TMKkcTio2prWEH1a2nNd/wCWP2d371uX9baD5c+rCgACgACgACgACgACgpRb2RMpKKvJ2EzXwGfc&#10;c8MZBBzzzM6GHS39pVhD/wBKkj4zO+LuH8jg6mc5jRw6X/PyrCH/AKVJM8GrnuW03yyrxb7J8z+5&#10;XYue9fy5n30wPBjJ241c/p1ZLpSjUq/jCDj+J/Nuc/So8IMqbjXz6nUa6Uo1Kv4wg4/iYrOoz/gU&#10;Kk/PkcV/5Py/5CbhX4Lmn7Qnwlwt/qsMVX/w0Yxv/wCDKkPyPxDM/p1+FeFv9VWJr/4aKjf/AMDq&#10;R/ITx+YS/h4J/wDb04L/ANJchN1flWL/AGkvBsW/quRYmS6c0qUfylL9T81xP7Qfg2N/q2S4mX+K&#10;VKP5ORTr5s9qFNf9xJP/ANxi7hXy8v2luT393hmq1/2EQX/uJnzMv2h+TJ+7w7V/8Hw/+Vi584/k&#10;p/8AgUv/AJEMivjl+0PyZv3uHaq/7jw/+Vo+xh+0tyfRS4Zq2/7CIf8AypBz5x/JT/8AApf/ACIb&#10;hX02G/aD8Gyt9ZyXEx/wypS/NxPqMJ+0l4Ok19ayLEx78s6UvzlG/wCA1XzZb0Kb/wC4kl/7j/UN&#10;wr9Kyz6dnhXirfWliqH+KjGVv/AKkvyP1TK/2hPhLirLFQxVD/FRjJL/AMF1J/kSsfmMf4mCf/bs&#10;4P8A9KcQzX7fkv0qPCHNWo0M+p02+lWNSl+M4KP4n71kP0wfBjOGo0s/p0m+lWNSl+M4KP8A5MH9&#10;sqDXt6FSP/bjkv8AyTm/yFzX9JZLxbw/ncFUybMaOIT/AOfdWE/wjJs/qXIeOeGM+gp5JmdDEJ7e&#10;zqwn/wCkyZvSz3Laj5Y14p9m7P7nZhX2TTWjR98e9GUZK8XdBSAoKAAKAAKAAKAAKAA/JP8A4KHf&#10;8E7dP+Pljd/F74PWkVl8RbSPddWq7Y4tZjQdGPAW5Ufcc8P91/4WH1GWZm6TVKs/d6Pt/wAAR8zW&#10;o1MFN4jDK9N6yguneUV3/mj13XvfF/MBqWm6ho+oXOk6tbS2V7ZyPDPBMhjliljO10dGwVZSMEHk&#10;Gvv009UFz3qFenWpxq0pXi9U0VFZkYMpIIOQRx0pjOg/on/4Jwf8FHl8VrpnwA+P+phdbAS20TW7&#10;hsC8AwqWt05/5b9o5D/rOFb58F0ID9z6YwCgACgACgACgACgACgACgACgACgACgACgACgACgACgA&#10;CgACgACgACgACgACgACgACgACgAP/9f9/K/38P8Afw/38CgACgACgACgACgACgACgACgACgACgAC&#10;gACgACgACgACgACgACgACgACgACgACgAAnFAAfhZ/wAFHf8AgpCvhddU+AHwA1INrTBrbW9ct3DL&#10;aA/K9rauM5m6iSQf6vlV+fJRAB/O4zM7F3JZmOSTyST3pgBoaPo+reIdVtNC0Gzm1DUb+VILe2gQ&#10;ySzSyHCoiLksxJwAKBNpK7OevXpUKcq1aSjFbtn9Qv8AwT3/AOCd2l/s92Fr8WPixbxaj8SLuMNb&#10;w8PDo0ci4KIejXBBxJIOF+6nGWZH59meZus3SpfD18/+AfOUKNXH1I4rFRcaa1hB7+U5rv8Ayx+z&#10;u/e+H9YelM+ZPqwoAAoAAoAArws3zvLcnwssdm2JhQox3nUlGEV6yk0jyszzTA5ZhZY3Mq8KNGO8&#10;6klCK9ZSaX4nnYrH4XCpfWKijfa71fot38hMiv8AOrj/AOnV4UcMznh8vrzzCqumHinC/wD19m4x&#10;frHnP4I44+mh4XcOSlQwWInj6q6YeKcL/wDX2bjH5x5zylmeIrP/AGPDNr+afuL7mnP/AMl/ATdX&#10;+aPG/wC0X42zCUqXCmXUcHDpKd69T8eSmn6wkf548Y/T+4vxrlS4Xy2jhIdJTvWqeuvLTT9YSEsH&#10;mNZ3xGJ5F2pxX/pUuZ/coiZr/P8A4u+kT4o8VqUM6z+vKD3hCfsof+AUuSLXk0z+F+KvH/xM4nTj&#10;m+e13B/ZhL2UPTlp8ia8mmVHIcC5KdaLqP8Avtz+5SbSfmkg5r+dYU8Zj6/LBSq1Jdryk/zbP5/h&#10;TxeOr8sFKpUl2vKT/Ns9OdXCYKneco04+dor9EGDX7fkngZ4mZ2lLLOHcXUT6+wqJf8AgUkl+J+3&#10;ZJ4G+JedpSyzh3F1E+vsKiX/AIFKKX4njPiXKb2hXUn/AHLz/wDSUxdtf0Nk30JvGrMoqUsnVFf9&#10;Pa1KP4Kcmvmrn9D5N9CbxqzKKm8nVFP/AJ+1qUfwU5P71cwfEUZSth8LWn5qm4/+nOS/yuG2v1bC&#10;fs9vFusr1qmEp+taT/8ASabP1bCfs9vFusr1qmEp+taT/wDSabRss1x0r8uAn85U1/7ew219XS/Z&#10;yeJUleeZYJf9v1n/AO4T6ul+zk8SpK88ywS/7frP/wBwlf2hmT2wL+c4fpcNtFX9nJ4lRV4Zlgn/&#10;ANv1l/7hCr+zk8Soq8MywT/7frL/ANwh/aGZLfAv5Th+rQba+Uxf7Pbxaoq9GphKnpWkv/SqaPlM&#10;X+z18WqKvRqYSp6VpL/0qmiXmuOj8WAn8pU3/wC3oNtflWc/Ql8asti5RydVl/06rUpfg5xf4X8j&#10;8qzn6EvjVlsXKOTqsl/z6rUpfg5xb+65iuIYxly4jC1oebpuS/8AKfPb52Ewa/njO/AzxMyROWZ8&#10;O4unHv7Co4/+BRTX4n88Z34GeJmSJyzPh3F04rr7Co1/4FFNfibriTKr2nXUX/fvD/0pIOa/D508&#10;Xga7jNSp1I97xkvyaPxCdPF4GvyzUqdSPe8ZL8mj2oVcJjKd4SjUj5Wkv1QZr+geFPpAeJnDCUMo&#10;z2vGC+zOXtYenLU50l5JI/orhD6RHijwoowyXP68YLaE5+1h6clXnil6JHmSyHAqTnRi6bf8jcPv&#10;UWk35tMXdX90cHfT+4vwPLS4ny2ji4/zQvRqfhz02/SET/QDgn9ovxtl7jS4ry2jjIdZQvQqfhzw&#10;b9IRIeDzGi74fE867VIp/wDk0eV/epC5r/Q3gf6aPhdxHKNDG4ieAqvpXjaF/wDr7Byj85ch/pZw&#10;D9Ovwp4mnDD5jXnl9Z9MRG0L/wDX2DlFes+QbzPE0P8Ae8M0v5oPnX3JKf8A5I/u1Fr++MtzPA5n&#10;ho43La8K1KW06clOL9JRbX4n+i+UZ1lub4WOOynEwr0ZbTpyjOL9JRbR6uFx+GxSbw9RStvZ6r1W&#10;6+YV6p7p6IUAAUAAUAB+T/8AwUI/4J3aX+0LY3XxY+E1vFp3xItI908PEcOsRxjhHPRbgAYSTo33&#10;X4wy/TZbmbo2pVfh/L/gEnzVWhUwdSWJwyvB6zgv/So+feP2t172/wDLzrGj6r4e1W70PXbOXT9R&#10;sJXguLedDHLFLGdrI6NgqwPBBr9BTTV0Ue9Rr061NVaUrxezRnqzIwdCQQQQRwQRTA3P6Jf+CcX/&#10;AAUhXxQumfAD9oDUgutALb6Lrlw4C3YHEdrdOcYm7RyH/WcK3z4LoQH7o0xgFAAFAAFAAFAAFAAF&#10;AAFAAFAAFAAFAAFAAFAAFAAFAAFAAFAAFAAFAAFAAFAAFAAFAAf/0P38r/fw/wB/D/fwKAAKAAKA&#10;AKAAKAAKAAKAAKAAKAAKAAKAAKAAKAAKAAKAAKAAKAAKAAKAAKAADxQAH4Vf8FH/APgo+PDK6n+z&#10;/wDs/wCphtYYPba5rdu+RaDlXtLVwf8AXdpJB/q/ur8+SgAH87zMzsXclmY5JPJJPc0ABp6FoWs+&#10;J9ZsvDvh2ym1LVNSmS3tra3QySzSyHaqIq5JJJ4AoJbSV3sc9evToU3Vqu0Vuz+pj/gn7/wT10T9&#10;m/Srf4l/EyCHVPiXfxZXpJDpEcg5hhPQzEHEko/3U+XJYPz7MszdZulS+H8/+AfPUcNVxtWOKxat&#10;COsIdn/NP+92W0f8W36l0HzR9SFAAFAAJkV/PniZ43cC+HWFeI4qzKFKdrxpL360/wDDTjeXzaUe&#10;7R+I+Ifi9wZwBhniOKMwhSla8aa96rL/AA043l82lHu0eBXzehCbo0b1Kn8sdWv8T2j/ANvNeVxC&#10;a/xL8U/2imd45zwXh7gFhaeq9tXSnVfnGmr04f8AbzqeiP8AHjxK+n1m2Lc8HwDgVh4ar21dKdR+&#10;caabpw/7edT5GHsMwxX8ep7KPaGsvnNqy/7djf8AvCcmv8heMPEHirjHF/XuJ8xq4qp09pNtLyjH&#10;4Yryikj/ACn4t494n4uxf1ziTMKuJqdOebaX+GPwxXlFJHfhsuwuFbnTh7z3k9ZP1k7t/NgBX6v4&#10;ffR28S+OnCWQZNVdKX/L2ovZUrd+epyqS/w8z8j9b8P/AKO3iXx04SyDJqrpS/5e1F7Klbvz1OVN&#10;f4eZ+R5lXiDBKTp4ZutP+Wmub72vdj/29JIXFf6e8D/s3cyq8lfjPO4011p4eDm/T2lTlS+UJI/0&#10;94H/AGbuZVeSvxnncaa608PBzfp7SpypfKEjJ1s6xC/dUoUV3m3OX/gMbR/8nfoLgV/ohwj9CXwc&#10;4f5Z1MseLqL7WInKf/ki5af/AJIf6IcI/Ql8HOH+WdTLHi6i+1iJyn/5IuWn/wCSB/YlWr/veMqS&#10;8otU1/5IlL75MWv7UyDgvhzh+kqGR5dRw0V0p04Q/wDSUr/M/tTIOC+HOH6SoZHl1HDxXSnThD/0&#10;lK/zOuhw/llGXtIYeLl/M1zS/wDApXl+IV9yfcn0UYqKtFWQUAOwUAMKAAKAAKAAKAAKAJlFSVpK&#10;6CvheIOCuG+IKToZ7l1HExfSpThP/wBKTt8j4XP+CuG+IKToZ5l1HExfSpShP/0pO3yPnK/D+WVp&#10;e0lh4qX80Vyy/wDAo2l+IYFfxXxd9CXwc4g5p08slhKj+1h6kof+SS56f/kh/FfF30JPBziDmnTy&#10;yWEqP7WHqSh/5I+an/5Icv8AYlalrhMZUj5SaqL/AMnTl90kNI9K/wA8OOf2buZUuevwXncai6U8&#10;RBwfp7SnzJ/OnE/zw44/Zu5lS56/BmdxqLpTxEHB+ntKfNF/OEQVbOsOrVaUKy7wbhL/AMBleP8A&#10;5OvQTFf5g+IP0dvEvgWU5Z/k1VUY/wDL2mva0rd+eHMkv8XK+6P8wfEH6O3iXwLKc8/yaqqMf+Xt&#10;Ne1pW788OZRX+Llfka0uIME5KliW6M39mouXXyb92X/bsmHtX5Lwlx9xRwji/rnDeYVcNU68k2k/&#10;8UfhkvKSaPyrg7xC4q4Nxn13hjMquFqdfZzaT8pR+GS8pJo9PFZbhcU1OpD3ltJaSXpJWa+8UH1r&#10;/Vbw1+n1nGEcMHx7gViKei9tQShUXnKm/wB3P/t32fzP9dvCz9onnuBlDBeIWAjiqei9tRSp1V5y&#10;pv8Adz/7d9n8zz1h8wwrvQqe1j/LPSXymlr/ANvRd/5hc1/sT4eeL3BfH2H9vwvmEKsrXdN+7Vj/&#10;AIqcrS07pOPZs/238NPG7gTxFwyr8K5lCrO15Um+StD/ABU5Wlp3Sce0mdFDN6E6ioVk6dR/Zlo3&#10;/he0v+3W/Owtftx/QZ74UAAUAB+Wv/BQL/gnrov7SWlXHxL+GcEOmfEuxi+YcRw6vFGOIpj0EwAx&#10;HKf91/lwV+ky3MnRapVfh/L/AIAmfO1qFTC1HicKrxesoLr/AHo/3u6+1/i1f8s2uaHrPhnWL3w9&#10;4hspdO1PTpnt7m2nQxywyxna6Op5BB6g1+hRkpK6C57VCvTrU1VpO6fUzFZkYMpIKnII4IIqhnQf&#10;0Rf8E4P+Cj6+Jhpn7P8A+0BqYGsAJb6Jrly+BdjhY7S6dv8Alt2jkJ/ecK3z4LoQH7qdaYwCgACg&#10;ACgACgACgACgACgACgACgACgACgACgACgACgACgACgACgACgACgACgACgAP/0f38r/fw/wB/D/fw&#10;KAAKAAKAAKAAKAAKAAKAAKAAKAAKAAKAAKAAKAAKAAKAAKAAKAAKAAKAADxQAH4X/wDBR7/go+PC&#10;q6l8AfgBqYbW2DW+t63bOCLMdHtbV1P+u6iSQf6v7q/PkoAB/OyzM7F3JZmOSTyST3NAAa3h7w9r&#10;nizXLHwz4ZsJtU1bU5kt7W1t0Mks0shwqIo5JJoJlJRV3scuIxFLD0nWrStFbv8Arr2W7eiP6nf+&#10;Cf3/AAT50T9mnR4PiP8AEaGHVPiXqMX3hiSHSIpBzBATwZSDiWUe6L8uSwfnmZZk679nT+H8/wDg&#10;HiYehVxdSOKxUbRWsIPp/el/f7LaP+K7P1DoPnD6UKAAQnFfjfiN4qcJeH2VvNuK8dGhDXli3epU&#10;a+zTgvem/RWXVpH5Xx74kcL8C5a814oxsaFPXlT1nNrpTgvem/RWXVpHj4vMaVCSpK8qj2jHWXr2&#10;S820vMQmv+fvxn+n9xRxA6mWeH9N5fhXde1laWIku63jS/7d5prdTR/hl4u/Tn4izt1Mt4DpPA4Z&#10;3XtZWliJLut4Ur/3eaa6TRwfU8Xi9cZPkh/JB7/4p6N+keVebE561/kvCnnfE2a2gquLxlaXTmq1&#10;Zyf3yk/vP8t6dLOuJc05acauKxdaWy5qlScn98pP7z0ZTwWW4f3nGnTXol/w7+9i7a/1P8Kf2f8A&#10;xxxFGnj+MK0ctw715GvaYhr/AAJqML/35cy6wP8AU/wp/Z/8ccRRp4/jCtHLcO9eRr2mIa/wJqML&#10;/wB+XMusOh4zzLHYu6y6haP89S8V6qHxy+fIn0YoFf7W+Gv0UvC7gRQrZflka+Jjr7bEWqzv3Sa5&#10;If8AbkIvzP8Aa3w1+il4XcCKnWy/LI18THX22ItVnfuk1yQ8uSEX5gshhXV8yqyrPs9If+ARsmv8&#10;XM/MWv7TSSVkf2okkrI+qp0oU4qFOKSWyWiCmM1CgACgACgACgACgACgACgACgACgACgACgACgAO&#10;J+I/ifWvBngXXPFPhzw/c+KtU021kmtdLtCBPeTAfJEhbgZPU84GSATwfluJMzxWWZTicfgsLLE1&#10;acW40oW5py6RTeiu930XR7CYH5f+Fv2/P2hfAPxY8EeB/wBrT4T2/grR/iVKsOj3NjM0lxBJJIsS&#10;i4iMkhO13QSAiN1DBtpHFfwflnj3xjlOf5dlXiLkUcJQx75aUoScpRbkopTi5SvZyipL3ZRTvyta&#10;CaTTTMqlKFSDp1Ipxe6auvuP11wK/QvEr6KPhbx3z18wyyNDEy19th7Up37ySXJPz54SfmfxX4lf&#10;RR8LeO+evmGWRoYmWvtsPalO/eSS5J+fPCT8z5R5BCjrltWVH+6tYf8AgErpL/ByvzEK+lf4reK3&#10;7P8A434djUzDg+vHMsOteRL2eIS/wNuNT/tySk+kD/FXxW/Z/wDG/DsamYcH145lh1ryJezxCX+B&#10;txqW/uSUn0gP+0cdhP8AkYULx/np3kvVw+OPy50urtqJyK/yuqUs74ZzXlqRq4TF0ZdeanUhJfdK&#10;L+4/yvnTzvhnNbTVXCYyhLrzUqkJL/wGUX9x7MKmCzLD+641Kb9Gv+HX3oMmv9SfCL6c/EWSunlv&#10;HlJ47DrT2sbRxEV3e0Ktv73LN9Zs/wBavBj6f3E/D7p5Z4gUnmGGVl7WNo4iK7vaFX/t7ln1c3se&#10;b9TxeEd8HPnh/JNv/wAlnq16S5l5xHA1/uZwF4kcL8dZas04Xxsa9PTmS0nBvpUg/eg/VWfRs/6A&#10;vDnxV4R8QcsWa8KY+FeGnNFO1Sm30qU370H6qz6NrU9DCZlRrydJ3jUW8ZaP17NecW15i1+qH7Ie&#10;wFAAfl7/AMFAf+CfOiftL6RP8R/hxDDpnxM0+H7xxHDq0UY4gnPQSgcRSn/cf5cFPo8tzJ0GqdT4&#10;fy/4ArHz1ehUwtR4nCq6es4Lr/ej/e7raXrq/wCWLxD4e1zwnrl94a8S2E2l6rpkzwXNrcIY5oZU&#10;OGR1PIINfocZKSumM9ihiKdemqtKV0/6/wCH7GQrMjB1JBU5BHBBFUB0n9E//BOH/go+vipdM+AP&#10;7QGqBdbXbb6Lrly+BeDolrdOx/1/aOQ/6zhW+fBdCA/c+mMAoAAoAAoAAoAAoAAoAAoAAoAAoAAo&#10;AAoAAoAAoAAoAAoAAoAAoAAoAAoAAoAD/9L9/K/38P8Afw/38CgACgACgACgACgACgACgACgACgA&#10;CgACgACgACgACgACgACgACgACgADpQAH4Wf8FHf+CkA8LjVPgB+z/qQbWWD22t65bPxZg8Pa2jr/&#10;AMtuokkB/d8qvz5KIAP53GZnYu5LMxJJPJJPc0wA3fC3hbxF438Rad4R8I6dNq2s6tMlvaWlupeW&#10;aVzhVUD9T0A5PGaCJSjFOUnZI5MTiaWGpOtWlaK/qy6tvZJat6I/qr/YH/4J/eHP2XtDh8deOEh1&#10;j4malCBNOAHh0uOQfNbWpPVsHEsvVvurhfvB+eZjmTxD9nT0h+Z4OGwtXF1Y4zGqyXwQ/l/vS7z/&#10;AAhstbs/S6g+dPqQrKrVhSg6lSSUUrtvRJLdt9Eu5E5xhFzm7JatvRJLdt9EjKrVhSg6lR2it29k&#10;NJr/ABg8ffp55Pw7OtkHhzGOLxaupYh60Kb/ALiX8aS73VNPrPVH+SHjh9NrJ+Hp1cj4BjHF4tXU&#10;q71oU3/cS/jSXdNU0+s9UfOqvisd/u/7ul/M17z/AMMXsv70l6R2Ymc1/wA9XFXGHEnGmcSzTiDF&#10;1MXiqjteTcn5RhFaRXaEUkuiP8HOJ+LOIuMc2lmee4qpisVUdrybk9XpGMVol2jFJdkelRw2GwNK&#10;Ulot5Sb1fnKT1fq2AGa/0y8EvoHcW8WRpZtxrN5dgpWag0niJrfSD0pJ953kv+fZ/pr4JfQO4t4s&#10;jSzbjWby7BuzUGk8ROL10g9KSfepeS/59ni/2lisbplkEof8/Jp8v/bsdJT9Xyx7OQ4DFf8AQN4Y&#10;+CfA/hxg/qvCmXxpSatKq/erT/x1H7z/AMKtFdIo/wCgfwx8E+B/DjB/VeFMvjSm1aVV+9Wn/iqP&#10;3n/hVorpFHZhcmo0qixFeTq1V9qdm1/hVuWP/bqXncWv6BP6BPowoAAoAAoADK1vXdF8NaXca34i&#10;v7fS9OtFLzXN1KsMMajqXdyFUe5NefjcdhcDQnisbVjTpxV3KTUYpd23ZIAPg7x3/wAFQv2NfA07&#10;2Y8Zv4guIyVK6TZzXS5HXEpVIj+Dn2r+TM8+lB4Z5XN0lmDryXSlCc1/4FZQfykAG58Ff+Cjf7K3&#10;xz8TWvgzwz4jm0vXb9xHa2mq2zWhuHPRI5MtEXPRV3hieACa9Xgv6RnAPFWOhlmCxbp15u0Y1YOH&#10;M+0ZaxbfRc130TAD7qr+rgAKAA/LL/go7+118cf2YL/wLbfBzT7O+TX4r9737VZS3e027QiPaY3T&#10;bne2c9fwr+CfpGeLnFXAlfLafDdKE1WVRz5qcp25XDltytW+J77gB+YU3/BYT9r7TGUanovh+It0&#10;EunXMecembgV/DMvpfeItFpV8PQXrSmv/bwA17L/AILIftWzJ5sfhXw5cpnG4Wd5jPpkXNddP6ZH&#10;Htr/AFPDP/typ/8ALAA/Y79gL9pfx/8AtT/B/VvH/wARdLsdJ1Gw1qfTo4rCOWONoYreCUMwmkkb&#10;cWlYcHGAOOuf9JvAHxMzbj/huvnGcUYU6kK0qaVNSS5VCErvmlJ3vJ9bbaAB5l49/wCCqX7PHww+&#10;LXif4S+ONP1m1ufDN61lJfW9vFc20joBvICyrIApJH3DyK+Iz76U/BuRcQ43h7NKVaMsPNwc4xjO&#10;DaSvtJSVm7bPVAB+ieh+JtH8QeGNP8Y2E23StSs4r6KWYGLFvNGJVZw+CnyHJDYx3r+y8DmeGxmA&#10;pZlSl+6qQU03p7soqSbva2j1vt1AD4g/bL+Jn7XVj4btfD/7JHgca6dajCy+I4bq1m+yeYdu2C3e&#10;QHcAQfOcFF7A9R/LXjJxL4i0sFDB+HeW+29qrPEKdOXJfS0IOW/XnleK6J7pMD458JftYfthfsw/&#10;H74f/BT9sO70zWvD3jCO3X+1ooVWSF7rMS5uIljjYwTYWYFD8p3BsEGv5oynxZ8R+BOL8r4X8Sql&#10;Krh8Uo/vUknFz91e/FRi3CdlU93Z3Ts0wA+uvhn+xBcX3xWuPjz+1D4jb4keN7DUnn0IBnj0vS7V&#10;GD26w2hAAkRsnklQQrctlq/ozhnwQqVeIZ8Xce4z6/joVHKhq1RowTvBRp7c0Xr1V0nrLULAfoVX&#10;9jjAKAAQjNfz/wCJ3gpwR4j4N4XivL41ZJWjVXu1of4Ki95f4XeL6xZ/P/id4KcEeI+DeF4ry+NW&#10;SVo1V7taH+CoveX+F3i+sWfO4rJqFWo8RRbp1f5oaN/4lrGS/wASflYQr6V/z9eNv0DuLOE41c34&#10;Km8xwau3BJLEQX+BaVUl1haT/wCfZ/z9eNv0DeLOE41c34Km8xwau3BJLEQX+BaVUl1haT/59nF/&#10;aGKwStmcE4L/AJeQvb/t+Orj6pyj3cROlf5jcM8V8Q8HZtHM8jxVTC4qm2rxbi13jKL0a7xkmu6P&#10;8yeFuLuJOC84jmmQYuphMXTbV4txa7xkno10lGSafVHtVsPhsdSjJ+8t4yT1XnGS1XqmLmv94vA3&#10;6bWU8QSpZJ4gKOExTso11pQqP++v+XMn3u6bfWGiP+hPwB+nnlHEEqWQ+JCjhMU9I4haUKj6c6/5&#10;cyfe7pt9YaI8z22JwGmIvUpfzJe8v8UV8S/vRV+8d2Or/XGE4zipwd01dNapp7NPqn0Z/tHSqwqw&#10;jVpSTjJXTWqaezT6p9GfRUqsKsFUpyTi9U1swqzU2PzS/b4/4J/eHP2odEm8deB0h0f4mabDiGcg&#10;JDqccY+W2uiOjdo5eq/dbK/d+hy7MnQfs6msPyEfO4jD1cNUeKwivfWUP5vOPaf4S2etmfyp+KvC&#10;viPwR4i1Hwj4u06bSdZ0mZ7e6tLhCksMqHBVgf0PQjkZBBr9FjJSSlF6DPXw2JpYimqtF3T/AKs+&#10;zXVPVMwlZkYOhKspBBHBBFUB1n9En/BOL/gpCPFA0z4AftA6mF1kBbfRdduX/wCPzslrdO3/AC27&#10;RyE/vOFb58F0ID90qYwCgACgACgACgACgACgACgACgACgACgACgACgACgACgACgACgACgACgACgA&#10;P//T/fyv9/D/AH8P9/AoAAoAAoAAoAAoAAoAAoAAoAAoAAoAAoAAoAAoAAoAAoAAoAAoAAPFAAfh&#10;Z/wUh/4KODwsNS/Z/wDgBqgOssHt9c1u2f8A48x917S1cf8ALbqJJAf3f3VO/JRAB/O2zMzFmJJJ&#10;ySepNMAOg8J+E/EvjrxJp3g/wdps+r61q0y29raW6F5ZZH6BQPzJPAHJwBQTKSinKTskceKxVHC0&#10;nWrytFf0klu23oktWz+rj9gn9gfw3+yv4dTxh4vSHV/iZq0OLq7A3xadFIAWtbUn8pJerngYQYIf&#10;nOY5lLEPkhpD8zxMLhquJqrGYxWt8EP5fN95tfKOy6t/o/QfPn04V+acecf8PcD5JW4g4mxUaGHp&#10;9XvJ9IQjvOcukVd/JNnwPGfGuRcHZPVz3iPFRoYenu3vJ9IwjvOb6RWr9Ls83F42nhkk9ZP4YreT&#10;8v1bslu2hmTX/Lx9In6YPE3iZOrk2T82Cynb2af7ysr71pLo/wDn3F8i6ub1P+brx8+lhxD4iSq5&#10;PlHNg8q29mn+8rLvWkun/TuPurq5vU86ngatear49ptaqC+GPn/el5tWX2Ut2Yr+Z/B/wM4w8Us1&#10;/s/hrDfu4te0rTuqVJP+aVnd22hG8n0VrtfgHg/4GcYeKWa/2fw1hv3cWvaVp3VKkn1lKzu7bQje&#10;T6K12bY3M4UJrD0o89V6qK7d5PaMfN+iTeg4V/05eBH0TuCvC6nTx6h9bzNLXEVIr3X1VGGqprz1&#10;m+sraL/py8CPom8FeF1Onj1D63maWuIqRXuvqqMNVTXnrN9ZW0XBTympiZqvmklNp3UF/Di15P43&#10;/el/27GItf3wf3wfWBQABQAFe7u7awtJr68kENvbo0kjtwFRBlifYAZrGtVhRpyq1XaMU232S1bA&#10;D4F8J/8ABSf9nH4gfHnQvgV4EvbnWJtceWBNXEfk6eLhELxwoZNskhkK7VYIF3EAE5r+RMp+knwV&#10;nHFmG4UympKq6zcVWty0uZJtRTlaUnK1k1G17WbuAH6A54yK/sAAP5JP+CjP7V3i/wDaA+OOt+A9&#10;Kv5k8DeEr6TTrCwjciK4ubdjFLdSKOHd5AwjznamAMEsT/zyfSK8Vcx4v4pxOVUKr+o4abp06aek&#10;pRfLKpJL4pOV1G/wxtbVttAfpF8Dv+CNfwnTwHp+pfG/WtV1DxPqNsks9vp80drbWTyKG8pcxu8j&#10;x5wWJCkjhcdf7U4J+hxw+8opV+KcTVnipxTlGnJQhBtX5VeLcnHZttJv7IAeFXf/AARu1fwt4vvt&#10;Z1f4waZ4Z8LWd2ZdOvJoz9uEKEMjSl3ghSRO5VyMjIxnA/Kq/wBDrFYHMKuIxGfUsPhYyvTm0/ac&#10;qd05XcIRku6bV1fTZMD+gLwJrWk6/wCENK1LRNft/FFqYFi/tO1kSSK7kh/dySBo2ZMl1bIBODkd&#10;q/17yLG4fGZdQr4XFRxEeVL2kWnGbj7spJxbWrTuk3Z6AB1tfRAAUAB/On/wW9kQePPhhbqACuma&#10;g3H+1PEP6V/jD9NqS/tvJYL/AJ9VX/5PD/IAPsL/AII66dZT/sm3ktzbxys/iO/5dAxwIbcdxX9G&#10;/Q6w1Ofh9WlUgnfE1N0v5KYAfq2y6fo1lNcJGltbwq0smxQoAUZZiB7Cv9BmqOGpSmkoxV27K3qw&#10;A/h71+7uvjb+0Jf3iBpZ/HHiWVgAcknUbw4AP0ev+WbMKtXifi2rUWssZiX/AOVaun/pQAf1T/8A&#10;BQTx9afBj9jDxmmnOLabULCLw/Yqvy83uLdgv+7B5jfhX++n0gc/p8M+GWYKg+WU4Rw8P+4loaek&#10;OZ/IAP5lP2bNU/a3utXv7D9mHUPEL3uk2xvbm10e4fAgVlTc1vu2SDcwG3YxOelf4ceHGI8QZ4mp&#10;R4Eq4h1KceeUKMnpFNK7hfllq0rcrb7AB9fL/wAFIf2ofBv/ABRX7TngLTPHNjH8kll4l0j7FdZH&#10;XDCNV3epMTV/Ra+kfx3ln/CXxzltLGQWjhiaHs5/fypX83BgB/Qz+y78aJf2g/gh4c+LTeHn8MRa&#10;2s3k2Tzi42xwStCHDhUyrFCVBXOK/wBjPC7jSXGPCuE4ieEeHVVStBy5tIycbp2WjtdabAB9AV+w&#10;AAUAAUAAUAAhFfwV47fRP4K8UaVTHSprCZnbTEU4q8n2rQ0VRebtNdJW0f8ABXjt9FDgvxRpVMdK&#10;msJmdtMRTiryfatDRVF5u010lbQ+UqZTPDydfLJKDvdwf8OXyXwv+9H/ALeUhpGK/wCYrxf8DOMf&#10;C7NHgOJcNalJv2daF5UaqX8srKz7wklNdVbU/wCYrxf8DOMfC7NHl/EuGtTk37OtC8qNVLrGVlZ9&#10;4SSmuqtq+3BZpTrz+r1YunWW8Hv6xe0o+a+dnoGa/fPAP6V3EXh3Olk+bc2Myrb2bf7yku9GT2S/&#10;59yfI+nK9T+lPo7fS/4m8M6lLJs2csZlG3sm/foq+9GT2S/59yfI+nI3czrYGpRm8RgXZvVwfwy/&#10;+Rl5rf7Se6fX/SPwZxtkPGOT0s94cxUa+HqdVvF9YzjvCa6xdn8mm/8AqL4D8QOHeOMlo8QcMYuN&#10;fD1Oq3i+sJx3hNdYvX1TTfoYPG08Smo3Uo/FF7xfn+jV0+jYV9+fpZ6R+cP7ev7BHhr9qjw7J4v8&#10;IpDo/wATNKhxa3hG2LUIowSLW6I/8hy8lDwcpwPfy7MZYd8k9YfkI+cxOGqYeq8ZhFe/xw/m812m&#10;vuktH0a/lG8WeE/EvgTxJqPhDxjps+j61pMzQXVpcoUlikXqGB/MEcEYI4Nfo0ZqSUou6GexhsTT&#10;xFNVaTun/Vn2a6p6o59WZWDKcEHII9asDrP6Jf8Agm//AMFHR4pGm/s//H/VANZAS30TXLl/+Pz+&#10;FLS6c/8ALbtHIT+8+63z4LoQH7pUxgFAAFAAFAAFAAFAAFAAFAAFAAFAAFAAFAAFAAFAAFAAFAAF&#10;AAFAAFAAf//U/fyv9/D/AH8P9/AoAAoAAoAAoAAoAAoAAoAAoAAoAAoAAoAAoAAoAAoAAoAAoAAP&#10;FAAfhf8A8FH/APgo8vhVdT+AHwA1PdrbB7bW9btn4swcq9rauOs3aSRT+7+6vz5KIAP52WZnYu5L&#10;MxySeSSe5pgB03gvwX4q+IninTfBPgnTJtY1zV5lgtbWBdzyO36AAcsxwFAJJABNBE5xhFyk7JHH&#10;isVSw1J1qzsl8230SW7beiS1bP6vf2Ef2C/Cv7KfhtPE3iVYdZ+JOqwgXl8Bujso3GTa2hIyF7SS&#10;cGQ+i4FB+c5jmMsQ+SGkPzPDw2Dq4issbjlZr4IdIeb6ObW72jtHq3+idB4B9QITiv5k8bfHLhnw&#10;qyGWbZ5U5q001RoRa9pVkui/livtzatFd5NRf88+L/jJw54ZZHLNs7nzVZXVGjFr2lWS6LtFfam9&#10;Iru2ovyMXjXTkqFBc1V7Lol/NJ9F+L2Xk01/yWeMfjbxV4pZ3LN+Iq/uRb9lRjdUqMX9mK6v+ab9&#10;6XV2sl/y6eLfjJxN4l5y80z+t+7jf2VGN1TpRfSK6v8Amm7yl1drJGDwKot1akueo95P8kvsx7Je&#10;ru9RQM1/aX0Z/oZ5v4gOlxJxep4XKdHGO1XEL+5fWFN9ajV5fYT+Jf279Gj6Geb+IDpcScXKeFyr&#10;Rxj8NXEL+5fWFN9ajV39hP4l5dTG1sbN0MudorSVS10mt1BbSl5/DF78z90div8Apo4U4RyPhTKa&#10;OR8O4SGHw1JWjCCsvNt7yk93KTcm9W2f9M/CfCOR8KZTRyPh3CQw+GpK0YQVl5tveUnu5Sbk3q2z&#10;2MFgKGEi40Vq9W27yk+8m9W/y2VloFfaH2p6YUAByXjvxz4X+Gng/VvHvjW9/s7Q9Dga5u7go8nl&#10;RJ1bZGGY9egBr53Ps8wGR5bXzfNKnJQoxcpys3ZLraKbfyQAfhn8ff8AgtHHHJcaF+zn4W8za20a&#10;xrakKQD1is42BwR0Mjg88pX+VvHv0zFeWF4LwV/+n1bb/t2knf5ykv8ACID9Gv2Nv23fhz+1z4U8&#10;u28vRfGunxA6nokj7mA6Ge3JwZYGPfG5M4cdCf7P8HPG3JvETL+WFqWNgv3lFu/lzwb+KD++O0uj&#10;YB/OV+2/8GtV/ZS/aw1SLwpv0+wmuovEOgTICoiilkMqqh/6YTK0frhQe9f4weNnBuI4A8QK8Mvv&#10;TpuSxGHa0spS5kl/17mnH0S7gB/VP+zr8Y9I+PvwU8KfFbR2XGuWUb3ManiC8T5LmL/tnKrAeowe&#10;9f75+HfGOH4v4XwPEGG/5fQTkv5ZrScf+3ZJr0GB/F94uS98GfGXWU1iMtd6Hr1x9oRupktrpt4P&#10;1Kmv+ZrNo1cs4ixCxS9+jXlzLzhUd/vsAH9e37UMXxL+Kf7K+ral+zdqt3b+J9Ws7LUNHn024FvP&#10;PHI8cpRJSygeZCWGdw+tf9FvihHO8/4Ar1+Ca844qrCnUoypyUZSTcZWUrpLmg2t16gB/Lr+1F8A&#10;f2nvg7F4e8RftHTXM9x4o+0fZmutS/tKYNbbN4lbfIFOJAQNxzzX+EPidwDxzw0sLi+NZScsTzcv&#10;NVdWXuct+Z3kk/eVld9QA/d//gjn48Hib9lm78ITSbrjwjrV1bhc5Igu1W5jPsC7yAfSv9YPoeZ6&#10;sbwFUy2T97C1pxt2jNKpH8ZSXyAD9Y6/0HAAoAD+b7/gt1Nn4sfDi3/uaHct/wB9XWP/AGWv8Vfp&#10;sTvxJlEO1Cf41P8AgAB92/8ABHZNv7ITN/f8Rakf/HIB/Sv6s+h5G3hzJ98RV/KCAD7Z/am8af8A&#10;CvP2cPiV4yV9kum6BftCc4/fSQtHFz/10Za/qLxTzr+xuCs4zO9nToVLf4nFxj/5M0AH8pn/AAT2&#10;8Hjxr+2R8MdMlj8yGy1I6jJkZAGnxPcjI/3o1Ff4C/R+yf8AtPxIyXDyV1Cp7R+lKLn+cUAH6e/8&#10;FuPiZ5en/Dr4PWsnzTSXOuXSg9ox9mt8/i035Cv7o+mvxNanlPDdN7uVea8l7kPxc/uAD84f2Hf2&#10;0Yf2OPEHiHVpPBsXilPEsdtBNJ9qNtcQQ27OxWI7JFIcsC24fwjmv4t8EvGaPhtjcVif7PWIWIUI&#10;t87hKMYtu0fdkndu7uui1AD9yfhT/wAFE/2Rf2rdT0v4XeLdAnt9Y16ZLW30zW9NjvreeeQ4CLJG&#10;Jk5Pd1T1OK/1P4V+kR4d8fYihkOY4WUa1ZqMadakqkZSfRSipx+clEAP0n8OeG/Dngjw7ZeGfC9h&#10;Bo+i6VEIra2gURQQRLyFVRwqiv7ay3LcFlWCp4DAUo0qNNWjGKSjFLolskAH8tn7Tn/BQ/4zan+1&#10;brHjr4HeLLrStB0FhpGmW8R8y0vLe2c7pZbZ8xy+fKWZSy7gpUAjFf4MeJn0hOJcRx/iM34Vx06d&#10;Cj+6pRWsJxi3eUoO8Zc8rtXV+XlSaAD+mT4L6p8Q9c+FHhXWvixa21j4uv8AT4J9St7RWWGKeVdx&#10;QK5YgqCAwyQGzg4r/cPgvFZziuH8DieIYRhjJ04yqRhdRjJq9rNtppWT1et7aAB6dX3YAFAAFAAI&#10;RmvjeKuE8l4pyqtknEOFhiMNVVpQmrp9muqkt1JNNPVNM+N4q4TyXinKq2ScQYWGIw1VWlCaun2a&#10;6qS3Uk1JPVNHm43A0cXBQqrVaprRxfeLWqf/AAz0GkV/zL/SU+hhnHAHtuJeEObF5VduUd6uHX9+&#10;3x01/wA/ErpfGl8T/wCZf6Sv0MM44A9txLwhzYvKrtyjvVw6/v2+Omv+fiV0vjS+J+LSxtfBSjQz&#10;Fpxekai0T7Ka2jLz+GT/AJW1ESv4f8JfGPibw0zqOa5BW9yVlVoyu6dWPaS6P+Wa96L2drp/xT4O&#10;+NfFXhbnsc44dre42lVoyu6VaKfwzXR/yzXvR6O10/WxeBVdqrTfLUW0l+T7xfVP1VnZkgr/AKjP&#10;CDxl4b8TckWa5HU5asbKrRk/3lKT6P8Ami/szWkl2knFf9afgl46cMeK2RLNciqctaCSrUJNe0pS&#10;fR/zRf2ZrSS7STiowuOc5vD11y1V06NfzRfVfitml1K/oY/p09k/Oz9u/wDYL8K/tWeG38T+Glg0&#10;X4k6VDizvyNsd9GgJW1uyOqnoknJjPquRXvZfmMsO+SesPyA+fxGGqUajxeEV2/ij0l5rtJdHs9n&#10;0a/lB8Z+C/FXw78U6l4K8baZNo+t6RM0F1a3C7ZI3X9CCOVYZDAggkEGv0aE4zipRd0wPVw2Jp4i&#10;mqtJ3X69U10a6p7HNIzIwdCVZTkEcEEd60A6z+if/gnD/wAFHl8VLpnwA+P+p41sbLfRNbuW4vf4&#10;UtLpz/y2HSORj+8+63z4LoQH7n0xgFAAFAAFAAFAAFAAFAAFAAFAAFAAFAAFAAFAAFAAFAAFAAFA&#10;AFAAf//V/fyv9/D/AH8P9/AoAAoAAoAAoAAoAAoAAoAAoAAoAAoAAoAAoAAoAAoAAoAAPFAAfhV/&#10;wUe/4KPr4ZXU/gB+z9qYbWSHt9b1y2fi0B+V7W1df+W3aSQH9391TvyUQAfzvMzOxdyWZjkk8kk9&#10;zTADq/AvgTxd8S/Fmm+B/AulzazrmryiG2tYF3O7Hueyqo5ZjhVAJJAFBnOpGEXKbskcWLxdLDU3&#10;VqvT7229kl1b6JH9ZH7C/wCwp4S/ZO8KDWdZEOs/EXV4QNQ1EDclsjcm1tCwBWMH778NIRk4UKoD&#10;83zDMZYmXLHSC/HzZ5uGwtSrUWLxi95fDHdQX6za3fT4Y6Xcv0DoPDPfEJr+P/pBfSCyDwkyB43G&#10;tVcdVTVDDp+9OX80usaUX8UuvwxvJn8seOfjnkXhbkbxuNaq4yqmqFBP3py/ml1jSi/il/27G8np&#10;42Lxc1NYbDK9R/dFfzS/RbyfZXab1r/ka8QPELiPj/P63EHEeIdbEVXovswjf3adOO0YRvZRXq7t&#10;tv8A5Y+O+PeIOO89q57xBXdavUei+zGN/dp047RhHZRXq7ttvbDYalhISlfV6yk92+7f9JLRWQ4D&#10;Ff7VfRS+hXG2H438SsPvadDCTXzjUxCf3xpP1qfyH+2H0UvoVxth+N/ErD9p0MJNfONTEJ/fGk/W&#10;p/IeG3VzX4Xy4fvqpVPTtTffea2tHWS1/vxCEYRUIKyWy7H+/EIRhFQgrJbI+qp04U4KnTVktktl&#10;6Hxb+1D+3h8Cv2VxDpni69k1vxJOyEaNphjlvI4mPMs25lSJccqHYF/4QRkj+ZvE/wAd+E+AeXD5&#10;jUdXEyt+5p2c0n9qV2lBW25mnLonurNT0X9nT9qf4SftReHrrxB8LLq7lXTyiXcN3Zy27wSOMhC7&#10;AxO3GcRyNgYzjIr7Lw68U+HePcHPGZBOb5LKanCUXFvpdrlb/wAMpAB8l+Kv25fiboH7eej/ALLl&#10;t4OsrrwrqTwQfbVmL3jLNFve6DK/lqkLBlaNl3YU8gkCv55zXxxz7B+LeH4Dp4CEsJUcY86bdR80&#10;buomnyqMGmnFq+j1TsgA/SjxFoGkeKtA1Hwzr9st5purW8trcwuMrJDMhR1I9CpIr+3sxwGHzDCV&#10;cDi4KVKpFxkns4yTTXzTAD+J343fCm5/Zy/aD174b+KrA6jZ+HNT+WKXKC904sHhbcMEebCR8y8g&#10;k9CK/wCYHjXhWfBfF2KyPH0+eGHqbO69pSveLutfeg1qtn5oAPfPjZ+z18R/2T9W8K/tG/AzW7y7&#10;8A66kGpeH/EVqds9p9pXelrebPlWUAlDkbJRkYzuQfrXGnh9nXh/iMDxpwriJywFZRqYfER+KHMr&#10;qnVtopWfK7+7PVWveKQHtn7Qf7RPhP8Abu/ZttNa8QQQaL8afhaDczW6fJFrGlS4W7ktMn70ZCTP&#10;DklArsuVzt/T/EDxEy/xX4Kp4nGRjSzrLvecVpGvRdlUlT846VJQ3ilJq8b2NgPeP+CMH7QJsNc8&#10;Sfs367cfuNTV9Z0jc3SeIKl1CoP9+MLIAP7jnvX619DTj/2OLxnBWLl7tS9ajf8AmSSqRXrG0rf3&#10;ZMAMv/gqH+wf40h8eaj+0Z8INGl1jRtcxNrdjZRmS4tLsDD3SxKCzRSgBnKglX3Ejacjz/pPeBWZ&#10;083rcacOYd1aFb3q8IJuUJ2s6iitXCVryt8Mrt6O6YHyD+zX/wAFKf2gP2aPCqfD2yisvFPh2yLC&#10;0tNWWUvZZOSkMsbo4jzk7GyAT8uOlfzn4cfSS4v4HwCyeiqeIw0PhhV5r0/KMotNRv8AZd0ulgAu&#10;/GL42ftf/wDBRi90jRbHwM2paZo88ktnb6Jp0nkQyyKEdpbuUv1AGd0iqMZxxmuri/jbxG8ZquHw&#10;tPLfaU6Um4RoUpcsW1ZuVSTfTvJLrYAP1+/4Jifsg/G79l+x8Wan8VpbKzh8WR2Zj0yCc3E9vNbG&#10;T55WQeUMrJjCs3TqK/0a+jJ4RcVcCU8fX4glCMcSoWpRlzSjKHNrJpcmqlaycttwA/WKv9BQAKAA&#10;/KL/AIKBfsBfEb9rz4geGvF3g3xLpWi22h6W1jJFfife8jTvLuUxRuNuGA55yK/z88f/AACzvxFz&#10;jB5llmMpUo0aTg1U57tubldcqelmAH0x+wz+zj4o/Za+BifCzxfqVlq2oLqV3emewMhhKXGzaP3q&#10;I24beeMe5r9w8DfDnH8BcKLIMyrQq1PaTnzQ5uW0rWXvJO+mugAY3/BQ7wb8UPiL+yz4l8BfCTQp&#10;vEGta3NZRPbwPGji1jnWaVh5jID/AKsDAJPPArzPpD5Nn2d8A4zKOHcM61etKmnGLinyKalJ+81f&#10;4bWWuuwgPy1/4JTfsw/Fn4d/tJ674o+K/gzU/DI0TQp0tn1C1khV7i6ljjxG7Da37sSZ2k8Gv4M+&#10;it4Z8QZPxxicfxBl9XD+xoSUXUg4pynKK91vR+6pbN7jA+I/+CmHxPPxO/bB8aPBL5tj4YaLQ7b5&#10;twUWK7ZsfWdpD+NfzB9JLif+3fEfMZQleGHaoR/7hr3v/J3IAP04/Y3+Jv8AwTt179nDwZ8Gvind&#10;+H7jxDYW7m9TxFYrA32u5leWXyruZNuAzbVKygkAcDpX9xeDnE3g1i+Csv4Yz+dCWIhF86xFNRfP&#10;OTlLlqTja13ZNT2SAD7Q+Fn7BX7JHhX4o6F8ffg7amG40l5pLZLLUPtmmO80TRbwrmUgoHyuyQAH&#10;tX9N8LeAvh3l2fYbi7huFpUuZxUKvPRblFxvZuWqvdcskk+ggOR/4KiftJj4Ffs93XhXQboweKvi&#10;D5umWZQ4eG0wPtk4IORiNhGpHO5wR0r536T/AIkf6qcHzy/Bzti8benC28YW/ez+UXyrzkn0GB+L&#10;P/BLv9mtvjr+0Ja+K9etBP4U+Hxj1K88xcxzXeT9jgIIIOZFMjDptQg9RX+ZX0YfDf8A1r4xhjsV&#10;TvhMDapO+0p3/dQ8/eXM12jbqAH9Y95eWmnWk9/fzJb21sjSyySMFREQFmZieAAAST2Ff9BdatTo&#10;05VaslGMU229EktW2+yQAfyb/GL/AIKG/HrW/wBqfXPib8F/E15p2lG4TTdK01czWlzZW7lIfNtX&#10;3I7zElydu4F8AjAr/nx4v+kHxbi+PcTn3DGMnClzKnSpr3oTpxbUeam7xbm25bc15WTVgA/qa+Gt&#10;342v/h/4dvviTb21p4puLG3k1OCzDC3iunQGREDlmwrHHJPI61/vZw1VzWrk+Eq55GMcXKEXUUL8&#10;qm1eSV23ZPTdgB29fUgAUAAVEoxnFxkrpkThGcXGSunuROEZxcJq6e6Ym0V/gV9Kv6FMZKvxr4Z4&#10;ez1lWwkFv1dTDrv1lSXrT/lP8CvpV/QpjJV+NfDPD2esq2Egt+rqUF36ypL1p/ynya9rlTfM3LD/&#10;AHyp/q4L749bx+Flf4k8C8ecQcC57Sz7h+u6OIpuz7SV/ehUjtKMrWlF+qs0mv8AE/gDxA4j4Bz+&#10;jxBw5iHRxNJ2faUb+9TqR2lCVrSi/VWaTXu4jDUsXTi76rWMlun3T/pNaNNDxX/U/wCBnjnkfilk&#10;Sx2CapYykkq9Bv3oS/mj1lTk/hl0+GVpLX/rn+j59ILIPFvIFjcE1Sx1JJV8O370JfzR6ypSfwy6&#10;fDK0kYYTFzc3hsSrVF90l/NH9VvF+TTa1/U5/YJ7J+ff7dP7CnhL9rDwq2t6KIdG+I2kxEWGpFdq&#10;XSLki0uyoy0ZP3H5MZ5GVLKfcy/MJYaXLLWL/DzQjwcThqlKo8XhF732o9J/5SS2fXZ6Wa/k48de&#10;BfF3w08Wal4H8daXNo2uaTKYbm1nXa6MOh9GVhgqwJDAggkGv0iE4zipRd0wuelhsTTxFNVKT0+5&#10;p9U10a6o5RWZGDoSrKcgjggitBnYf0Rf8E4f+Cj6+JhpvwA/aB1MDWBst9E1y5f/AI/P4UtLp2/5&#10;bdo5D/rPusd+C6EB+6lMYBQABQABQABQABQABQABQABQABQABQABQABQABQABQABQABQAH//1v38&#10;r/fw/wB/D/fwKAAKAAKAAKAAKAAKAAKAAKAAKAAKAAKAAKAAKAAKAADxQAH4Wf8ABSD/AIKOr4YT&#10;UvgB+z/qgbWmD2+t63bPkWikYe1tZF/5bdpJFP7v7q/PkogA/ncZmdi7kszHJJ5JJ7mmAHZ/Dz4e&#10;eMvir4x0zwF4A0ubWNc1eURW9vCMkk9WY9ERRyzthVAJJxQZ1KkacXObskefjcZSwtJ1ar8klq23&#10;skurfRH9Zv7D37DXg79kzwkNRv8AydZ+IOrxKNS1TblYVPJtbXcMrCp+83DSEZbACqofm+Y5hLEy&#10;5Y6RX4+bPMweDq1KqxuNXv8A2Y7qCf5za+KX/bsdLuX3tQeGfRiE4r+Y/HTxsyPwp4YqZ5mrU68r&#10;xoUb2lWqdl2jHecrWiu8nFP+ePGXxfyXwy4bqZ5mrU6srxo0U7Sq1Oy7RjvOW0V/ecU/Hx2LnTtQ&#10;w6vVltfZLrKXkvxeiG5zX/Hp4gcfZ/x/xHiOI+IKzq4ms9tbRjf3adOOvLCK0jFervJtv/lB4745&#10;z3jriGvxBntV1cRWe2tor7NOnHW0IrSMV6u7bb1w2HhhKTvK/WUn1fVv+rJWSskKBX+8/wBEL6H8&#10;Mjhh+PePsOni2lPD4eauqPVVKif/AC96xi/4e79/4P8Ae36IX0P4ZHDD8e8fYe+LaU8Ph5q6o9VU&#10;qJ/8vesYv+Hu/f8Ag8OMJZrJTqK2HWy2dTzl/c7RfxbvSybq/wBwD/cA+vCgAPnv4g/BT9mO1sNb&#10;+IXxJ8DeGzBbRzX+pajfadbu2yNS8kssjIWY4BJJJJr8e4g4K4GhSxGcZ3luH5YqU6lSdKDdkryl&#10;KTjd/mAH88/xR/ay+Nf7UXjCH9nT9i7w9P4P8DK8iWOkaDGtjcXkQOXubySLYsMRzuZdyooP7xmb&#10;kf45cUeK3E/HmYx4M8M8JLC4C7UKNBKnKces6so2UIvdq6ir++2xAfNPxx/Yb/ah/Z30OLx94/8A&#10;Dx/sncpl1HT7lbxLWRiNvntEd8ZJwA5G0ngNmvxTjfwQ474Nwkc2znCfubq9SnNTUG9udxd46/af&#10;u30vcYH3T/wTm/4KM+LvDXjDS/gf8eNbl1jw1rUiWumareyGS4065chYopZmO57eQ4XLkmNiDnZk&#10;D+qvo7fSJzHAZlQ4V4sxDq4Wq1ClVm7ypTekYyk9XTk9LybcHbXlvZAex/8ABaD9n977SfDX7R+h&#10;W4L6aV0XWCo58mRi9pK2OyuXjJP99BX6R9MzgF1KGD41wkNYfua1v5W26cn6Scot/wB6KGBuf8El&#10;fir4a+MXwQ8V/sq/Eu3g1qDQw89vZXaiVLjSr1/3sZVuohnOcjlfMXGMA16v0TeKcFxJwvjuAM8h&#10;GrGjeUYTV1KjUfvRs/5J/dzxtawmgPiH9ub/AIJzeM/2ddcl+IHwgt7vX/h/fzbVEKvNeaVJM21Y&#10;ZggLPExO2OUDnIV/mwW/lrxx+jtmXBeKeb8PQnXy+b0teVSi5OyjK2sotu0Z/wDbstbOQgOl/Yi/&#10;4J8/tZf8LN8J/Gea2X4cWOgXsF9HNqysLu4jUjfGtmv7zbLGWRvM2AqT1r3PBTwA8QnnmB4mcFgY&#10;UZxmnVvzyS3iqS960otxfPyqz6gB/UF2xX+7QwPMtV+Cfwa13UjrOt+BNB1C/Zi5uLjTLWWYse5d&#10;oyxPuTXw+K4K4axVf6zissoTqb80qVNu/q43AD0Kw06w0q0j0/TLaK0tYRtSKFFjjQDsqqAAPoK+&#10;woYejh6ao0IKMVskkkvRLQALldIAZuoazo+kxmbVL6CzQdWmlSMD8WIrlniaMLKc0vVo5Z4mjCyn&#10;NK/doDiZ/jH8IrVil1430OFh1D6naqR+clT9boXtzr7yfrdC9udfeAyL40fB6dtsPjrQZD6Lqlqf&#10;5SVpGvTk7KSNI16UnZSQHYaZ4m8Oa0nmaPqtpfKe8E8co/NGNaqcXszVTi9mBt1ZYBQAHzN8UP2N&#10;/wBmP4xyXN34++Hml3l/dlmkvYIvsd2zsclzPbGORmJ5JYnPevw3ijwc4F4llKpm+VUpVJXbnFck&#10;7vrzw5ZN+bbAD86fid/wRU+Eutm4vPhT401PwzO+SlvfxpqFsD/dDDyZQPcs5HvX8Z8TfQt4exPN&#10;U4fzGph30jUSqw9L+5K3zfzAD0//AIJ8fsG/Er9kv4g+Mtf8e67ZatY6hYw2mnCwmmMbFpTJNJJD&#10;IqBXARAp+bgtg19v9H3wHzzw9znMMbm+JhUhOEYU/ZylZ+9eTlGSVmrRS33eoAfDX/BbfR/EUfxc&#10;+Huvzhzodxoc1tbnB2LdQ3LvOPTcUkiPuB7V/LX01sHjI8R5VjJp+wlQlGPbnjNua9WpQ+S8gA+/&#10;/wDgkTpfgax/ZJs73wvLFLq9/ql9JrRUjzVukfZEkg6gCARlQexJHU1/XX0RsNldLw7hVwLTrTq1&#10;HW7qalaKf/cNRa8nfqLqBjf8FZf2lU+EnwOHwn8O3Yj8TfEQPbOEb95BpScXMhwcjzSRCvqC+OVr&#10;zvpYeJP+r3Cy4ewVS2Jx14uz1jRXxvy5vgXdOVthgflt/wAEn/2a2+MPx3HxP8QWnm+GPhyY7v5x&#10;lJ9TfP2WPkYPl4MzehVQfvV/B30VPDf/AFk4s/tzGQvhcBaeu0qr/hx/7ds5v0jfcQH9VFf76DAK&#10;AAKAAKAAKAExCK/w/wDpf/RBhnkK/H3AOHSxivLEYeC0rLd1KcV/y96yiv4m69/4/wDD/wCl/wDR&#10;BhnkK/H3AOHSxivLEYeCsqy3dSnFf8vesor+Juvf0n8jKMsqk6kNcO911p+a/ud19ndaXSaK/wAE&#10;+AuO894E4hocQ5DVdOvReq+zKP2qc4/ahLaSfqrNJr/Bjw98QM/4A4jw/EnD1Z0sRReq15Zx+1Tn&#10;HTmhLaSfqrNJr3MVhqeLpK0rPeMlun0a/qzWj0Y4Gv8Aq/8ABvxfyPxN4cp55lMuWrG0a1Fu8qU+&#10;z7xlvCW0l5ppf9hfgb425D4q8M088yiXJWjaNei3edGp2feMt4S2ku0lJLPBYuU26FdWqx3XRrpK&#10;Pk/wej81r+hT+nD1z4I/bh/Ya8G/tZeEjqNh5Oi/EHSYm/s7VNuBMoBItbraMtCx+63LRnleCyt7&#10;eX5hLDS5Zaxf4eaA8LFYWpTqPF4T4/tR2U1+kl0l8npa38mXxD+HnjL4VeMdT8A+P9Lm0bXdIlMV&#10;xbzDBB7Mp6MjDlXUlWBBBxX6RTqRqRU4O6YHfhMXTxNP2lJ+TT0aa3TXRrscajMjB0JVlOQRwQR3&#10;rUDuP6JP+Cb/APwUdXxOmm/AD9oDVANZUJb6Hrdy+PtgA2paXUjf8tu0chP7z7rHfguhAfulTGAU&#10;AAUAAUAAUAAUAAUAAUAAUAAUAAUAAUAAUAAUAAUAAUAB/9f9/K/38P8Afw/38CgACgACgACgACgA&#10;CgACgACgACgACgACgACgACgACgAPwu/4KPf8FH18KrqXwB/Z/wBUDa2wa31vXLZ8izB4e1tZFP8A&#10;r+0kg/1f3V+fJRAB/O07tIxdyWZiSSTkknqSaYAdv8Nvht41+LnjTTPh/wDD3SpdY1zVpBHBBEP+&#10;+nduiRoOXdsBRyTQZVKkacXObskefjcZSwlL2tT0SWrb6JLq3/Wh/Wv+xL+xF4K/ZK8GiaURax49&#10;1aJf7U1bbnaOv2a13DKQKevRpCNzfwqofm2PzCWJlZaRWy/Vnm4PB1J1frmN/ifZS1UE+i7yf2pf&#10;Jab/AHRQeKfRAa/M/EDjzJOB+HcXxPxBW9nh6EbvvJ/ZhBfanN+7Fd30V2fAcbcaZPwdkOK4jz6r&#10;7PD0I3feT+zCK6zm9Irq32uzzcbi1hqd0uaT0jHq32/Vvok29iPrX/G341+MeeeKXFNbiLOJOMNY&#10;0aV7xo009IR83vOW8pXeisl/yV+Mfi3nXiXxNWz/ADWXLD4aNJO8aVO+kY+b3nLeUrvayWeBwbop&#10;1Kr5qktZP9F2itkvm9W2OAr/AF4+hV9FPlWH8S+N8PrpLCUJr5rETT69aUX/ANfH9i3+wf0Kvoqc&#10;qw/iXxth9XaWEoTXzWInF9etKL/6+P7B41/7Vq2/5h4v/wAGST2/wLr/ADvT4U+Z1f78H+/B9eMl&#10;kSGN5ZDhUBYnrwOTUykopyeyAD4f/Zf/AG9vhH+1T438SeAPBtjqGlatoCPcIl8iAXdpHKImmjMb&#10;NtwzLlGwQGHXnH8seF/j3w7x/mmLyjLKVSnVopyXOklOCkouUbN2s2rxdnqvOwBx3/BVTUNZsP2K&#10;vGP9ju6C4udNhuSnX7M93HvBx2JAB9jXzf0qMRiaPhhmH1Ztc0qUZW/ldSN/k9EwA/LL/gix4v8A&#10;CmjfHHxh4W1fy4ta8Q6Mn9myPgMwtZvMnhQnnLqVcgdRGT2r+DPoY5tl+G4rx+AxFlWr0V7Nvd8k&#10;rzivVNSt1UPIAP6TNd0PR/E+jX3h3xDZxajpmpQvb3NtOoeKaGVSro6nggg4Ir/bDHYHDY7DVMHj&#10;KanSqJxlGSupRas011TQAfxgftmfAUfs1ftFeJvhrpsjNpUMiXulOWJf7DdDzIVLdS0fMZPcrnvX&#10;/M54xcCLgnjLG5FRb9lFqdJ9fZz1ir946xb7xuAH9SHgPw7aftT/ALEHhrw98QczHxz4Ss0upW5c&#10;XL26lbgE/wAayqJAfUV/vFkOXU+PvCzB4PONfrmEgpN78zgrT9VJKS8wA/OP9gT/AIJxftBfA74x&#10;ad8Z/Hmu2XhqHTPtNu+mQH7ZcX9tKpjKyMhEcSN8rr8zsCFyoNfxb4CfRz4x4W4ko8TZviYUI0+e&#10;Lpx9+VSMk1aTVoxi9JLWTTSukxAfvBX+sYwCk3YQHgnxa/ag+APwNik/4Wh4307RrqNd32MzCa9Y&#10;Yz8ttFvlOe3y18tU4hwKlKnh26s1o1TTnZ9m17sf+3mj5apxDgeaVPDt1ZrRqmnOz7Nr3Y/9vNAf&#10;mF8VP+C1fwy0Zp7H4Q+Cb/xHKh2pd6lIthbH/aEaiWVh7EIfpTVfNq9nTpRpL+++aX/gMGo/+Tsc&#10;a2bV0nClGkv775pf+Awaj/5O/mI/P34h/wDBXD9rjxmZIvDt9png23fIA02yWSUA/wDTS7Mx/EAV&#10;rHLK83zYnEyflG0F+Hvf+TGkcsrzfNicTJ+UbQX4e9/5MM+QfFn7Vn7SvjhmPij4neIb1X6oNRni&#10;j+gjiZUA9gK645ThFvC/+JuX/pTZ1xynBrVw5v8AE3L/ANKbA8R1PWdY1qY3Os309/Mf47iV5W/N&#10;yTXoUsNRpX9lBK/ZJHoUsNRpX9nBK/ZJAZuBXSdNkAYFAWAtWd9e6dMtzp9xJbTL0eJyjD6FSDUu&#10;Ke6E4p7oD2Dwv+0j+0D4KkWTwr8R/EGm7OixancbP++C5X9KXJHsTyRA+svh/wD8FVf2xfA7xrqX&#10;iW18WW0fHlatZROSP+usHkyfiWNOw+W2wH3x8MP+C2uh3LRWnxj+Hs1iSQHu9EuBOnPU/Z7jYwA9&#10;BK1Go9QP06+EH7bH7MXxw8i38C+O7H+0rjAXT75vsN7uP8Ihn2Fz/ubh6UXDmFc+qqooZ8//ALSf&#10;7OHw+/ag+Gl38OPH8LIjMJ7K+hA+02N0oIWaIkY6HDKeGUkHsR+QeJPhzk/HeRzyXN42XxQmrc1O&#10;a2lH8mnpJXT7pAfzv+KP2QP2+/2J/E9/rPwSutV1TSLjI/tHwyXnWeNfu/arHDMGGf4o3UH7rGv8&#10;bc08IfFzwwx1TFcMTq1KUv8Al5hryUktvaUtXdecZJdJMAPnG0+AH7aP7VPxLN54g8M+Itb1/UGj&#10;juNT1u3ntoIIxwPMnnREjjQdEXp/CpPB/GKPAXiZx9nbqYrB4itiJtKVWtGcIxX96c0oxiv5V8o3&#10;GB/Ux+yX+zhoH7LXwX0n4YaTKt7fKWutUvVXb9rv5gPNkAPIRcBIweQijPOa/wB6PCbw4wnAXDFD&#10;IsPLnqayqztbnqS+J+isoxX8qV9bgB9LV+4ABDc3NvZ28t3dyrBBAjPJI7BURFGWZmPAAHJJ4FZV&#10;KkKcJVKkkopXbeiSW7b6JAB+Cvxv/wCCwr+Gv2gdP0z4TabBr/w20GV7fU5GAWbVmYhXltZD/q0i&#10;x+6JGJDkt8pGP8luNvpfywXF9Kjw9RjWy2i3Go38Va+jlTl9lR+w/t6t+61ZAftp8MPiR4W+L3gH&#10;Q/iT4Lmkn0XxBbJdWzSxNDJsbqGRgCCpBB6jjgkYNf6gcL8SYDiPKMNnmVycqFeKlFtOLs+6eqae&#10;j6dm1qMDvK+uAAoATV1YaRX+Av01PopRccR4l8EYfVXli6EF85YiEV99WK/6+L7Z/gL9NT6KSccR&#10;4l8EYfXWWLoQXzeIhFffViv+vi+2fIL/AISqij/zDSf/AILb6eUH06QenwtcqCv8gfBvxbznwz4n&#10;pZ9lT5oP3a1Ju0atO+sX5reEvsys9rp/5F+CXjHnnhbxVR4iyiXND4a1K9o1qTfvRfmt4S+zKz1V&#10;0/ax2EdaMalJ2qQ1i/zT/uvZr5rVJjgc1/1o8E8Z5PxjkOF4jyGt7TD143T6xe0oSXScHpJdGu1m&#10;f9kfAHHmScccPYXifh6t7TD143XeL2lCS6Tg7qS6NdVZmuDxaxFPmtaS0knun2/VPqmmtGLX35+l&#10;nonwt+21+xH4K/a18GmWPytG8eaRE39l6ttxu6kW11gZeBj06tGfmX+JW9nL8wlhpWesXuv1RPmf&#10;P4vCVYVPrmD+PrHpNdn2kvsy+T02/kp+JHw28a/CPxpqfw/+IWlS6PrukyGOeCUf98ujdHRx8yOu&#10;QwOQa/SqdSNSKnB3TKPSwmLp4mn7Sn6NPRp9U10a/rQ4hHaNw6EqynII4II6EVqB3H9E3/BOH/go&#10;+vilNN+AP7QGphdaULb6Jrly+PtuOEtbp2P+v6COQ/6z7rHfguhAfuhTGAUAAUAAUAAUAAUAAUAA&#10;UAAUAAUAAUAAUAAUAAUAAUAB/9D9/K/38P8Afw/38CgACgACgACgACgACgACgACgACgACgACgACg&#10;ACgAPwq/4KP/APBR9fDK6n8AP2f9TDawwa31vXLZ8i0B4e1tXHHndpJQf3fKr8+SiAD+d5mZ2LuS&#10;zMcknkknuaYAegfCz4WeOvjR450z4dfDnS5NX1zVH2xxIPlRR96WV+iRoOXduAPwFBjVqwpQc5uy&#10;R52NxtPC0/aVLu+iS1cn0SXVv8N3ZJtf1u/sXfsVeBP2SPBflW3l6x421WNf7W1gphnPXyLcHmOB&#10;D0HVz8zc4Ch+a4/HyxM7LSK2X6s87BYKrKr9dxutXoltBPou7f2pddlaOh9s0Hjn0QVlVqwpQlVq&#10;yUYpXbeiSW7b6JdWROcYRc5tJJXbeiSW7b6JbtmNWrClCVSo7RSu32Qw1/yX/S/+kTU8TeJnlOTV&#10;f+EjByapWvatPaVZ909Y0+0Nd5M/5ffpXePk/ETiL+ycnq/8JWEk1TttVntKs+63jT7Q13kzxMDS&#10;nWqPHV1ZvSCf2Y//ACUtG+2kejuoFfefQx+jT/r/AJuuL+JaP/CVhZe7FrTEVVryedODs6nSTtD+&#10;a36p9DH6NP8Ar/nC4v4lov8AsrCy92LWmIqrXk86cHZ1OknaH81ubG1JY2s8uou0V/Ekuie0E+kp&#10;LfrGOu8osdX/AFLQhGEVCCsl0P8AqWhCMIqEFZLZH00IRhFQgrJaJdgqyzQ8f+PvxRvPgt8IPFHx&#10;PsNAuvE1xoFo9wlhZqWkkI4BbGSsaZ3SMASqBiAcYr834+4pqcMcN43PqWFliJUYOShBXb9e0VvJ&#10;2dopuzsAH8wv7IP7c9v8Gv2nfEXxh+IugWkun/EBmh1WTTrZYH06OWUSeZawx4UorAeYmNzgZyX6&#10;/wCFnhF43w4Z45xfEuc4WDp428arpxUXSTlzc1OK0snbmjvJK9+bdAf02+PPDHw//aj+BOreGbTU&#10;otT8L+O9LZLe+tWEibZRuhnjPTdHIFYA8hlwcHIr/crPssyfj3hOvgadZVMLjKTUZxd1Zq8ZrzjK&#10;zt3VmMD+OnxZ4W+Ln7IvxzbTL7zvD/jHwZfJPa3Cj5X2HMU8RPDwyryOoKkqe4r/AJu81yziLw94&#10;p+r1r0MbhJqUZLZ2fuzj0lCa+TTcX1QgP3n+F3/BZn4J6h8Pxe/FnRNT0fxdZxYltdPgFzbXkqr9&#10;6CRnXywx/hkxt/vN1r/WThj6ZPDFXKFU4hw1Wli4rWNOPPCb7wk2uW76T27sEB+Vmrw/Fn/gp5+1&#10;rcav4d0Y6ZbX5ghkdQZLfR9ItztWSeXADPjc2OC8h2qMdP4FxkOIfHTxDniMFh/ZxqcsW940KEdE&#10;5y6ytd9OabtFW2YH9Y/gjwjpHgHwbofgfQEMem+H7K3sLZT18q2jWNM++F596/6DckyjD5RlmGyr&#10;Bq1KhCNOP+GCUV+CADqK9uc4wi5zdktW30RE5xhFzm7JatvogPz9/aT/AOCkX7O/7PBu9CTUf+Ey&#10;8W2+VOlaU6yCKQdRcXPMUWO65Zx/cr4L/WKrj/dyKj7Vf8/JXjSXmpWvU8uROL6zR8F/rFVx9o5F&#10;R9qv+fkrxpL0lZup5cicX1mhXPwg+Pv/AAU+/ac+Nj3Gm6Pqw8BeHpgU+w6MzRzMh7S3Z/fMSODt&#10;KKf7tdEeHniXz5vWdZ/yr3KS/wC3E/e/7iSn8jojw88S+fN6zrP+Ve5SX/bifvf9xHP5AfnfdXVz&#10;fXEl5ezPcTzMWeSRi7sx6lmPJPua+xo0adGCpUoqMVskrJeiR9jRo06MFSoxUYrZJWS9EgsPs7K8&#10;1G5jstPt5Lq4lOEjiQu7E9gq5JrcudSEIuU3ZLuM+k/Bv7G/7SHjdI7jTvBlzY20nSbUWSxXB74n&#10;KufwU0Hw+N4yyTCNqpiE32jeX5XX4gfS3hv/AIJifE2+jWTxV4s0rSCcZSBZrxh+OIlz9CaD4bE+&#10;J+Ag7YehKXraP+YHsGl/8EuvCUYH9t+Pr64buLayiiH5vI/8qR81V8UsS/4WFivWTf5JAdpp3/BM&#10;P4LyXMMN14m1+UO6g4e1Tg9cfuTQbZZ4iZji8dRwsqUEpySdua+r9QOwuv8AglH8CpP+PXxR4igP&#10;vJaP/OAUz+kbS7gcTrH/AAST8Hyg/wDCP/EW/t25wLqwimHtkxyR/wAqQve7geIeKv8AglF8XdOj&#10;aXwf4s0fXMZxHOJrJyPbKyJn6sBQF32A+U/HP7Ff7Tnw+SS51nwJe3drFyZ9O2X8ePX/AEcuwH1U&#10;Urhz9wPmG6tLqxuJLS9he3niJV45FKOpHUFTgg/WqLTT2AgBKkMpwRyDQMD7V+A3/BQL9pz4Ay21&#10;noPiiTXtBtyAdJ1gteW2z+7GzHzYh/1zdR7GlYVuwrH7pfs3f8FYPgN8YmtvD3xK/wCLceJZiqAX&#10;snmabM54/d3eFEeT2lCezGgV+4z9Sre4t7u3jurSVZoZlDo6MGVlYZBUjIII6EUygJqAAKAARmCq&#10;WY4A5JNJuyuwA/m9/wCCmH/BQr/hYFxqH7PXwQ1L/il7djDrmqW7Y/tCVG5tYXH/AC7qR87A/vTw&#10;PkHz/wCKv0lPpBf2zOrwdwtW/wBli7V6sf8Al609acX/AM+0/ia+N6L3U+ZAfPv/AATU/Y38NftP&#10;fEC+8TfEC/t38LeD3ikudJWUC7v5X5jRkBDJbcfO/wDEfkXkkj8g+jd4O4HjrOKmMzerF4TCuLlS&#10;v79RvWKa3VP+aX2vhXVoA/qG8ceN/APwW+H994w8XXlv4f8ADHh22Bd9oSKKJAFjjjRRyTwkaKMk&#10;4UCv9288zzKOGMoqZlmNSNHC0I6vZJLRRil12UYrd2SQwOU+A37QHwy/aQ8BwfED4X6n9tsXby7i&#10;CQCO6tJwMmG4iySjjqOSrDlSRzXz3AXiBkXG2UxzjIa3PB6Si9Jwl1jOPR/emtU2hAe1V+oDAKic&#10;Izi4TV090ROEZxcJq6ejRnUpxqQdOaumrNd0xpr/AJZfpmfRofh/m74u4ao/8JOKnrFLTD1XryeV&#10;Obu6b+y7w6Rv/wAsv0zPo0Pw/wA3fF3DVH/hJxUtYpaYeq9eTypzd3Teyd4dI3+YwNSWCrLLqzbi&#10;7+zk9bpbwb/mituso66tSEBr8y+ih4+y8O+Iv7Izmq/7Kxkkql9qNTaNZdl9mp3jrvFHxP0P/pFT&#10;8M+Jv7Izqq/7Ixkkql9qNTaNZLovs1Lbw11cEjox1KVCp9foK7StNL7Uf/ko7rurx6qz6/6f4TjO&#10;KnB3T1TWqaezT6pn/WdTqQqQjUptOLV01qmns0+zPep1I1IRqQd01dPumFWamp8TftofsVeBf2tv&#10;BXk3Pl6P410qNv7J1gJllPX7PcY5eBz1HVD8y9w3s4DHzw0rbxe6/VCPCxWEnGp9bwmlTquk12fZ&#10;r7Mumzuj+SL4p/Czx18F/HOp/Dr4j6XJpGuaU+2WJ+VdT9yWJxw8bjlXXgiv0mlVhVgpwd0wO/CY&#10;uniafPDS2jT3T6pro/8Ah1dNM8/VmRg6EqynII4II7ithncf0Rf8E4P+Cj6+Jl0z9n/9oDUwusKE&#10;ttE1u5fH2zHCWt05/wCWwGBHIT+8+6x34LoQH7qUxgFAAFAAFAAFAAFAAFAAFAAFAAFAAFAAFAAF&#10;AAFAAf/R/fyv9/D/AH8P9/AoAAoAAoAAoAAoAAoAAoAAoAAoAAoAAoAAoAD8L/8Ago//AMFHl8Kr&#10;qfwA+AGphtbYPba3rdu2fsYOVktbVx/y27SSA/u+VX58lEAH87DMzsXclmY5JPJJNMAPRPhT8KfH&#10;fxr8daZ8Ofhvpcmra5qj7Y404SNB9+WV+iRIOXc8Ae+BQYVasKUHObskefjMZTw1Pnnq3oktXJ9E&#10;l3/BK7bSTZ/XJ+xn+xl4E/ZI8DCx0/y9W8Y6rGh1fWGTDzMORDCDzHAh+6vVj8zc4AR+a4/HTxM+&#10;0Vsv8ziwmDm6n1vF61HsltBPovN/alu/JJJfZ9M8g90KAAaTX+K/08/H+XD+Urw4yCtbF4uN8RJP&#10;WnQe0L9JVtb9qaenvpn+Rf02vHGXD+Urw/yOrbFYuN68k9adB7Q8pVtb9VTT/nTPl63+3Yr2C/hU&#10;2nLzluo+kdJS8+Vd0IPev8PvAzwfzTxR4xw3DWAvGl8deoldUqMWuaXq7qMF1k0trn+OPgZ4QZn4&#10;o8Y4bhrAXjS+OtUtdUqMWuaXq7qMF1m0trnXmeNnQhGlQV6tTSC6X6yf92K1ffRLVofX/Ztwlwrl&#10;XC2SYXh7I6KpYbDxUIRXRLq31k3dyb1cm29Wf9m/CXCuU8LZJheHsjoqlhsPFQhFdEurfWUndyb1&#10;cm29WdeAwcMJRVKLu923vKT1cn5t/dstEgr7M+zPSPIvi/8AHj4TfAbStN1n4seIrfw/aaveR2Nq&#10;0xJMkshAJCqCdiA7pHxtReWI4r854v474e4Sw9HE8Q4uNCFWahG/WT8ld2jvKW0Vq2hAep29xZ6l&#10;ZxXVrIlza3KB0dCHjkjcZDKRkMrA5BHBFff06lOvTVSDUoyV01qmns10aaGB/Pj/AMFF/wDgmq2j&#10;/wBp/Hv9nbSy1h89zregWyZ8gfee6skXrH1aSID5eWT5cqv+Pf0iPo3PC+24t4Mo/u9ZVqEV8PV1&#10;KSX2es4LbeOl0lcD44/YH/by8T/steKYfCPiuaXVPhprFwv221JLvpzucG7tR2x1kj6OBxhsGv5t&#10;8B/HbHcA4+OX4+TqZZVl78d3Sb3qU/znHaS7S1YB/SL8d/2YvgP+1r4V08fELS01ICES6bq1nJ5N&#10;5DFOA4aGdQcoww21wyHrtzX+1XHfhjwn4h4Cl/bNFVNL06sHyzipK94zW8Xo7NOL3sAHwbov/BFj&#10;9nWw1kX2r+KvEWqWCNuFoZbaHcM/deVIdxHrt2n3FfyfgvoYcG0sT7XE47EVKd/gvCPyclC/3WYw&#10;P0/+FHwb+GXwP8Lx+DvhZ4etfD2loQzpbr88z4x5k0jZeR/9p2J/Cv7p4T4NyLhXALLMgwkaFJbq&#10;K1k+8pO8pPzk2wA5747ftEfCX9nDwi3jH4ra3Hplu+Vtrdf3l3eSAZ8u3hB3O3qeFXqzAc11ZrxD&#10;SwlZYLD03WxMldU472/mnJ+7Thf7Ut9oqT0Pjs14hpYSssFh6brYmSuqcd0v5pyfu04X+1LfaKk9&#10;DOU0nbqfzV/tX/8ABT34zftANdeFvAjy+AvBUmUNtaSn7deR/wDTzcrggEdY48L2Yv1ryqXDtbHT&#10;+scQVFV6qlG6ox9U9asv71TS+sYQPLpcO1sdP6xxBUVXqqUbqjH1T1qy/vVNL6xhASi38R+ZRYsS&#10;zHJPJNfoiSSstj9ESSVlsanuvwj/AGbfjD8bJVfwPoMj6du2vqFyfs9knr+9f7xH91Aze1Fz5PN+&#10;JctytWxVX3v5VrJ/Lp87ID9Ovhd/wTV+H2giHUPiprU/iW8XBa0tM2lmD6F+ZpB9CmfSg/B818S8&#10;ZWvDL6apru9ZfdsvxA++PBXw0+Hnw4tBZeBPDljocYGCbaBUkb/flwZGP+8xosfkWOzTG46XNi60&#10;p+r0+7YDuOvWmeSAUAAUABc0/wD4/wC3/wCui/zoPpeHf+RvhP8AHH8wPTT1oP7zASgACgAFBIOR&#10;waAA80+IHwb+FXxVtWtPiH4V0/XQRgSzwL56+6TrtlU/RhSsQ4oD84fi7/wSs8Faws+p/BnxFPoN&#10;2QWWw1LN1aE9lWdQJYx/vCSlZk2kgPyg+MP7OPxk+BN55HxH8OzWNoz7Ir6LE9lMe2ydMpk/3Ww3&#10;qKZSlfQDw6mWB9ufsvft8fHb9l+7g07RdRPiLwgG/e6HqMjPbhT1Ns/L27emz5M/eRqVuxLXYXof&#10;0yfsu/tpfBj9qzRRJ4Jv/wCz/EdtGHvdDvGC3kHqydpogf8AlomQONwUnFCYJhc+uKZQz8nv+Csv&#10;xN+P3gT4LQaX8LdMlt/Cetb4PEGuWrk3FrG/ypbbF+aKOfOHm6H/AFeV3c/58/Sw4m4uynhiOHyG&#10;i44SreOIrxfvQT0ULLWMZ/aqf9uaX1APyR/4J9fsGat+1L4l/wCE38dRTaf8M9Fm2XEqkxyalcJz&#10;9lt26hRx5sg+6PlX5jlf89fADwIxHHmN/tPNIuGWUnaTWjqyX/LuD6Jfbktl7q953QB237SH7MXx&#10;u/4JyfFmz+OPwO1O6m8H/aCLTUQN5thIebDUYx8ro4+UMRtkH91xX0viP4ZcU+C/ENPinhatJ4Pm&#10;9ypvyX/5c11s4vZN+7PTaaEB4B+2F+3X8S/2vLjR9P1e2Tw74a0mKNl0m1laSGW+2YluZGIBc5JE&#10;SkfInAyxZj+SeL/jlnniLOhSxUFQw1JJqlFtxdS3vTk3vrdQT+GPdttiQH6+f8Eqf2M/HPwc0u4+&#10;OvxGu7zSNR8UWYhs9CEjRxizcq63F5HnBlbH7tGGY1JJ+ZsL/or9FfwbzXhuhPizOpzpVMRC0KF2&#10;lyOzU6ses39mL1grt6uyAP2cr/TEYBQACEZr4zi3hTKeKskxXD2eUVVw2Ig4Ti+z6rtKLtKLWqkk&#10;1qj4vi3hTKeKskxXD2eUVVw2Ig4Ti+z6rtKLtKLWsZJNao8zH4KGLoulJ2e6a3jJbSXmn9+z0bQ0&#10;jFf8Y/jl4QZr4W8YYnhnMLypr36NS1lVpSb5ZdrqzjNdJJrazP8AjJ8cvCDNPC3jDE8M5heVNe/R&#10;qWsqtKTfLLtdWcZrpJNbWvy5ZjJ14SpYhJVabtJLa/SS/uyWq+aeqYoPav8AZL6EvjjLiHKJcAZ3&#10;Vvi8JHmoSb1qUFvDzlRbSXV02v5Gz/cX6Bnj7PiLKJeHOfVr4vBx5sPKT1qUFo4ecqN1bq6bWnuN&#10;nLQ/2HFfVn/DqXcPKW8o+j1lH/t5dh1f64n+0p9OFAAfGH7Zn7GXgT9rfwN9g1DZpPjDSkc6RrCp&#10;l4mPPkTgcyW7n7y9VPzLg5B9fAY+eGn3i90JniYrCTU/rWF0qLddJrs/P+WXTzV0/wCRv4rfCnx3&#10;8FPHep/Dj4kaW+k65pT7ZI25SRD9yWJxw8bjlWHBHvkD9LpVYVYKpB3TA7cLioYiHPDRrRp7p9mu&#10;/wCDWqummeeKzIwdDhl5BHBBrYZ3H9E//BOD/go8vipdM/Z/+P2pBdaUJbaHrdw3/H7jCpa3Tn/l&#10;t2jkJ/efdb58F0ID9z6YwCgACgACgACgACgACgACgACgACgACgACgACgAP/S/fyv9/D/AH8P9/Ao&#10;AAoAAoAAoAAoAAoAAoAAoAAoAAoAAoAD8Lf+Cjv/AAUgTwuuqfAD9n/Ug2tHfba1rls4Iswflktb&#10;V1/5bdpJAf3fKr8+SgAH87bMzsXclmY5JPJJNAAen/B34OfED47+PtO+G/w10xtT1jUW6crFBECN&#10;8874ISJAcsx+gySAUc9atClBzm7JHl47HU8LBSkm5PSMVvJ9l+r2S1bSR/XF+x3+xv8AD/8AZI8D&#10;DStGCar4r1NFOr6y6bZbhxyIogcmOBD91M8n5myejPzXHY6eJn2itkcmCwVRVPreMadV9toL+WP/&#10;ALdLeT7JJL7FoPJPfCgAEJr8a8VfEbLPD7hHH8V5q/coQbjG9nUqPSFNec5WXkrvZH5X4kce5bwL&#10;wvjeKM0f7uhG6jeznN6QprznKy8ld9Dx8yxcqFJKkr1JPlivN9fRK8n5JjK/4quL+Kc3404jxWf5&#10;pJ1MVi6jk7LrJ2jGK7JWjFLZJI/4/eK+Js24x4hxWeZnJ1MViqjk7a6ydoxiuyVoxXZJGmHo0sDh&#10;rSlpG7lJ9XvKT9XdseK/6xPon+BNLwu4KpxxtNf2ni1GpiH1i7e5RT7U07PvNye1j/rI+if4E0vC&#10;7gqnHG01/aeLUamIl1i7e5RT7U07PvNye1jycqpzxE5ZnWTTmrQT0cYdNO8vil8o/ZFr+9j+9j6o&#10;KAA/na/4K3/sufGq88VSftE2eq3XizwXBDHBLZ7fm0CNRg7Y0GDbyN8zSY3Bj8+Rtav8a/paeF/E&#10;88xfGlOtLE4JRUXC2uGXklo6cnq57qT9/SzEB5T/AME8f+CjmofBG5sfgz8bLyS98AXDrFY38hLy&#10;6MznAU9S1oSeV6x9VyuVr8/+j59IqtwrOlw1xPUc8vbShUesqF3170u63hvHTQLAf03WF/p+r2Fv&#10;qemXEd5ZXkaywzROHjljkGVdGXIZWByCDgiv9yqFejiaMK9CSlCSTTTumnqmmtGmtmgA/kl/4Ki/&#10;DX4dfDP9q/VtO+HCQ2sGr2Vtqd/ZW+0RWl/cl/NRUXhN6qku3jHmcAAiv+ef6T3DmS5F4g4ijkqU&#10;Y1IQq1IR2hUm5cySW3Mkp26c2mjQAf0z/sp6F4h8M/s1fDHQfFYddWsvD2nRzrJnejCBSEbPQouF&#10;I7EV/uF4U4DG4HgfJsHmN/bQw9JSvunyLR+aWj9BgfQFfsAAfnP+2z/wUL8A/ssWMvhHw4sXif4j&#10;XEeYtOV/3FirD5Zb115X1WIYdxydqkNX5hXzfGZvWngchly04u08Q0nFNaONJPSpNbOT/dwej55J&#10;wX5hXzjGZxWngshly04u08Q0nFNbxop6VJrZyf7uD0fPJOC5JVHJ8lP5vt/mz+Wz4t/GP4kfHLxl&#10;dePPihrc+t6tdEgNKcRwx5JEUMY+WONc8KoA78nJr67KMkweVUXSwkdZO8pNuU5y6ynJ6yk+722V&#10;kkj67KMkweVUXSwkdZO8pNuU5y6ynJ6yk+722VkkltCnGO25Q+HPwv8AHfxZ8RReF/AOkS6rfPgv&#10;sGI4UzgySyHCxoPViPQZPFfQHTmWaYTLqLxGLqKMfxfklu36Gp+xnwI/4J5+APAot9f+LMieLtbU&#10;BhaKCumwN6FThpyPV8L/ALB60z+aM+8RMZi70cuXs4d/tP8A+R+WvmB+iFvb29nbRWdnElvbwKEj&#10;jjUIiKOiqqgAAdgOKD8YlKUpOUndvqwJqCQCgACgACgACgALmn/8f9v/ANdF/nQfS8O/8jfCf44/&#10;mB6aetB/eYCUAAUAAUAAUAAUABS1HTdO1jT7jStXtYr6yu0KTQTxrLFIh4Kujgqw9iKVhNJ7gflt&#10;+0P/AMEyfBvi4XPiX4E3EfhjV2BdtKuGZtOmb0ifl7cn0+ZPZRzS1M7NbAfin4/+HPjf4W+Jbjwj&#10;4/0efRdVtvvQzrjcp6PGwyroezKSp7GnctSTAxvDPijxH4L16y8UeEtSuNH1fTZFmtru1kaKaKRT&#10;kFXUgj+vQ8UxtAf0b/sNf8FTNG+JsmnfCj9omeDRvFcmyCy1r5YrPUX6Kk44WCdj0PEbnpsOAZvY&#10;m9txX7n7J6tpOl69pd3omt2kV/p99E8NxbzoJIpYpBtZHVshlIOCDXLi8JQxdCeFxUFOnNNSi1dN&#10;PRpp6NMoZzuk6R4G+E3gePTNIt7Twz4W8NWjFUTbDbWltApZmJPAVQCzMfckk14uEweVcO5VHD4a&#10;EMPhcPDRK0YQhFXb8klq2/VgB/Lf/wAFCv29tW/ac8SSfD74fzzWHwz0afMa8o+qzxnAuZxwRGP+&#10;WMZ6ffb5iAv+Dv0gPHnEcdYx5TlEnDLKT06OtJf8vJr+VfYi9vietlEA+s/+CZ3/AATv/tF9M/aN&#10;+O+mf6Iu248P6Ncx/wCuPVL65Rv4B1hjI+bh242g/wBBfRq+j19YdHjXiyj7itLD0ZL4u1Won060&#10;4vfST0smAfpP8ef+Civ7MH7P2qz+GvEGvya/4gtWKTado0a3csDr1WaQskUbZ4Kl9w7qK/tnjz6R&#10;PAvB+IlgcZiXWxEdHTopTcX2k7qEX5OV12ADxf4af8Fe/wBlnx54gg8P69Fq/gz7U4jju9VghNoC&#10;3TzJLeWUxj1Zl2juQOa/M+Gvpd8BZtjI4PFxrYXmdlOrGPJ/29KE5cvq1ZdWhgfqRZ3lpqNpBqGn&#10;zpc2tyiyxSxMHSSNxuVlZcgqQcgjgiv7yo1qdanGtRkpRkk007pp6pprRprZgBZrcAEIr+BvpY+B&#10;FPxQ4LmsBBf2lg+aph31lp79FvtUS07TUXtc/gf6WPgRT8UOCprAQX9pYPmqYd9Zae/Rb7VEtO01&#10;F7XPk82pzw845pQV3BWmlvKnu7f3o/FH/t6P2hvSv+TrhPifNuDuIcLnuWSdPE4WopK91rF2lCS7&#10;SV4yXZtH/J7wfxXm/BnEeE4gyqTp4rC1FJXutYv3oSW9pK8Zrqm0eviaFPHYXljLSSTjJdHvGS9H&#10;ZocDX/YF4b8e5bx1wvguKMqf7uvG7je7hNaTpvzhK681Z7NH/at4VeI2V+IPCWB4syl/u68byje7&#10;pzWk6b84SuvNWezROXYuVek1VVqkXyyXmu3k1ZryaFr9UP2Q9cKAA+Ov2xP2N/AH7W3gU6TrATSv&#10;Felo7aRrKJukt3PJilAwZIHIG5M5H3lwevrYHHTw09NYvdf11A8TFYOfP9ZwrtUXfaS/ll+j3j5q&#10;6f8AI58Yvg58QPgP4+1L4bfErTG03WNOb3MU8R+5NA+AJInHKsPocEED9Lo1oVYKpTd0wOvB4yGJ&#10;g5RTTWjT3i+z/R7NarQ8xVmRg6EqynII4II7itwPQP6Jf+CcX/BSBPFC6X8APj/qW3WVCW2ia3cO&#10;ALz+FLW6c9JugjkJ/ecK3z4LoQH7o0xgFAAFAAFAAFAAFAAFAAFAAFAAFAAFAAFAAf/T/fyv9/D/&#10;AH8P9/AoAAoAAoAAoAAoAAoAAoAAoAAoAAPFAAfhX/wUf/4KPr4ZGp/s/wD7P+phtZO+21vXLZ/+&#10;PPqslpauv/LbtJID8nKr8+SiAD+dxmZ2LMSzMcknkkmmAHqvwX+C/wAQfj78QNO+G3w101tR1a/b&#10;LE5WG3hBAeed8EJEmcsfoACxAIc9atCjB1JuyR5eNx0MLBNpylLSMVvJ9l+reiWr0P67/wBkf9kT&#10;4e/smeAV8OeGkXUfEGoKj6trEiBZ7uUc7V7pChJ8uPPHU5Yk0H5njsbPEzu9IrZf11OXBYGUajxe&#10;KalVf3RX8sfLu95PV6WS+s6Dyz3goAAoABhNf8zH0/vGd8QcT0vD/LKl8LgHzVbPSWIktn39lB8v&#10;lOU09j/nf+nR4uvOuIqXAeW1L4fAvmq22liJLZ9/ZQfL5SlNdD5jB3xeLnjH8ELwh/7fL5tcq8ov&#10;uKBXgfQN8E48WcWz41zalfB5c1yJrSeIavDfdUl777SdMr6BvgnHizi2fGubUr4PLmuRNaTxDV4b&#10;7qkvffaTpmGY/wC24qGWr4ElOp6X92P/AG+02/7sWuo6v+oY/wCoY+uCgAPhv9or/goX+zn+zV4j&#10;TwX4v1C61jxEoDXFhpMS3ElorYI+0MzoiMQchNxfHJUAgn+VfEX6QvBnA+NWWZjUnVxH2qdJKTgv&#10;77coxi3uo35ra2tYQHtnwR+P3wd/ak8BzeJ/hvqEetaVJutb6zuYts0DOvzQ3MD5xuXPqjDoSM1+&#10;o8EcfcN8e5TLHZJVVWk/dnCStKLa1jUg+69YyWzaAD8HP+ChH/BNPVfhnfX3xk/Z90uXUPB9wzz6&#10;jpFupkm0pj8zPAg+Z7X2GWi75Tlf8nPpAfRtxGQ1anEvB9FzwUrupRiryovduKWrpeSu4f4dUAfD&#10;fwf/AG5P2pvgl4Uk+Hvw68ZTwaPIDHb2txBFefZS5Ofsvno7Rck/Kvy55xmv5W4Q8cOO+F8A8myT&#10;MXGi9IwlGNTkv/z75k3HXotL9LjA/Qn9hT/gn98SfjB8RIv2kv2pre7XSxcjUbez1Xc17rN2TvWW&#10;5ST5lt1ODhwDJgAAJyf7D8DPAHO+JM5jxrx7Capc3tIwq39pXnupTUtVTTs7S1nokuXdAf0agBRg&#10;DAFf7Q6JA2B+SH/BQz/gorp/wEtLz4QfB26ivviJdRlLu7UiSLRUcdSOQ10RyqHhOGYdFP5FOvW4&#10;pqSoYSbhl8XaVRXUq7W8KbWqpLadRa1NY02o3k/yKdetxVUlQwk3DL4u0qiupV2t4U2tVSW06i1q&#10;axptRvJ+dKUq0nTpuyW7/Rfq+nrt/MTq+sat4g1W71vXbyXUNRv5WmuLid2klllc5Z3diSzE8kk1&#10;+qYbDUcNRhh8PBQhFJKKVkktkktEl2P1TDYajhqMMPh4KEIpJJJJJLZJLRJHdCEYLlirI+sP2ZP2&#10;QfGXx+vE13UC+h+DIJNs2oMv7ycr96O1RuHbsXPyL3yflPSfn/E/GGGyeLpQ9+s9o9vOXZeW7/Es&#10;/d74afC3wL8IfDUXhPwBpcem2SYMjD5prhwMeZPIfmdz6ngdAAOKZ/JWZ5ri8yrvEYyfNLp2Xkl0&#10;QHoFB4wBQABQABQABQABQABQAFzT/wDj/t/+ui/zoPpeHf8Akb4T/HH8wPTD1oP7zA0INK1S6iM9&#10;tZyyxrwWVCR/Ko549zx45tgJT9nHEQcr2tzRvdWurX3V1p5oV1sU5YZoG2zxtE3o6lT+tUeummro&#10;ZHTADU05tHNwq6ukqw4OWhYZz24IP86xkp7xZ8li8PnUJzqYKvCSs7QnB79Pfi7pb391smXNb3dz&#10;ph4SsNTUv4b1SO5br5Mv7uT/AD+ArJ1nH442/Ff18j5apxhicu/5H+AqUYrepT/fUl5twSqRXnOl&#10;GK6sjnt8WhyV9p19pk32e/gaB+wYcEeoPQj6V0xkpK6Z+i4DMMJj8PDF4KrGpTlqpRalF+jV0alK&#10;qPSA8h+MvwM+G3x58Lt4V+Iulrdogb7Ndx4S7s3b+OCXBK+6nKt0YGk0Q4gfzu/tQ/sgfEH9mvWP&#10;td2DrXhC8lKWWrxJhcnlYrhBnypcdidrdVJ5ALiUnswPkfpTNAP3P/4J4/8ABS+68MzaZ8DP2itT&#10;afRXKW+ka/cuTJaH7qW947feh6BJTzH0bKcpOxGxOx/Q/NDZ6lZvBOkd1a3KFWVgHjkjcYIIOQyk&#10;H6EVFWlCrCVOpFOLVmnqmn0a6oso/Lu0/wCCUXwFsv2jY/jBB/yKMebseFmjBtBqO/IIYn/j1H3v&#10;II+9gZ2fJX8G0vop8JU+NFxHH/c17/1W3ue1vpr/AM+lv7O2+l+X3QA4r/gqx+2B4g+BnhHSvgr8&#10;MbptM8SeLrZ5rq9gbZLZaareWFhK4KSTsGUMPuorY5II+Y+lT4vYzhXL6HC+RTdPE4mLlOcdHTpJ&#10;8to22lN3SfSKdtWmgD8Ov2YP2OPjP+1p4gmh8DWi2ui2coXUNavSy2luzYJXIy0spBz5aAnuxUHN&#10;f5aeGPg/xL4g4uVPKKfLRi/3lad+SLetu859eWOvVtLUQH6geP8A/gieNK+Hl3qXw/8AiDPrHi+y&#10;gaZLW6s0gtLx0XPlIVdniZjwrMXGcA4HI/urP/oWPD5NUr5RmsquLhFtQlTUYTaV+VNNuLeybcle&#10;17bgBP8A8Eiv2qvEcXiG7/ZO+IdxJLHFHcXGgtcE+bbSW/NxY/NyE2hpEX+Eq46EAX9EfxTxscZP&#10;w+ziTcUpSoc28HH46OvS15RX2WpLZqwB/QDX+vgwCgBNXGEV/wAvH08vBOPCfFsONcppcuCzFvnS&#10;WkMQlea00Sqr94u8lUP+Xj6ePgnHhPi2HGuVU+XBZi3zpLSGISvNaaJVV+8XeSqHyOXf7Fip5Y1a&#10;DvOn/huuaP8A25Jq392SS2FHpU/QY8XXknEVXgPMqlsNjnzUrvSOIitl29rFcvnKMOr19/6APjQ+&#10;H+KKvAGaVbYXHvmo3ekcQlsui9rFcvnOMF1OjGf7Ji4Y1fBK0J+X8kvk3yt9pJvRDq/6IT/poPpw&#10;oAAoAD5L/a6/ZE+Hv7WngBvDviVF07xDp6u+kaxGgaezmb+FuheBzjzIyeeowwBr1MDjZ4ad1qnu&#10;v66geFjcHNzWKwrSqrTykv5ZeXZ7xeq0un/Ih8Z/gx8QfgH8QNR+G3xK01tP1bT24YZMNzCSdk8D&#10;4AeJwMqw9wQGBA/TKNaFaCqU3dMDsweMhiYNpNSWkoveL7P9Hs1qtDyxWZGDoSrKcgjggjvXQB6J&#10;/RF/wTg/4KPr4mXS/wBn74/6lt1gBLbQ9buH/wCPzoqWt07f8tugjkJ/efdb58F0ID91KYwCgACg&#10;ACgACgACgACgACgACgACgACgAP/U/fyv9/D/AH8P9/AoAAoAAoAAoAAoAAoAAoAAoABCcUAB+GH/&#10;AAUe/wCCj6+FRqfwA/Z/1MNrZ3W+t63bPxZdntbV1P8Aru0kg/1f3V+fJRAB/OwzM7F3JZmOSTyS&#10;TTAD174HfA34iftC/EGw+G/w10432pXh3SyNlYLWAEB5535CRpnk9ScKoLECg569eFGDqVHZI8rH&#10;Y+GFgtHKctIxW8n2X5tvRLVn9dn7Jf7JPw7/AGTvACeGfC0Yv9cvgr6tq8qBbi8mA6DukKH/AFcY&#10;OB1OWJJD8zxuNniZ3ey2X9dTlwOAnCbxeLalWl22iv5Y+Xd7yer6JfVtB5Z74UAAUAAh6V/Pnjd4&#10;l4bw64EzLiqu1z0oWpRf2q0/dpx8/eab/upvofiHi/4h4bgDgvMOKK9ualC1OL+1Vl7tOP8A4E03&#10;/dTfQ8DN69SFBUaD/eVHyx8r7y/7djeXyt1G96/4sqcM14nztQXNXxmLq27ynUqy/OUpfif8gtOn&#10;mvE2dxpx5q2LxdW3eU6lSX5yk/xOmcsPluCcrWp04/gl+L/Nj6/7UPBTwxwfhxwPl/CmFScqUb1Z&#10;L7daWtSfzlpHtFRXQ/7UfBTwxwfhxwPl/CmFScqUb1ZL7daWtSfzlpHtFRXQ48mwtSlRlWxCtVqP&#10;nl5N7R/7djaPyv1Cv6AP6APoj4a/b5/axsv2VvgxcappMsb+NPEe+y0OBvm2y4/eXTr/AHIFO70L&#10;lF7mv5W8e/FenwDwzOvhpJ42veFCL1s/tVGv5aad/OTjHqAH8/HwK/4J9ftG/tZ+Cdb+N1jfWtvH&#10;eTXElrNq8souNYugxMrIwVsAvlfNcgF8joCR/kDwL4AcaeIOV4jiihUjFSlJxdVy5q87+807Oycr&#10;rnlo5X6JsANP9gf9p3w/+xn4i+Ivinx7BdXslzZw6XDotqyrNPfR3BYu5Y7ESBFkDOcnLgKDk12e&#10;A3idg/DXG5tmOawnNyhGlGjFrmlUU223d2SglJOWuskkncAP2z+Bf/BUz9l/4yXEWi65qEvgHWZi&#10;FWDWykdtIxOMJdoTF/382E9hX+oPA30pOBOJZxwuLqywVZ7RrWUX6VE3H/wLlfkAH3LpXgL4V3F8&#10;njHQ/DuiyXs58xNRtrS2Mrk87hOi7j9d1f1VhchyCdVZlhcJRc5aqpGELvz50rv1uAHoNfYAB+YP&#10;/BRj9uu0/Zo8Jn4d/D25jn+JPiGBjEQQw0q1cY+1SLz+8bkQoepBc8KA35Djas+JsXUyvDSawVJ2&#10;rTWntZLehB/yr/l/Jf8AXpO/Py/kGNqz4mxdTK8NJrBUnatNae1kt6EJL7K/5fyX/XpO/Py+dVm6&#10;s/Y09Lbvt5Lzf4Lzsfyo6jqN/q+oXOrarcyXl7eyvNPPMxeSWWQlnd2OSzMSSSeSa/WKNKnRpxpU&#10;oqMYpJJKySWiSXRJbI/WaNGnRpxpUoqMYpJJKySWiSXRJbI74xUUoxWiP0B/Y9/Yyu/i1Lb/ABH+&#10;JcMlp4MhbdbW/KS6m6nseCsAPDOOW+6vdhqfkHGPGkcuTwWBd6z3e6h/9t5dN32KP3H07TtP0fT7&#10;bSNItY7Kxso1igghQJFFGgwqIo4AA6AUz+UatWdWbqVJNyerb1bYGhDDNczJb26NLLIQqqoyzE9A&#10;AKBU6c6k1Tpq8nokt2wPULv4QeKrPRG1d/LeWNfMe1UkyqvXsMEjuB+GaD9PxHAOa0cE8Y7OSV3B&#10;X5kvybXVfdc4YY3DTxE8JCpF1IpNxuuZKV+VtbpOzs2rOztseV0H5YdwUABu6T4Z8Qa6f+JRp81y&#10;ucb1XCD6scL+tB7mAybMMf8A7nQlNd0tPven4gVtX0bU9BvW07V7dre4UA7Tg5B6EEZBH0oObH5d&#10;isBXeHxcHGa6f8NowMug8wAoAC5p/wDx/wBv/wBdF/nQfS8O/wDI3wn+OP5gemHrQf3kwNCy1bVN&#10;NyLC6kgBOSFbgn3HSs5QjL4keJjsmy3Hx5MdhoVF2nCMvzTIcYvdHSwePddVfLvBDex9xLGOfxGP&#10;5Vh9Xh9nT0dj4Ct4b5EtcAqmFl0dCrUpW/7djLkfo4NeRDpro7Fgax4N1T5dT0xrCQ/8tLc8fkMf&#10;yNTyVo/DK/r/AJr/ACOCeS8ZZcubK8zhiYr7GJppSa7e2oKFn5yozIaqrZp+un9fcE/gpbyFrvwz&#10;fR6hEOdhIWQe3pn64pfWOV2qrl/L7/8AOxwx8TKOXVoYTi/Czy+cmoqpNqeGlJ6JRxEfdi30jWVK&#10;T6JkrERT5Zrlfn/nt+pxr2OoWzlpLeWJojydjDaR744rtP3WMlKKlF3TOs7zwzrc2vSp4a1yL7fD&#10;MDskb78ZUE53fQdetcNanyJ1aejWvk/67n4HxlkUskwuL4q4aao4ilCdWpTS/dYhQi5SjUgtFOSV&#10;o1opVIytdzjeD5KkXBOdPp07/wDBMPxL4TvvD0pkI860Y4SQdvQMOx/Q/pRhcXTxEeaD+XYrwq8Y&#10;eGPEjKv7R4fr+/C3taUtKlJvZSj1T+zNXjJbPdLzcDnGExlWph6Uv3kPii9Gk9pW6xl0ktH6po5S&#10;u8/fT3TF8ReHdB8XaHe+GfE9hDqmlalGYbm1uEDxSxt1DA/mCOQeQQRSsS1cD+eD9s79inWP2f8A&#10;UpPG/glJdT+H99LhZGy82myOflguD3QniOXv91sNjciE7OzA+AKo1A/fD/gl/wDt/vbzad+zT8a9&#10;TLQylYPDeq3L52HothO7fwngQMeh/dngpidiNiL2P6CKoss/mL/4LReEdX0z9o3w14xnVm03XPD8&#10;UEDn7olsp5fNQfQSo3/Aq/wx+mblWJw/GmEzKSfs62HUYvpzU5z5l/5NF/MAP3d/Y78PfD/w1+zJ&#10;8ObL4aCH+xZ9GtLnzYsfvrmeNXuZJCOsjSlt+eQRt7Yr/V3wdy/J8DwLlFLI7ewdGErr7UpRTnKX&#10;95yvzdU9OgAM/ak/am+G/wCyz8PLvxd4zvY5NVmicaVpSOPtN/cgfKqr1EYbHmSH5VHqcArxR8Us&#10;k4ByaeY5lUTqtP2VJP36kuiS6Rv8UtorzsmAfzKfsCjxV8Qv27PA/iCyz9uuNXutWvmiBVVi8uWa&#10;4PspDFefUCv8NfAaOYZx4r5Zi6X8R1p1Z225eWcp+i1t80gA/sFr/o8AAoAAr+fPG3wwwXiPwPmH&#10;CuLS56kXKlJ/YrR1py/8C0l3i5Lqfz542+GGC8SOB8w4VxSXPUi5UpP7FaOtOXpzaS7xcl1Pm86w&#10;tWpRWIw38Wk+ePm1vH0nG8fmn0GdDX/FjUp5pw1nbhNSo4vCVfSUKlOX5xkvwP8AixnDNeGc7cZK&#10;VDGYSr6ShUpS/OMl+B3RlQzHBXWtOpH8Gvwf5McK/wCvvwh8Q8Px/wAF5fxTQspVoWqRX2asfdqR&#10;/wDAk2v7ri+p/wBp/gj4mYbxF4Fy3iuhZTqwtVivsVoe7Uj6cybj/dafUwyrEVKlF0q7vUpvll52&#10;2l/29FqXzt0Fr9uP6CPdCgACgAPlH9rT9kj4eftY+AH8M+KYxY67YK76Tq8aAz2cxHQ9C8LnHmRk&#10;4PUYYAj08FjZ4Wd46p7oTPExmClKaxOGfLVWnlJfyy8uz3i9V1T/AJFPjj8DfiJ+zz8Qb/4b/ErT&#10;jZajZndFKuWt7uAnCTwOQN8b44PUHKsAwIr9NoV4VoKpTejGdWDxkcRF6cslpKL3T/y7PZrVHkSs&#10;yMHQlWU5BHBBHcV0Aeif0Tf8E4f+Cj6+Kl0z4AfH/UwutrsttE1u4fAvB0S1u3Y/6/oI5D/rPut8&#10;+C6EB+6FMYBQABQABQABQABQABQABQABQABQAH//1f38r/fw/wB/D/fwKAAKAAKAAKAAKAAKAAKA&#10;AQnFAAfhd/wUd/4KQr4WGp/AD9n/AFINrRD22t65bv8A8efZ7W0df+W3aSQHEf3V+fJQAD+dtmZ2&#10;LuSzMcknkknuaAA9m+AnwE+Iv7R3xEsfhv8ADawN1fXPz3E75W3s7YEB553/AIUXP1Y4VQSQKRy4&#10;jEQoQdSb0PMxmMjh4pJc05aRit2/0S3beiX3P+vH9lb9lP4c/spfD6Pwh4Ni+16pdhZNU1aVFFzf&#10;TgdSR92JeRHGDhR6sSxZ+Z4zGzxM+aW3RHPg8C4TeKxD5qsuvSK/lj2j+Mnq+iX0/Qeae2FAAFAA&#10;FAANNf8AOL+0T8U5Y7PcB4e4Of7vCpVq1nvVqK1OL/wU/e/7ieR/gP8AT68Sni84wPAWDn+7w6Va&#10;tZ71JpqnF/4Kfvf9xPI+Yw98VmFSu/hpe5H/ABOzm/l7sfK0gFfnH7P/AMKI8R8b1+MMwpXw+WxX&#10;JfZ4ipdQ9eSKlLyk4M+e/Z/+FMeI+N6/GGPp3w+WxThfZ4id1D15IqU/KTgzDMf9rx1HL/sr95P0&#10;i/cT/wAU9fNQa2HV/wBQJ/1An1wUAB/Jl/wVE0/9oi8/aG1HxT8Y9Dm03w87NZ+G3ic3Gn/YIjlB&#10;HKPlEz58yVSFcMem0LX/AD3fSdw/GNTjKtj+JsM6eHd4Ydp81P2a25ZLTnl8U07Su9rJCA7j4T/8&#10;FXPiV8PP2eb/AODNzoFpJq+naWum+HtXtAtt9kUKIg1xAo2u8aZZHTaS4G8HJavquFfpVZ5kvB1X&#10;hmeFg6sKXs8PVhaHIvhTnBaNxjdxlG15Jcyd2wAm/Yb/AOCa7ftTeBNV+K/xN1698P6LeSS2+jta&#10;COSe7njYiW4l80MPKR8rt4Z2DfMoGW08Dvo3vj3Ka/EGeYqdChJuNHkUXKck7SnLmT9xS0to5O+q&#10;S1YFTx1/wSE/aQ8M/EPSvD3hqWz8TeFtVvYrc6zAwiazgdvmmurWRt67FyT5ZcHgA5Nc+e/RH42w&#10;OcUMFgXDEYWpNR9tFqPJFvWVSnJ3XKtfdck9r6gB/Sj8IPhX4U+CXw10D4XeCYPI0jw/bLBHnG+V&#10;/vSSyEdXkcs7H1Jr/bThDhXL+FsjwuQZXHlo0IqK7t7uT85O8n5sAPJf2u/2nfDH7Kvwg1Dx/rHl&#10;3WsXAa20bT2bDXl8y5VTjkRp9+RuyjA5K58riLMcVicVDh7KpuNaouapUVr0aN7OS/6eTacKS115&#10;ptNU2n+ZcR5jisTiocPZVNxrVFzVKitejRvZyX/TybThSXRqU2moNPhxFWStTpfHLbyXVv0/F6H8&#10;bXj/AMeeK/if4y1fx/43v31LXNcuHubqeQ5LO3QAfwqowqKOFUADgV9xluXYXLsJTwWDgoU4KyS6&#10;Jfm3u29W7t3bPucty7C5dhKeBwcFCnBWil0S/Nvdt6t3b1ZvRpRpQUI/15vzZ9hfsYfsny/GvWv+&#10;E68bwPF4I0iXaU5VtRuUwfIU9fLX/lqw/wB0cklfTPzfjTi1ZXS+qYV/v5L/AMBXf17L5+u5+89r&#10;a2tjaw2NjCltbW6LHFFGoRI0QYVVUcBQOABwBTP5GnOU5Oc3dvVvuBr6XpWo63fR6bpcDXFxKflV&#10;f1JPQAdyaDtwOBxGNrxw2Fg5TfT/AD7LzYH1t4D+HNj4UiF1NtutTcYeYj5Y89VjB/U9T+lB/WnC&#10;/CFDKYqrP3673l0j5R/V9fwP8ufpOfS/ynw1p1eHeGnHE5w1Zrenh7r4qlvin1jTT85tKyl6eqBR&#10;heKD9QUElof4PeE30kuLODuPZ8Z5hip4p4mX+0qcm/aRf5OH2EtIpWSSPm/x78Jb651pL/wrCphv&#10;XPnRlgqwv1Lf7h9B0P1oP5v4p4Dr1casRlUFy1H7yukovv8A4X+D9T/rt4N4vyni3JMNxBklZVMP&#10;WipRa6X3T7NbNHV+Ffg/oWkhLnV8apdjkhhi3U+y/wAX1P5Cg+ryPw/wOFtUxn76fn8C+XX5/cj+&#10;I/Gr6ZPAPh3KrluFqfX8wjp7Gi1ywl2q1dYx84xU5rZxR7BFbRxRrEgCogwqqNqgegAoP2CFGMIq&#10;EdEui0X3H+G3G30y/FLjXM6VKGN+o4VzivZYa8LpyWk6l3Ulpo/eUX/KfLfx1AHiexYDrZr/AOhv&#10;Qfy34mq2Z0X/ANO1/wClSP8ArEyao6mW4apLdwg/vijxOg/FD2woAC5p/wDx/wBv/wBdF/nQfS8O&#10;/wDI3wn+OP5gemnrQf3mAncZ6UmZzclF8iuwOts9H8NXlvGTrf2e4ZfmSSIgA+mc4/WsHOafw3+f&#10;/DH5/jM5z3C1FbK3VhZa06tPm2192p7Jaa297X56Y88k37uhan8B6sYzPpk0OoResTgH8jx+tZ/W&#10;YLSenrp+Ox85LxQyLC1IUc79pgZSdl9YpunBvt7XWjf/ALiehHt6d7Sdn56HOW8up+HtRSYo9tPC&#10;wJVsruAPIPqDXQ0pK26P1HE4bBZlg5YfEQjVoVY2cWlKE4tbNO6kmvVM3lFSXLJXR9L6VqdnrVjH&#10;e2bBkkHI7qe6n3FfC4/D1cPLnpt8nq9D/nz+kN4ZcYeG+bSzXhytXeUy1i4VKt8O/wCS8ZXVNfYe&#10;0F7r0Ub+TKo8LJqpd0+j35fJ9bdn02fQpN4f02LVodagjEM8e4MVGA4YEcgd/eujA5hOd6FV3utH&#10;19D9F8AfpIZzn8K/h9xdiHiViaVWOHrS1qqag37Go18fPFP2c3711yy5rpr5mjiMZh8yjRlNVMLV&#10;T5ZfahNa8ra0lGSu4vdNWd01bT1Cyg1Gzls7lQ8cylSPrXh4WrKhXi10dn6bH8CeEXF+b8A8c4DH&#10;UeaNShWjQrQ1XPSlUVOpCS62upwvtJJo8DO8rrVMPhM2y9f7VhZJafbhzKNWm+6cbyjfaSjJHzrr&#10;PhDWdDi+0XCCWDu8ZyF/3u4+vSv0iniKdSUoQd2tz/qH4c8ReF+Icxx2UZPjoVcThJyhVpp2nCUZ&#10;OL0dm4qSa5o3jdWvc/UI4zDyq+wjNOVr2vrZOzfyej7M5iuo/UTtMzWdG0nxFpF5oOvWcWoabqET&#10;wXFtOoeKWJxhkdTwQRSsS1cD+bv9tL9kfUf2c/Fi634bSW88B65K32G4b5mtJjljaTN6qOY3P31/&#10;2laghOzswPiGOR4nWSNiroQQQcEEcggjoaDRq4H9AnwG/wCCp3im1/ZV1xtc0NvF/wATPAMMKfNL&#10;sS701j5S6jcfxt9nYolwEG5iyOSoLsv4V4vcd47gnhXEZ/gME8TODSte0YKWnPPryRdrqOuq1Su0&#10;ttDNOz5Wdt4B8Q6R/wAFZf2WNX8DeOVh0T4qeCLgTwX0UDLarNKG8mVeuIp0BjmjDEqVDgH5RX8W&#10;ZDmGH+kJwFXyrNeWlmuDlzRqKLUOZp8slv7s1eFSN7ppSV/dA0Pydb4m/tt/sM3upfCJNb1bwNCZ&#10;Xb7I8cc9nIXPM1o8ySR4fGd8JGe/Oa/z9fE/ih4V1K3Dv1mrg1d+41GUHf7VNyjKNpb80LX66lAe&#10;IaXonx9/ao+IQSyi1j4g+K9RIVpZGkupAo7vK52xRr6syovtX5dhcHxZx7nH7mNbHYupu23N285P&#10;SMV5tRQgP6ZP+Cfn7Bth+yfoNz4w8ZzQ6l8RdegWK6ki+aCwtiQ5tYGIyxLAGWToxACjAy3+4PgB&#10;4EUvD/CTzLNJKpmNaKUmtY047+zg+t3Zzl1aSSstQD9KK/tsYBQABQADCK/5f/2gHhR/q7xvR4zw&#10;NO2GzJe/bZYimkp+nPDln5y52f8AL/8AtAPCj/V3jejxngadsNmS9+2yxFNJT9OeHLPzlzs+Qy2+&#10;ExtbL5fDK9SHo376/wC3Zu/pNLoKK+i+gL4lSwmbY/gLGT/d4he2o3e1SCtUiv8AHTtL/uGfpP7O&#10;vxSlgs8x/h9jan7vExdeim9qsFapFf46dpf9w/M3xFsLmNOvtGquSX+JXcH81zR83yrsOr/fY/6N&#10;z6gKAAKAAKAA+YP2qf2U/hz+1b8PpfB/jKEWmqWoaTS9ViQG5sZyOozjdG3AkjJww9GAYelg8bUw&#10;0+aO3VAeRi8G5yVeg+WpHZ9Gv5Zd1+Keq6p/yH/Hv4B/EX9nH4iX3w3+JFgba9t8vb3CZNve2xJC&#10;TwP/ABI2PqpyrAEEV+m4fEQrwVSm9BG2Exca8WmuWcdJRe6f6p9Hs0eMI7RsHQlWU5BHBBHcV0jP&#10;RP6JP+CcX/BSAeKRpfwA/aA1ILrICW2h63cP/wAfnZLW7dj/AK7oI5D/AKz7rfPguhAfulTGAUAA&#10;UAAUAAUAAUAAUAAUAAUAB//W/fyv9/D/AH8P9/AoAAoAAoAAoAAoAAoABCcUAB+F3/BSH/go7/wi&#10;w1L9n74A6mDrLB7fXNbt2/48/wCF7S1cf8tuokkH+r+6vz5KAAfztMzMxZiSScknqTQAHt/7P37P&#10;nxH/AGlPiHZ/Dr4b2Pn3UuJLq6kBFtZWwOGnncD5VHQD7zHCqCTSOXEYiFCDqVHoeRjsfHDKMYx5&#10;qktIxW7f6JbtvRLzsn/Xn+y7+y38Of2Vfh5D4K8DwfaL642y6nqkqgXN/cAYLuR91F5EcYOEHqSW&#10;LPzLGYyeJnzS26IjA4KVNvEYh81WW76Jfyx7RX3t6vU+laDzj2goAAoAAoAArws7zfC5PluJzbHS&#10;5aNCEqk32jCLlJ/cmeVmmZ4bLMDXzPGy5aVGEqk32jBOUn9yZ52PxSwuGqYhq/Km7d30Xzegzqa/&#10;4bPELjHF8ZcVZjxPjf4mKqzqW7Jv3YryjG0V5I/4x+PuLcVxdxPmHEmM+PE1Zzt2Tfux9IxtFeSM&#10;cuwrwuEhTm7y3k+8nrJ/NtscOlf9bP0UfDRcCeFuWZfXp8uJrx+sVr789VJqL/wQ5IesWf8AW99F&#10;Dw0/1E8Lcsy+vDlxOIX1itffnqpNRf8AghyQ9Ys8fIF7eFXMnvWldf4F7sPk0uf1kxa/tc/tc+vP&#10;yg/4Kx/tL6/8EvhFoXgnwBrE+jeKvGF6JFubSVori3sbArJI6OpDKXlMaZ7rvFf59/Sv8SsZwxw7&#10;hsqyjESpYrFTvzQbjKNOm1KTTWqvLlj5rmQAe4/sfaV42+Ov7IGgyftVCDxpL4uikuPJv7WIZ09z&#10;ttvNCqoaRkHmiTAb5xzkZr9R8H8JmnFnhxhn4gcuLeKTlapCP8J6U+ZJJOTS5+ayl7y1urgB+XP7&#10;Xn/BInxB4YN547/ZgaXXNKG6Wbw/O+69gXqRaSn/AF6jsjYk7Aua/hLxb+iTjcv9pm3Ajdalq3h5&#10;P95H/r3J/Gu0X7/ZyYgPzk/Z7/as+PP7Ivi2b/hDr2a3tVm26loOoq5tJmQ4ZZIG2tFKOm9drjoS&#10;RkV/GHh/4qcWeHeYyeV1XGKl+8oVE+STW6lB2cZdOaNpLrdaAB/YJ8G/G+u/Er4W+GPH3iXw/L4W&#10;1LXrGK7l0yaQSyW3mjKgsAv3lwwBAYA4YBgRX/RvwbneLzzIMHm+Owrw1StBTdOTTcb6pXSW6s9U&#10;mr2aTuMDvtS1Kw0bTrrV9VuEtLKyieeeaVgscUUalndmPAVVBJPpXpZ/nVHKMBPG1YuTVlGK+Kc5&#10;NRhCPnKTSXRXu9E2fM5/nVHJ8BPG1YuTVoxivinOTUYQj5yk0l0V7uyTZlVqRpwdSb0R/HD+3N+1&#10;Nqv7VHxsv/EkErp4T0QvY6DbNwFtVb5p2X/npcEb27gbV6KK83hjJauX4aVbGyUsVWfPWktnJqyj&#10;H+5TilCC/lV37zbfmcL5LVy/DSrY2Sniqz560ls5tWUY/wBynG0IL+VXfvNt8eFpzs61Ve9Lp2XR&#10;fLr53PL/ANm/4Faz8f8A4kWnhGyL22l24Fzqd4o/497VSN2M8eY5+VB6nPQGvtzp4kz2lk+CliJa&#10;zekV3f8Akt2eif0jeGPDOheDPD2neFPDNolhpWlQpBbwp0REHc9yerMeSSSeTTP4ixWKq4qtPEV5&#10;XnJ3bA3aDkA+vPhHYaHB4Vt7zTcNcXORdSfx+YD/AKsnqAOw/HvQf11wHhcFDKqdbDfHL4315l9n&#10;yS6L59T/ADp+mTx74gcHcBPMeCKSUJS5MRXTvUoQlZRlCNrLmb5XUvem7WV2pR9bAAGBwKD9dSS2&#10;P+SGvXq16sq1eTlOTbbbu23q229W29W3uLQM5xjIr/eoM5QT3P3Th7xj434f4axXCWS5nUo4PEO8&#10;4wdn2aUl70VL7Si1zbPS6b6C9j8Mbb1YxpFU46n0HWghzS06n774XeEfG3HmZwpcJ5bPEckk5T+G&#10;nGzXxVJWhH0vfsmfKHxuvLa58TWkUEiyPb2oSQKQdrF2ODjvg0H8oeJOIpVMzpQhJNxgk7dHdux/&#10;2yZPh6uHy7DUK6tOMIJpO6uopPXrr1PGaD8aPaCgALmn/wDH/b/9dF/nQfS8O/8AI3wn+OP5gemn&#10;rQf3mA0nFK4gJWgmRN7xOqnuVIH50XC4Elne3VlKLixmaGQfxIcf/rpWTVmc2Iw9HEUpUK8FKElZ&#10;ppNNdmno16kyipK0ldHqeka/pvi22/sTxMqLdniKXhdx9j/C36H9K8qeHnSfPh9useny7P8AA/kL&#10;OPDvO+DMT/bvhk/3XNetl8pWoVYv4nh76Yest4qLVKb0lFbvzalCpTs8O7JdOlvLsdl4f8G2OgN5&#10;0E8zzMMMS2FP1QcfnmvCxOb1IycOS3r/AFY/gHxP+mbxLgMzxGRQyCOEirrlxcXOpNd+VSjTs/KV&#10;ReZpHG0XL2cnyy7PR/K+/wArnWMuBktgV4cKsXNOEFzdLX/zt+B/n9kfF2DxWd0K+QZLSp5k6kZU&#10;ZYdVYTVVSTg4U/a1KTfNb3XTs1potTlw2V4ShWniKEbSnvro33ttcxZdXWXS5rvRtt+0RK7UYdVO&#10;CPw/XtXtUsE4YpSxFlfXyb7f18j+6OEPBDGZP4u4TNfEuVLDLFyjXpKEpSpVsRFqXsVKSSpyUkp+&#10;zk2pJclJyXw44KE6Faqqz+OV1rfolbZa6fjubTxxXEJRwGRxggjOQfUV5OK5qGLk4aNO6+Z/Hvis&#10;804C8YM0xORVHh8TTr+3oyj09olJp/zQnLmjOLumm7ny+c5Csxo16VCfs8RCXPSqLeEmlZ+cW01O&#10;L0krpnzx4l8JX+lXN3c2sBNgj/Kw52ggHp1wM4zX3+HxEasIy6tXsf8ARp4deJGV8WZFlWYRqwhi&#10;MXh4Yj2PMudJ6Saju4xnePNbofSZDmFXG5bh8VioclWcVzR7S+0l5XTt5HG12n7YfSHFfEX4feFv&#10;ip4K1XwB40tBeaRrERilXoyHqkkbfwyRthkbsR6ZFJkyVwP5Zfj/APBLxL8APibqfw88RgyLbnzb&#10;K6Awl5ZuT5Uy+mQMMP4WBHahCi7gcT8PvHeu/Dbxdp3jLw6yfa7BzujlUPDcQyKUmgmQ8PFNGzJI&#10;p4KkiuPF4Shi6FTC4mCnTmnGUWrppqzTXVNaMbRMo3R/ZD+xrrvwV8Ufs9eFvEHwH0W18P8Ahu7g&#10;zJYW64a2vV4uIpmOWeVXyC7klhhs4Ir53hrhbJ+G8up5VkeGjRoQ2jFW17t7yb6ttt9xLUiEuZa7&#10;n0brHh/QfEVt9i8Qabbanbg58u6hSZM/7rgivfxmAwmMh7LGUo1I9pRUl9zTLNTw742/Gb4N/sk/&#10;DO78d+LIoNH01GEVtZWEMcc97ckEpDDEoUFiASScKoBLECvyrjbjPhrw8yOebZgo0qa0jCnFKVSf&#10;SMYqyb83oldtpCA/nQ+Ov/BWP9pf4o3lzY+ALuP4d6C5Iji04CS+ZOxku3BYNj/nksYHv1r/ABl4&#10;5+lZxzn9WdLKKiwOH6KnZ1Lf3qjV7/4FH9RgfN3gP9uH9rT4e69H4o0n4la1fssmZIdTupNQtJj1&#10;KyRXBdTkemGHYivxTI/G7xByfFxx2FzitN31VSbqQl5OM21r5WfZoAP6ff2Jv2vPD37XXwwbxJHB&#10;HpXinRXW21nTkYssUrDKTRE8mGYAlc8qQyknbk/7p+Cni7g/ETInjVBU8VSajWpp3Sk1dSj15Jq7&#10;V9U04u9rsA+y6/pcAEPIr+KfpXeGcePPC7M8BThzYjDx+sUbb89JNuK/xw54erXY/ij6V3hnHjzw&#10;uzPAU4c2Iw8frFG2/PSTbiv8cOeHq12Pkc+XsIU8yjvRd3/gek/uXvesUN6V/wAkHAHFuK4S4oy7&#10;iTBv38NVhU9Un70fSUbxfkz/AJJPD3i/FcIcVZbxNgn7+Fqwqeqi/ej6SjeL8metmeGeJwlSlD4r&#10;Xi+0lrF/JpDxX/ZvleZ4XNMDQzPAy5qNaEakH3jOKlF/c0f9yuSZxhM4y3DZtgJ81GvCNSD7xnFS&#10;i/uaN8Bi44rDU8RFW5le3Z9V8np8gr1j3T0QoAAoAAoAD5r/AGov2XPhz+1T8PJvBPjiDyL63DSa&#10;ZqkSg3NhcEYDoTjcjcCSMnDj0IVh6ODxk8NPmjt1XcDycXhHUar0Hy1Y7Po1/LLvF/enqtT+Qz9o&#10;L9nz4j/s1/EO8+HXxIsfIuYsyWt1GCba+tiSFngcgblPcfeU5VgCK/TMPiKdeCnTegFYPGqunGS5&#10;Zx+KL3X+afRrR+t0vEFZkYMhKsOQR1BrrA9Q/ok/4Jvf8FHB4pGmfs/fH7UwNZUJbaFrVw3/AB+D&#10;7qWt05/5bDgRyH/Wfdb58F0ID90qYwCgACgACgACgACgACgACgAP/9f9/K/38P8Afw/38CgACgAC&#10;gACgACgAEJxQAH4Yf8FH/wDgo8PCi6n+z/8AAHU8622+31vWrdv+PIfde1tXH/LY9JJB/q/ur8+S&#10;gAH87LMzsXclmY5JPJJPc0AB7x+zn+zn8R/2nPiNafDv4d2m6RsS3t7KCLWwtQcNNMw7dlUfM7cK&#10;PQOTE4mnQpupUZ5GOxyw6jCEeapLSMVu/N9orq+nm2k/69P2Z/2Zfhv+y38O7fwH4Att80m2XUdR&#10;lUfatQuQMGWVh0UchEHyoOBzkkPzLF4ypiZ889ui7GWAwDouWIry5q0t5eXSMV0iu3V6u7Poqg88&#10;9wKAAKAAKAAKAAQ9K/zM+nXx9Phnwor5dh52rZhOOHXfk1nV+TjHkf8AjP8APL6aPHEuHPC7EYKh&#10;K1XHzjQXfkd51f8AyWPK/wDGfM5mvb4jDYPo3zy9IWa/8ncPu7XGgc1/zsfR28Pnx14l5PkE4c1F&#10;1VUq9vZUvfnf1UeX1kj/AAa+jt4fPjrxLyfIJw5qLqqpV7eype/O/qo8vrJGfEFSSwTw1N2nWapr&#10;v72ja/wx5pfIfX/aykkrI/7WUklZH0tKnClCNOmrJJJLslsHSmM1P47v+Cinx1Px0/al8T6np9z9&#10;q0Hwy/8AYmmYbdGYrNiJZF7YkmMjg9wRX/N59Ibjj/WzjzG4ilPmoUH7Cn25abak1/inzP0sAH3D&#10;+zp/wWQ1Pwlpml+DPjf4NhvNK0+GK1iv9CC28sUMShEDWjnymCqAPkeP2XtX9TeHf0w8Rl1CjlvF&#10;OXqdKCUVUoWjJRSsr02+V2S+zKPkgA/aT4J/tZfs/ftCWyv8LvGFpqF7tBfT5WNtfx5/vW8u1z9V&#10;DL71/prwV4scH8YwTyHHwnPrTfuVF6wlaXzV15iAzfix+x5+z78afHOgfEjxz4Xhm8ReH7qG6S6h&#10;xE115DBlivABiePIHDjOBgEAkHh4s8HuDuJ81wud5rgk8RRlGSlH3XPld1GpbSpG9tJa9E7XTLAf&#10;ToAAwOBX7rsMD8Y/+Cv37Tr+Avh1Zfs9+FbnZrPjaPz9UZGw0OlRvgR8dDcSKVP+wrA8NX5Nh1/b&#10;nEM8TJf7Ngm4w7SxDVqk/P2UX7OL/nlU6xTPyTDr+3OIZYmS/wBmwTcYdp12rVJ+apRfs4v+eVTr&#10;FM8qp++rql9mNm/Xovlu/kfzWWlpdX93DY2MTT3Fw6xxRoNzO7naqqB1JJwBX60fq85xhFzm7JHq&#10;n9I/7LXwHsfgH8L7TQZo0bxDqYW61ecclrgjiEN/chB2jsTubvSP4i4qz6eb4+VVP93HSC8u/q9/&#10;uXQD6RpnxABQAHceBPGdz4P1XzjmWwuMLcRDuvZh/tL2/Kkfb8McRVMnxfO9aUtJx8u681+K0POx&#10;+AwuPwtXA42mqlKpFxlGSvGUZKzTT0aa0aPtHT762v7WG7tJRNBOoeNx0ZT3+vrTP7SwmJp16Uat&#10;KXNGSun3R/yR/Su+jfivCriH67lcZTyjFSboz39nLd0JvvFawb+OH96Mi/Qd5/ngISFGScAUEtpK&#10;7O3B4PEYzEQwuFpudSbUYxim5Sb0SSWrbeyWrOT8UeMNG8LWn2nVZthcHy4l5lkI/ujsPc4FI+Tz&#10;riDB5XR9pi52vtFfFL0XT1Z/vd9H36AyqU6XEHipdXtKODi7ea9vOLuvOnB3/mlvE+Y/FHxV8ReI&#10;N9tZN/Zli3HlxH94w/236/gMD60z+Y8744zHML0qL9lTfSO79Zb/AHWXqf7xZLkeWZLgaeWZRhoU&#10;KFNWjCnFRjFeSSS/z6nmBJJJPJPNB+YnvhQAG3onhzXPEc5t9Fs3uSv3mAwi/wC8x4H51EpxinKT&#10;skezl+U43HyccJTcrbvZL1k9F8wPYNE+B+sCaK51a/itthDFI1Mrcds/KP51/J3Gf0mvCjhKrPD5&#10;xn1L2sd4U260l5NUlOz8m0fnebeK3hrwVj4T4i4joKrSak6VHmrzuns/ZJqL9QPTYfhfpCj9/dzy&#10;H22r/Q1+O8P/AEyuC+J8dLL+E8vxmMcU3OapQp0qcVvOrUq1IRpwS1cp2089D6zh/wCmVwXxRj5Z&#10;fwnl+Mxjim5zVKFOlTit51alWpCNOCWrlO2nnoB0mi+ENE0T54IvOm/56y4Zh7DjA/AV/EPjp9P6&#10;pQxNTJfC2nGSjdSxdSPMm/8ApzTdk1/fmmn0hazf8PeOv7QGph8VUyXwthGSjdSxdSPMm/8ApzTe&#10;jX9+aafSFrNh07BWXawBHpX8R8IfSK+kfnWO9vw9jsVjJN/DDDwqw9LKk4r8D+IuD/pF/SRzrH+3&#10;4exuJxkm/hjh4VYellScV+AGTP4f0K5bfPp8Dt6mNc1/o5w34x/SzlRjDE8HU6z/AJpw9i/mnXiv&#10;uivQ/wBH+G/GP6WcqChiuDadZ/zTh7F/NOvFfdFAKNC0RYmt1sIBG/UeWvP6V7fCv0kPFGXGtHhb&#10;ielg3jcR+7pYLCv2koTk03WxVaNSpGlSowU5yhGXtJ6LlS95e5wr9JDxRlxrR4W4npYN43Efu6WC&#10;wr9pKE5NXrYqtGpUhSpUYKc5QjL2ktFype8g8kk8b3WmeIJYLSYvpKTBdhG8hBw2wnnGc45r/Y6d&#10;CFWPLVSZ/qfxXwBwzxXhHg+JMvpYmP8AfinZ90/ij6p3MKtGnVjyVYqS7NXPY7S4stUtVubeQXEE&#10;o4IOQQexHb3Br4yvTr4OblSilHul+d7s/wAJfEXhfjzwVzjEZhwxllLD4KTfJiMNS55xh/LUnV9t&#10;Vi+7TUJdlsvCw8YZdGVJwtTu2mrtK/RrVq3fb0CLTdPtHaW1gSBmHJRQuR7461yxzCtU/dy95Ppb&#10;/LU/H8J9JPjXiSP+rmbzWZ0a7S9hUoxqOUr+64OlGFWE09Yyi7xdmj1KdbDYuF6clJeT2f8AmV7L&#10;VrG7W5+xTLcPasVdU5IP/wBf8s11VsBV54Tqu19L9u1/PofrvGf0eOMZ55kmfcYYqnRhjZQoTqTm&#10;5zo6fuY4ifKozq8q9kqispzUIzfM3N+XCjUo42eJqNcs0l10ttfprd7W+ZatHW9sYppY9vnoGKMO&#10;RuHQ1lmKdHEx9m7WSt8j5b6S+Dr8D+KGAjw5XnQeFwuGjh5J60/Zc0Vbo03dzi9Jc8r3uePnWSUs&#10;zlVoczpz5YyhOPxQnFy5ZrzXbZptO6bPnnxlo8Wia3JBbjEEqiVB2XcSCPwI4r7TB1/b0Y1Or/M/&#10;3V8FvEF8ecDZbxPVgoVasWqkVsqsJOFRLy54tx8mjr4XzHFY7LKdTHx5a8XKFRLbng3GTX92TXMv&#10;Jo5Wu8/fD7E+LP24f2boPj/8KJrrRLYP4x8LpJd6W4ADzpgGe0J7iRRlPSQD1NJmctNQP5nHRo3K&#10;OCrKcEEYII6gimaAfrf/AMElf2npfhX8YH+Cnia72eGPiA6rbb2wlvqyDELDPAE6jym9W8v0pEbM&#10;5pvkkp9Op/UPTLOk/l+/4LLeNvEGtftLaP4FuZXGkeHtEt5LWHJ2Ga9d2llA6ZYKiZ/2cV/hP9Mb&#10;O8XieOKGV1G/Y0KEXFdOao5OUrd3aK+QAfdf7Gn/AASs+Fng/wAK6N8Qvj9ZL4t8VahDFdjTJif7&#10;NsBIodY2jH+vkUEby+UzwFONx/qzwc+ixkGX5fh844wprE4qaU/ZS/hU7q6i4/8ALyS+05e7fRRe&#10;7QH6g+Lfg/8ACLX/AIfan4D8ReGdLi8LXNrJDPbi2hhgih2nLrtVRGUHzKwwVIyCCK/uzNuEOHMZ&#10;k9bKMZg6SwsotSjyxjFRturJKNt01azV0MD+aH/gmB8Qx8M/22YfBmjXxuNA8Xf2ho5bPyzrCHnt&#10;ZcdN26IYPo5Hev8AED6MfEP9h+KEMtwtTmw+J9rRv/Mo806cvW8FZ9pPuAH9Wdf7/gAVMoqSs9iZ&#10;RUk4vYxrUoVqcqVRXjJNNd09xh61/wAU30ieAFwN4mZzw/Shy0Y1XOkunsqv7yFvJKXL6xZ/xTfS&#10;J4AXA3iZnPD9KHLRjVc6S6eyq/vIW8kpcvrFnznD9Wbwf1eq7zpN033fK7Jv/FHll8xw6V/vR9C/&#10;jh8R+F2GwVeV6uAnKg+/IrTpf+Sy5V/h8j/oo+grx8+JfCjD5dXnetl85Yd9+TSdJ+nLLkX+DyLy&#10;29HEYnBvpLnX+Gd2/wDydT/qwtf6Fn+mZ9MFAAFAAFAAFAAfO37TH7Mvw3/ak+Hdx4D8fW2yePdJ&#10;p2pRKPtWn3JGBLEx6qcAOh+V14POCO/CYuphp88Nuq7iPHxuCdZqtRly1Y7P/wBtkusX26brU/kL&#10;/aM/Zz+I37MfxGu/h38RLTbIuZbG9iBNtf2uSFnhY9j0ZT8yNww9f07DYmnXpqpBgmPBY5V04VI8&#10;tSPxRfTzXdPo+vqml4MrMjB0JVgcgjggiusZ65/RP/wTg/4KPL4rXTP2f/j9qWNbAS20PWrhuLwD&#10;5Utbpz/y2HSOQ/6z7rHfguhAfufTGAUAAUAAUAAUAAUAAUAB/9D9/K/38P8Afw/38CgACgACgACg&#10;ACgAPwq/4KP/APBR8eGV1P8AZ/8A2f8AU86wwe21zW7dv+PP+F7W0dT/AK7qJJB9z7qnfkqgA/nd&#10;Zmdi7kszHJJ5JJpgB9Cfs1fs0/Ej9qL4iW/gH4fWu2NNsuoajKrfZbC2zgyzMO56Ig+ZzwOMkBx4&#10;nE08PBzqM8XH49YflpU489Wfwx792+0V1fyV20n/AF5/s3/s2/Df9mH4dW3w++HlpxxLfX8qr9qv&#10;7nGGmmYfkiD5UXgdyQ/McXi6mIqc8/kuwsBgHQ5q1eXNVl8Uv/bYrpFdF83dts+gKDhPbCgACgAC&#10;gACgACgAGk9q/wCZ/wDaL8bPMONst4VpyvDB0eeS/wCnld3181CEH6SP+eX6f3GP13i/LeGKT9zC&#10;UeeX/Xys7/eoQh/4EfMYNOtmOJxD2hy018lzS/GSX/boor9E/Zu8D+1zHO+M68NKcYYem/Ob9pUt&#10;6KNNf9vM/Zv2bvA/tcyzvjOvDSnGGHpvzm/aVLeijTX/AG8zCs1iM6pUulGDm/8AFN8sf/JVP70L&#10;X/Q4f9Dh9ceBftR+I/H/AIV/Z/8AG+r/AAt0a617xWNOlh0+2so/NnE0/wC681UBBbyQxkwMk7eA&#10;a/IvFHMs4y/g/MsTkGHlWxfs2qcYK8uaXu8yXXkTcrLXTRMAPxZ/4JYfsYeHfHuk/EDx/wDHzweu&#10;o2Urf2FZ2WrW7KyyqRNdyhZAHSRT5aK4wwO8A9a/zG+i14M4LOMPmmb8XYBVKbfsIQqxd1JWlUla&#10;VmpJ8sVJWa96z3AD2b46/wDBGD4fa8lxq/wB8Sz+Gb5iWXTdULXdif8AZSYDz4x7t5tfp3HP0M8o&#10;xanieEMZLDz/AOfdW86fopL34/PnAD8bvjR+x1+0x+zXenUvG3ha8trK0bfHrGmk3NkNvIcXEPMX&#10;t5gRvav82OM/CDjfgqr7bNsDOMIu6rU/fp+vPHWP/byiwA/ph/4JxaV8UrX9lfwzr3xa8Rah4g1X&#10;xFv1C2/tGUzy2thJhbaIO/zkMi+b8zEjfjoK/wBv/o5YXPocA4PF8Q4upWq171I+0fM4U3pTjd6u&#10;8Vzat/FboAH2p4i8QaT4U0DUvFGvXC2mm6RbTXdzM33Y4YEMjsfooJr994qzepluWTq4azrzap0k&#10;9nVqPlhfyUneX91NnxfFWb1MsyydXDWdebVOkns6tR8sL+Sk7y/upswrVY0qcqktkfxHftG/GfWP&#10;2gvjT4p+LGsFl/tu7Y20LEn7PZx/Jbwj02RhQcd8nvXo5Dk9HKMuo5dQbagrNveUnrKUv705Nyk+&#10;rbPSyHJ6WUZbRy6i21BWbe8pPWUn/enJuUn1bZhhKUqdP3/ier9X/lsvJH1n/wAE6vggnjLx7c/F&#10;rXYN+leEWCWYcZWXUZFyp56+Qh3+zFDX0PU/MvEbPHhcIsupP36u/lFf5vT0udx+39M/lYD0vwB8&#10;PH8Zrc3VxctaWluQgdV3M8h5wAewHJ+tI/SuFeEpZ0qlWpU5KcdLpXbb6L0W58pxJxNlHDmXTzbP&#10;MTGhh4OKc5u0U5yUIp+spJfPsO8SfCjxRoO+4tov7StRn54AS4H+0nUfhmgvOOBc0wF6lKPtafeO&#10;69Y7/dc93B43DYyjHE4SpGpTlqpRakmvJrRmP4G8IXHi7WxYtuitLf57mToUUfwj/aboPxPameNw&#10;zw/UzfHewd1TjrN9l29Xsvm+heKxVHC0KmJxM1CnBOUpN2Sildtt7JLVvoj7VsLK2sbaK2tYhDDA&#10;oSNAMBVHQf40H9q4XDU6FKNOlHljFWS7I/5HPpX/AEjcV4qcRvBZZNxyjCyaox1XtJbOvNd5aqCf&#10;wQ7SlK91mCgseAKDtbSV2fwdk2TY/OcfRyvK6MqterJRhCKvKUm7JJHlXxA+I1r4Tj+xWoFxqsi5&#10;SM8pCD0aTHf0H9Oak/KeK+L6WUx9jS96u1oukfOXn2X6b/8AVb9F76J+VeGWCp59n0I185qR1lpK&#10;NBNawpf3uk6m71UbR3+S9R1K/wBXvJNQ1Kdri4lOWdjk/QegHYDgVR/JmLxlfF1pYjEzcpy3b/rb&#10;yP8ATIo0HEAUAB6F8OfBf/CY6w0d0SlhaAPOV4LZ+6gPYnHJ7CvzzjrjXKODOHcZxPnlTkw+Hg5S&#10;fV9FGK6ylJqMV1bQYvMspyXKsbxLxDUdPA4OHPUa+KXSNOHec5WjFd30A+x7GwstLtUsdPgS3giG&#10;FRBgD/PrX/Jr43/Sk438TsZUpVsRLC5dd8mGpScY8vR1ZKzqya35vdT+GKP+fXxn+k7xj4iV54KF&#10;V4PLE2oYai3GPL0dVqzqyfXm91P4YoC3X8hZFj8FgMdTxWPwccTTjr7OcpwjL/E6bjO3kpK/c/kz&#10;IMxwWX4+ni8wwccVTjr7OcpxjL/E6bjO3kpK/cAr+rvEn6R+dcWcOYfg7KcvoZVlkNZ0MKnGNWS2&#10;dRvWSW/K73fvScmlb+sPEv6SedcWcOYfg7KMvoZVlkNZ0MKnCNWS2dRt3klvyu9370nJpWAr8c8O&#10;eIuFOHcVPOOIcreY1oW9jQnLkw9+s61k5VEtOWkrRbu5yslF/jnhtxJwnw5iZ5xxFlbzGtC3saE5&#10;clC/WdaycqiWnLSVk3dzlZcrAya/tjF/T08TYYdYPI8Ng8DRirRjSoXUV0SU5uKt/hP7Zxf0+fE2&#10;FBYPIsLg8DRirRjSoaRXRJTnKKt/hAM+tfzXxJ4/eLvHtaOV43OcRWdZqKo0f3am3ooqnRUea/Zp&#10;n818R/SA8XuP68crxmc4is6zUVRo/u1NvRR9nRUea/ZpgeceO/FaabbPpFg4N5OMOR/yzQ9f+BHt&#10;6dfSv99fog/RkfhrlsuJeJYJ5xio2a3+r03Z+zT/AOfknZ1ZLTRRTsm5f79/RB+jG/DXLZcScSwT&#10;zjFRs1v9Xpuz9mn/AM/JOzqSV1ooptJuQeFV/qMf6kAaWl6tfaRcpcWcroFZWZVYqHAPIP1qWtDC&#10;rShUi4VIpp7pq6YH0lo+q6brtoLuzcOD95SfmQnsR2/rXxmNoYihN1KPwvsrNfcf4ceO/AXiRwBn&#10;OJ4n4Lk/qFVuT+q0qdGpR6tSVGEZTh1vrJa811qeHZ4Sc5qF4Sd20tU/NLdeerLK6Vp0M32qGBIp&#10;sY3ooUkehx1H1ryoZlVa5JvmT6P+rn8fZP8ASh4vr0J5FnuIWZYPELknh8RD2nOnpaE4KNaM76xd&#10;52kk0rov65hMTTajUTWzs/6aa/AdDeWxjnYSqwgJD4OdpAyQfTitq+ExE5wk1vor7/P+vxPreO/B&#10;jxGzjOshxmNw02sZFUKHt6i9uowTnThidoqcKd1z6SnThFzhGpeL87C0cRTx0qtd3TXLF37a6rZN&#10;9122RW+zafrViZZYxJDeRjqOqHkHnp1yPSunE16mDnTo03pFXfm3v/wD9a8SuPOJvBPiLh/g3hfE&#10;p0cBh/a1Ya8mJq16kpVlP+67NUusH7y1PPzqOZclWGTSUasY86TS5ZS5r8sutppOLe6umtUfOOv6&#10;S+h6tPpzHcqYKE9Sh6E+/Y+9fZ0asasIzjsz/crgji3AcWcO4HiTLG/Y4mnGpG+65lrF/wB6LvF+&#10;aZ7ORZvTzbLqGY0ouKqK9nvF7Si/OLTi/NGPyORwRXQfes+hP50v+Ci/wCj+E/xg/wCE38PWwh8O&#10;eOjJdoqDCQX6kG6iGBgBiwkUejEDpSREdHYD8/bK8u9OvINQsJmt7m1kWWKRDtdJEIZWUjoQRkGg&#10;tkySaaZ/aj+x38e7T9pD9n3wv8Sg4/tR4fseqoP+Weo2oCT8dg5xIv8AsuKATMaMm1yvdaH5h/8A&#10;BZz9nzUNY0bw1+0b4dt2m/sNP7I1gIuSltI5e1nOOdqyM8bH/bSv8ofpl+H9bE4bB8aYODfsl7Gt&#10;bpBu9OfopNxb/vRGdBe/ZC/4Ky+HNasfAXwa+MOiXUPiK5mttGbW4nj+xODiKCedWIdHY7VkwCM5&#10;fIHyjr8I/pX4PE0ss4Z4kw0liJOFF104+zf2YTmm1JNuyla6u+bRaIA/aTxv4Q0X4geDtb8DeI4v&#10;O0vX7KexuU6ExXCGNsHsQDkHsa/01zvKMLnGWYnKsbG9KtCUJL+7JNP566CA/BH9gj/gnn8V/h7+&#10;1TfeP/iRYNp/hz4cXt5Dp9xL8p1W5KvDDLAvUwiN/MLnA3YUZIbb/kl4DfR84hyfj+pm+d0nDDYC&#10;c1Tk9PbTs4xlBfyKMuZy0V7RWt7AH9C1f7GDAKAAaRX/ADx/tIuBY0cxyTjShH+LGWHqPzg/aU/v&#10;Uqi/7dR/zx/tIuBY0cxyTjShH+LGWHqPzg/aU7+qlUX/AG6j5Civq2c1KX2a0FNf4oWjL74uH3MV&#10;elfjP0AOMPqPF2ZcMVZe7i6KnFf36Lvp5uE5v0ifnn7OfjR5fxtmXC1WXuYyjzxX/Tyg7/e4Tm/S&#10;J0Yx+xzHDVuk+aD+a5o/+ktert1Fr/oaP+l8+nCgACgACgACgACgAPAP2kP2bvhv+0/8Orn4ffEO&#10;19ZLG/iVftVhc4wJYWI/B0PyuvB7Ed2ExU8PPnh813A8jG4L2zjVpS5asdpfo+8X1XzVmkz+Qv8A&#10;aV/Zp+JH7LvxFuPAPxBtcxvuk0/UIlP2XULYHAliY9xwHQ/Mh4PGCf07DYmniIKcH/wAHg8b7a9O&#10;pHlqR+KP6rvF9H8nZppfPisyMGQlWHII4IIrsA9Y/oi/4Jwf8FH18TLpn7P/AO0BqeNZAS20PW7h&#10;+LsD5Utbt2P+u7RyH/WfdY78F0ID91OtMYBQABQABQABQABQAH//0f38r/fw/wB/D/fwKAAKAAKA&#10;AKAA/C3/AIKQ/wDBRxfC6al+z/8AADVM60we21zWrZsizBG17W1kU/67qJJB/q/uqd+SiAD+dpmZ&#10;2LuSzMcknkkmmAH0Z+zJ+zF8R/2pviJB4F8B2/lW0W2XUtSlU/ZbC2JwZJCOrHkRxj5nPTABIDix&#10;WKp4eHPP/hzycbjfY2pUo81WXwx/VvpFdX8ldtI/r0/Z3/Z2+HH7M3w6tPh58ObPy4UxJeXkoBub&#10;65xhp53HUn+FR8qDhQBQfmWKxVTET55/JdiMDgPYc1arLmqy+KX5Jdorovm222z3eg4T2QoAAoAA&#10;oAAoAAoAAoKSu0iZSUU5PZDDX/E/9Iji9cV+KOf51CV4SrzhB/3KX7qHycYJr1P+Pvx/4qXE/iZn&#10;ubwleEq8oR/wUv3cbeTUE16nzuQxk8FGtNa1G5/+BtyS9Umk/QcOlf8ASn9CXhH/AFf8HMsqTjap&#10;i3UxEv8At+Vof+U4wP8Apd+hLwj/AKv+DmWVJq1TFupiJf8Ab8uWH/lOEDkyT97VxmLf2qjivSml&#10;D/0pSfzFr/Q0/wBDT68MZoABAoXOBjPNJJIAFpgBHLDFPE8M6LJHICrKwBVgeoIPBFROEZxcZq6f&#10;QAG29vBaQR2trGsMMKhERAFVVUYCqBwABwAKVOnCnBU6aSitEloklskgA/Kv/grp8cm+Gv7Ocfw5&#10;0i48rV/iLc/YmCkB1063xJdHHXDHy4z7Oa/L6y/tTimFJ60sFDnf/X6qnGPzhSU3/wBxYs/Kqy/t&#10;PimFJ60sFDnf/X6qnGPzhSU3/wBxYs8nEfvK9Oh0XvP5bfjr8j+Wi2tri9uYrO0jaaed1jjRRlmd&#10;zhQB6knAr9UP1Kcowi5Sdkj1j+nf4BfC21+DXwk8PeAYlUXVpAJb51/5aXs/zzt74b5R/sqKSP4P&#10;4gzWWZ5jVxb2btH/AArb/P1YHsiI8jrHGpZ3IAA6kngAUz5yMXJqMVdsD7n8FeH08N+H7PSgB5kS&#10;b5j6zPy35dB7UH9y8N5THLcvpYTqleXnJ6v7tvQ/5+v2i/iq3Uy7w4wNTRWxGIt31jRg/Rc02vOD&#10;OtKgnPQ0H17inqf5UeGX0g+P/D2vGXD+YS9lfWlN89N/9uvb5FVLKCKZ5Yo0RpSGkZVAZyOm4jrj&#10;3oOSOGhGbnGKTeraVm2tr9z+x/GP6cGc8f8AAP8AqlRwX1WtXaWIqRl7s6a15IrePPK3PrrFcuzZ&#10;coOw/wAm4xcmordnnnxA8aQeEdK+0LiS9uMrbRnpnu7D+6v6nj6B+ecVcRwyjCe0WtSWkF+cn5L8&#10;dj/p8+hX9GmlwdlNPjriSj/wpYmN6UZL+BSkt7PapUW/WMHy6NyR8ZXd1c311Le3khmnnYu7t1Zj&#10;1NB/GdevUr1ZVq0uaUndt9Wf6+leg5wCgACgAPpP4DXNv9i1azGBOJY5D6lCu0fkQfzr/N36c+R5&#10;lmng7jnl0XJUKlKrUS1vThL3n6RbU32UW+h/OX0lspx2a+CucUsti5SoVqFaolu6UW1J27QbU32S&#10;v0A+ga/5NT/moAKAAKBgFfovD3AHFfEM1DIcqr4lv/n3SnJfeo2XzZ+kcO+HvFvEU1DIsqr4i/8A&#10;z7pTkvm1FpfNgU7/AFCy0u3N1fzLDEDjLdz6AdzX9++HX0EvEniapGrnLpZfQv7znNVKq9KVNuz8&#10;pzgz/QLw5+gd4k8S1I1c6lSy+hf3ueaqVV6Uqbdn5TnBgeUa/wDElpFa28PoUzwZ3GD/AMAXt9T+&#10;Vf7reCn0X+BfC2KxeVUXiMc1Z4irZ1PNU0ly0k+vKuZrSUmf7ueCf0X+BfCyKxWVUXXxzVpYirZz&#10;81TSXLST68vvNaSkwPKHd5HaSRi7uSSxOSSe5Nf2of2qA2gACgANLSNSm0jUIL6EtiN1LqpI3qDy&#10;pxSZnOKlFpgfTdlc2Oq2SXdqwlhmXg5/MH0I7ivhMYq+FqOcdn1svx0P+fPxow3iD4R8U1s6y6cV&#10;ha03KniKeGw0XDmd+So40NH0U3bmWjfNc8KDhg5y9oklJ35ttX0l5ro3uvPehaeHtP0y6e70xPs/&#10;mjEkan5H9DtPQj1GKmOZurH2eI+TW6fc8vA/SqxPFeVy4Z8QlGVOTjKljKEVCvhq0HelXdNPlmqc&#10;rOXsuWXLzLladh4iNao+WDTi9n1T6Ps132ZswhYoVVQFVRgAcADsK83FSq1K95rVpfP08mfy34r5&#10;hxXxNx9DE8QUJfWq1OjGCjFuNWy5VPD2V50q0r1Kel1z8r2PNymriKterVxS5ZNRSj0sr6p9U3fz&#10;WzOB1/wjH4mmn1RZiknlqkGMbTtyct6gk44+tfUUsXDBqnhZ79fK5/rNwn4wZL4K4Xhnwqz+LlXc&#10;OfE1E1y4b6xUlKCl/NaU7Ts7RgufW6R5+PzTA8O4acpQfsovnk1tFVKnvSf91NuUu0bvoeEyxSQS&#10;vBMpWSNirA9iOCK+nR/rAmmro+9TTV0fLv7YXwZX44fAXxD4XtIRLrOnJ/aeln+L7XagtsB/6ax7&#10;4/qw9KGTLuM/lnIKkqwwRwQaZoB+2P8AwRj+OU3h/wCJfiP4DarOBp/im3OpWCsfu39mAJVX/rpB&#10;kn/rmKWxHU45e5VUv5tP1X6n9GGu6Fo3ifRr7w74hsotR0zUoXt7m2nQSRTRSDa6Op4IIOCK4Mfg&#10;MNj8LUwWNpqpSqJxlGSupRas00900Wdh+Mfj/wD4Iq/DPWfFj658N/H9/wCE9Mlm837BNaLf+QM5&#10;2QTebC4A/h37yO5Nf5nZ/wDQtyTFY94nJc1qYak3fkcFU5fKE+eDSXTm5mu7AD9mPDel3mieHtM0&#10;bUNQk1W6sLaGCW8mVVkuHiQK0rheAzkbiBxk1/pbluFqYXBUcNWqupKEYxc2knJpJOTS0u93YANr&#10;FeoABQABQACGv88vps8H/wCsXg7mdSC/eYNwxEf+3Haf/lOU/uP88vps8H/6xeDuZ1IL95g3DER/&#10;7cdp/wDlOU/uPkM6bo1sJjVtCoov/DU9z8JOLfkmNHWv+aL6P/FP+rPibkWbSdoKvCEv8FX91K/l&#10;yzbP+av6O/Ff+q/ilw/nEnaEcRCEv8FV+ylfyUZt/I6s+TWAnWjvTtP/AMAak/vSaH1/2BtWdmf9&#10;sJ9ImmroKQDCgACgACgACgACgAPCf2iP2dvhx+0z8Orv4d/Eaz8yJ8yWd5GALqxucYWaBz0I/iU/&#10;K44YEV3YXFVMPU54fNdxM8vGYP21qlN8tSO0v0feL6r5qzSa/kL/AGnP2YviP+yz8RZ/Avju3822&#10;m3S6bqUSn7Nf2wOBJGTnDDgSRn5kPXIKk/pmFxVPEU+eD/4AkycHjPa3pVVy1I7r9V3i+j+Ts00f&#10;OasyMGUlSDkEcEEV3FHrH9En/BN//go6vihNN/Z/+P8AqYGtKEttD1q5bAu1UbUtbqRj/ruMRyH/&#10;AFn3WO/BdCA/dKmMAoAAoAAoAAoAD//S/fyv9/D/AH8P9/AoAAoAAoAD8L/+Cj3/AAUfXwqup/AD&#10;4AamG1tg9vret2z5FmDw9rayKf8AX9RJIP8AV/dU78lEAH87LMzsXclmY5JPJJPc0wA+k/2Xf2W/&#10;iR+1V8QovBfgeD7PYWxWTU9UlUm1sLcn7zkfedsERxg5Y+ihmAcOKxVPD0+ef/Dni47H+xcaFGPN&#10;VltH/wBuk+kV1fyV20j+vL9nz9nz4c/s1/Dqz+HXw4svItocSXV1Jg3N7ckYeedx1ZscAfKowqgA&#10;UH5lisVUxE+eo/8AgGmCwXsE51Jc1SXxS7+S7RXRdPNtt+40HEesFAAFAAFAAFAAFAAFAAFfA8c5&#10;7HIeGMzzubssPQq1L/4ISl+h8dxdncMj4fzHOajssPRq1P8AwCEpfmj5/Parp5bXlHdxaXrLRfix&#10;g61/wpU4V8di1CK5qlSVvWUn+rZ/xW04Vsdi1CK5qlSVvWUn+rZ31alPB4SU38NON/lFf5IfX/dl&#10;wXkFLh/hvLsjoK0cNRpU1/25BR/G1z/ux4KyClw/w3l2R0FaOGo0qa/7cgo/ja55nD9CVHLMPGp8&#10;TipS/wAUvel/5M2Ffcn3R9IFAAFAAFAAFAAFRKSjFyk7JESkoxcpOyQH8n3/AAVj+Lx+JH7Vd/4W&#10;tJd+neAbSLSYwD8puG/f3LfXe4Q/7lfm3A1N1MseaVF7+LnKs/8ADN2pr5UlTXyPzbgam6mWPNKi&#10;9/FzlWf+GbtTXypKmvkeTg7znUrvq7L0jp+d2eIfsKfDQfEP9oLR7u8h83TfCytq1xkZXfBgW6n6&#10;zMpx6Ka/S2HHeZ/UsnqRi/eqe4vnv+Fz1j+himfxmB6j8JfDv9teKEvp03WulgTN6GTpGv58/hQf&#10;qPAeUfXc0Vea9yl7z9fsr79fkfO5/nmCyLKsVnOZT5KGHhKpOXaMIuUn9yPsSNdq89TyfrQf2JBW&#10;Wp/w+eJvHOM434uzLirHP38TUlNL+WO0IekIKMV6D6Cz8oCgAKd/d29lay3V04jhhRnkYnACqMmg&#10;4sVXp0KUqtV2jFNt9kj/AE5+hX4Hx4+40Wc5tS5svwFpzTWk6n/Lun5ptc0l/LFrqfDPi7xLdeK9&#10;cuNWuMqjHbDGeiRL90fXufeg/hnPs5q5tjp4upttFdorZfq/M/6wkklZHM0HzQwoAAoAAoADoPDP&#10;iPUPCurxatpxBZPldD92RD1U/X9DzXJicNRxVGeGxEFOE04yi1dSTVmmno01o090etl+Plg6rnyK&#10;cJJxnCSvGcJK0oyT0aaA+xfCvjfQvFtuH0+YJcAZe3cgSr+H8Q9xX/O79IH6B2a4HFV+IPDCPtsM&#10;7ylhW/3lPq1Rb0qQ/lg2prZc5/k/4z/Qwq4mtX4i8J/3tF3lPBSaVal1aotu1WH8sb862XN0Dr6/&#10;xGq0qlGpKjWi4yi2mmrNNaNNPVNPRp7H+NlajVoVJUa0XGcW001ZprRpp6pp6NdACv3vwh8V8T4c&#10;51POcNlmGxkpR5eXE0+dR1upQaacJdLrdaH7/wCD/iziPDfOamc4bLMNjHKPLy4mnzqOqfNB3ThL&#10;TdbrQBGIUFmOAOvoK/qGj4neMn0guKcPwlgca6FKo9aVDmpYelTXxTqcr5pRin9uUrtqMUnJI/qa&#10;h4oeMv0hOKcPwjgcY6FGo9aVDmpYelTXxTqcr5pRiv55Su2oxSckgPn7xv4o/ty7+xWbf6Dbtwf+&#10;ej9N309Pzr/pk8LfDLJPDvhrD8M5FD3KavOb+OrUfxVJvrKT+SVorRI/6aPC3wyyTw84aw/DWRQ9&#10;ymrym/jq1H8dSb6yk/klaK0SA4Wv2Y/aACgACgACgACgAO38Baq1jrsVrLO8dvc5Urn5C5Hy5H6V&#10;zVoOVNxS189j8744yjEZrw9jcDg6dKdWdOSgq0HOk21tOKabi9nZpq90ZVVJwahv57fM94vbWa6t&#10;3hhuXt2b+NMFh9NwI/SvgadenRqWnQV16/he6P8AnR4a8QeF+BeJpUs54HwjxOHnyzjzVueMl9qm&#10;q861J3+KDtG6afMj5DB5TgIXrYeglUi9U29H+KXlpaxy9lo+qR6Xd6BqN08quG8m5UkPhuobvkH3&#10;IIOK+ieKpVHHFU+mjXVJ9fkf6YYzxh4R4gxWU+K3D8k/qMvq+OpVIpVqGHxLjH2rWrSo1FGXtINw&#10;lTdRc2jS1p5vQq1Xb3JwaU4yVmlJ6Ps4t7SV1+J2NvEkNvHDGAEjUKB7AYr5THT9piajXof49ePO&#10;ex4m8Us/xdG7j7R0lda2px5NPLmTa7qzLp08NmKxlKdpQl+7l6ctmvxZ82+MVj/4SS/eEfuzJjPb&#10;cFG7n1z1r9Gw3MqMFLey/I/6cfDGnmFPgrJaebJrErDUFUvvzqnHmv5338z0snwU8Fl+Hwc5czpw&#10;jG/flSX6HNAlSGHUc11H6qz2j+W39tD4Vx/CL9ovxX4esYvK0vUJhqlgMYAt77MgVfZH3oP92kiI&#10;bWA8v+BfxMvvg58YfB/xP09mV/Dmp2904Xq8CtiZP+BxFlP1oZTOXEwcqbUd916rVH9ymmajZ6vp&#10;tpq2nSie0vYo54ZFOVeORQysD6EEGmUbU5qcFNdS7QBoFAAFAAFAAFAAFfCcbZFTz7hrMskqr3cR&#10;Rq0//A4Sj+Fz4TjbIqefcNZlklVe7iKNWn/4HCUfwufM8Q0pVMqxKh8Si2vWPvL8Uhnfmv8AhPtW&#10;wOLs1apTl90ov9Gj/hPtWwOLs1apTl90ov8ARo9ZOnjMKmvhqR/CS/yY+v8AtR4QzyGecPZdnVN3&#10;WIo0qn/gcIyf4s/7quBOII8Q8L5ZnsHpiaFKr/4HCMv1POyKtOrl1F1PiSs/WPuv8Uwr7I/QT6EK&#10;AAKAAKAAKAAKAAKAA8P/AGgv2fPhz+0p8O7z4c/Eey862mzJa3UYAubK5Aws8DkHaw7g8MMqwINd&#10;mGxNTDz54f8ADiPMxmDVe04PlqR+GXbyfeL6rr5NJr+Q39qL9lr4j/sq/EKXwX44g+0WNyXk0zVI&#10;lItr+3B4ZCfuyLx5kZOUPqpVj+m4TFwxFNTh/wAMBGDxjqt0ay5akd1+se8X0fydmfNasyMHQlWU&#10;5BHBBFd4z1j+if8A4Jw/8FH18VLpnwA/aA1MLrahbfRNbuXwLsDhLW7kY/6/tHIf9Z91jvwXQgP3&#10;PpjAKAAKAAKAA//T/fyv9/D/AH8P9/AoAAzigAPwr/4KP/8ABR9fDK6n+z/8ANTDawwe21zW7dsi&#10;0B4e1tXHHndRJIP9X91TvyUQAfzuMzMxZiSxOSTySaYAfUv7J/7J3xD/AGsfiEnhPwlGbLRrEpJq&#10;2rSIWgsYGP4b5XwRHGDliCThQzAODF4unhqfPP5LueJjsdKk1h8PHmqy2XRL+aXaK+9vRan9d/wK&#10;+BPw7/Z3+Htj8OPhrp4s9PtBvmlbDXF3cEAPPO/8Uj4+gGFUBQBQfmWJxNTET56j/wCAXgMAsNFy&#10;nLmqS1lJ7t/pFfZitF6tt+x0HGewFAAFAAFAAFAAFAAFAAFAABr+HfpgZ88n8GM/rRdpVYRpL/uL&#10;UhB/+Stn8efSpzp5V4Q59Wi7OpTjSX/cWpCD/wDJWz5nOrzjQofz1IX9Ivn/APbfuGDk5r/lm8DM&#10;kWd+JnDuWSV1UxdC/oqilL8Ez/mv8DMkWd+JnDuWSV1UxdC/oqilL8EzLiRv+ya8F9pcn/gbUf1H&#10;1/29n/b2fUxiopRWyCgCgoAAoAAoAAoADF8Sa7Y+F/DuqeJtTfy7PSbWe7mb0igQyOfyU1+eccVJ&#10;rI62HpO06zjRXrWkqd16KTflY/POOKk1kdbD0naddxor1rSVO69FJv5HJiqvsqM6vZNn8J/j/wAX&#10;X/j/AMc+IfHOqMWu/EGoXV/Lk5O+5laQjPtuxX3lGjCjTjRpK0YpJLslokfeUKMKNKNGkrRikkuy&#10;WiQsJSdKhCm90lf16/ifsL/wTM8C/wBkfDPxH4/uYts3iG/FrCx729ivOPYyyMP+A1sfzB4m4/2m&#10;OpYOL0hG79Zf8Bfidh+ltM/DQPSvh54+TwXJcwXVqbm1vGRnKHEiFMjIzwevQ4oP0jhPilZLKpCr&#10;T5oTavZ2at1Xf00PjOLeFMp4qyXE8PZ7R9rha8eWcbyjdXT3i1JapPR9D6g8P+M9A8Spu0m8WZ+p&#10;ib5Jl+qnr9RxSP6hyniLAZlG+EqqT/lekl8n+h/hR4s/s6q0HUzDw2x/Mt/q+Idn6QrJWfkqkV5z&#10;OrVw446+nemfWRknsf4q8bcAcTcF5k8p4pwFTDVlspxspLbmhLWM4/3otrzH0Fn55TpyqTVOCu27&#10;L5ng3xt8Rm00qDw/A2JNQPmSY7QoeB/wJv5Gkfg3iTm/ssJDL6b1qav/AArZfN/kf9mX0YPDCnwB&#10;4b5flkoWxFaKrVn1c6iTs/8ADG0fVM+YKZ/MB/YoUAAUAAUAAUABueHdHTXNVSwmn+zQhJJZJNu8&#10;rHEhdiF7nA4FB7mUZfHHYtUJz5Y2lJu17KKcnp1dkc9etChSlWqO0Ypt+i1Z852P7bP7FNrNDfWn&#10;xLv7eeJg6E6XMrow9iODQfzjhvpI+ClKcK9LiCrGUXdf7PNNP7jDA42hjcLSxmFlzU6kVKL7xkrp&#10;/NM+tvhb+31+yr8U9bh8JeH/AB/arq7oNgv0bT1uG6ERtNtQuf7gbJ7A1/kN9Jz6GGG48xdTizgq&#10;UMPmUtatOXu0q7/muk/Z1e8rOM95Wd5P+PvGbhXwg8Z84lmvh1ntHDZ1NXqU66dCjipfzRlJKMKz&#10;67qe7Sd5PvPq7WfFnhbw7pMmveINYs9M02JC73NzcRwwKg6sZHYLj3zX+UGSfQg8ZcwzJYDE5bDD&#10;wTtKrUq0+RLuuSU5S9IxufyZhfob+KMa7/trD0cDhY/HiK+Ioxoxj1kpRnJyS/up/ID4M8X/APBS&#10;H9jm4NzoKfEXYsUjRyy21lPNHKFODscLgoT3HUe1f9EHgF4AcP8AhJkLy/LX7bF1bOvXatKpJbJL&#10;Xkpxu+WCb7ybbuf6meBvif8AR48G8oqZPl2dfWMXN/v8SqVR+1lHpCyaVKOvJFN3+Jtt3A6z4ZfE&#10;34SfG/wtqvi34QeI31yy0WaOC58y2e32vJ0A34J/Kv64P9P/AA08XuE/EXC18bwliXWp0ZKMm4yj&#10;ZtXS95K+gHV0H7mAUAAUAAUAAUAAc9QcEUmJoD3jwF4lvtahms77a8tqqYf+J1ORz7jHWvnM1wtK&#10;VP2sk011R/mF9Lrwn4SzHh2fFuNo1aWJpSjF16EIzlGDesqlOU6anTXX3uaN+Zacx4OZ0G6bq0pO&#10;E9uZdPVbNLqnt0Oj17UdV0+ATWNh9rVcF8NgqB1wvU8eleTl+HwznrUu+1rX/wAz+Q/o3eHHhdjM&#10;8SxXE1TEYqcJ0/qtSksMqtOacZwfNKft4yT1hCejtLdXXj06Cp1+XM60ZykuWN4KN77pPrf+Urah&#10;qN+9xp9hpSjytQy3n5z5aAbjgepHTP5V14bBUYTqVZ6uD2/J/cfsXhn4GcCZNn/EvF+fSqVquT16&#10;lqEn+7jCnBVKFSX2qrlS5XFzfLzJ3TauexgaVOgp04uyi3deTba89iDxRoNrN4YntIUCm3Uyoe+5&#10;eSc+p5z65rkwGPq1MXeb0l+HY/IPo8fSI4r4i8XY1c+xDlQzTnpKl9ijyRlVoKC6cqU4Se8+bmld&#10;2Pi62IzKjj8vxnO3RqynCcOymualL1i48r/xvsj50r7o/wB9j9SPx1/4KyfD5ZtJ8D/FO1jw9tLP&#10;o90wHVZB59vk+xWUfjSM9pAfijTNQP7G/wDgnV8S5Pij+yB4A1a7m8690e2fR7k9w+nOYEz7mIRt&#10;+NISOHDaKVP+VtfLdfgz7dpjO4KAAKAAKAAKAAKAInBTi4S2Yxutf8RHjvkayTxM4iyyMbRhiq1v&#10;8MpuUfwkj/iI8d8jWSeJnEWWQjaMMVWt/hlNyj/5K0fLcM3WV0aTfwJw/wDAG4f+2j6/6TPor5w8&#10;08IMgrSd3TpypP8A7hVJwX/kqR/1K/Q/zr+1fBfh+rJ3dOnKk/8AuHUnBf8AkqRvk3uxr0v5ak//&#10;ACZ8/wD7cFf2Gf3EfShQABQABQABQABQABQABQAHjnx1+BXw7/aI+Ht/8N/iVp4vNPuxvilTC3Fp&#10;cAEJPA/8Mi5+hGVYFSRXXhsTUw8+em/+CKx5mMwaxCUovlnHWMlun+qfVPR+tmv5Ef2sf2TviH+y&#10;d8Qn8KeLYze6PfF5NJ1aNCIL2BTj32TIMeZGTlSQQSpUn9NwmLp4inzw+a7AYYLGupJ4fELlqx3X&#10;Rr+aPeL+9PR6ny0rMjBlJBByCOCCK9AZ7R/RF/wTg/4KPr4mGmfs/wDx/wBTC6wAltoet3L4F0Bw&#10;lrdOePOxxHIf9ZwrHfguhAfupTGAUAAUAB//1P38r/fw/wB/D/fwM4oAD8L/APgo/wD8FHl8Krqf&#10;7P8A8AdSDa2we21zWrdsizByr2tq4/5bdpJB/q/uqd+SgAH87DMzMWYkknJJ6k0AB9V/sl/sk/ET&#10;9rLx+nhnwtGbDQrBkfVtYkQtBZQseg6b5nAIjjByepwoJAefi8ZTw1Pnnv0Xc8LH4+VKSw2HjzVp&#10;bLol/NLtFfe3otdv67/gh8D/AIefs9/D3T/ht8NdOFjplkN0kjYae6nYDfPO+AXkfHJ6AYVQFAAD&#10;8yxGJqV5upUf/ANsBgVhouU5c1SWspPdv9EuiWiXzb9doOQ9cKAAKAAKAAKAAKAAKAAKAAKAAQ9K&#10;/wAof2hOafVfCWnhU/4+Kox9VGNSp/7Yj/M36dmZ/VfCtYW/8fFUY+vLGpP/ANtR8xj3zZjgqfnO&#10;X3Qcf/bhBX+NP0JcmjmPjVk8pLSiq1X/AMBpTS/GS+Z/lL9CXJo5j41ZPKS0oqtV/wDAaU0vxkn6&#10;nJxC5SjhcPH7damn/wBuv2n48lvmOr/r0P8Ar0PsUFADCgACgACgACgAPjL/AIKEeNj4C/Y6+Jmr&#10;RSGKe904abER13ahKlscf8BkJr85z+P1jNsrwXRTnVfpTg0v/J6kX6pH5xn8frObZXguinOq/SnB&#10;pf8Ak9SL9Ujycwd4Qp/zSivxu/wTP41K/Rj9HPWP6af2YvCY8E/s/wDgTQGTy5hpkVzMP+mt5m4f&#10;P4yY/Cg/hTijF/Ws4xNZPTmaXpHT9APd6D5IAoAC3YRT3F9b29qzLNLIiIVOCGYgDBFB1YWnOpXp&#10;06TtJtJW7t2A/QS1i8qIR7i2wKmWOSdoxkn1oP8AQShT5IqN72std9D/AJTPp9cX/wBteLNTK6c7&#10;08DRp0rdFOS9rP5+/FP0t0J3+7gd+KDeWx/NH0auB48YeJ+T5PVjel7RTn/gp+8/vtY+I/iTrB1r&#10;xlqEytmK3f7PH6bYvlOPq2TQfxJxhmDxuc15392L5V6R0/O7P+0hJJWWxwtB8KUFAAFAAFAAFAAd&#10;t8PYjc+Jo7JCBJeW91Amem+SB1XPtmg+24Tg6mZxoR3nGpFesoSSueZmNCWIwdahDeUZJX7tNH87&#10;V3+wrfi5nMnxq+GqMsjqynXnDKysQykfZ8ggggjsaVz/AJ26/wBGPEKpPm4tyhNNpr63K6abTTXs&#10;t09GujPxbhHEcS4TIMBhKWCo1FTpQhzxxDcZcsVG6fsdnYypf2JjAcS/G74bgZxxrUzfytTQeVP6&#10;N7g/f4vyj/wqm/yon2n9pcUf9C2l/wCFD/8AlJJdfskzXECWt58ffAEsEX3I31m8dF+gNoQPwoNq&#10;/gLOpTVKtxtlcorZPE1ml6L2Af2jxT/0LqX/AIPf/wApMSb9kXSYRl/jl8PT/u6jet/KyNFzxang&#10;HhIay4xyr5Vq7/LDlf2jxR/0L6X/AIPf/wApP2e/4JxfCm7+FXwL8cbvEmjeKdM1nUrU2t7o0txL&#10;EZIx+8jf7RBBgrwfl3decdxH+6H0FuA6/C3DWaNY/D4yjWqxcKmHlUlG8YtSi/aUqequtr7626/W&#10;ZZWx9Wk5ZhRjTnfaM+dW735Y/db5n2rTP9Xz2goAAoAAoAAoAAoADf8ADOszaFq8V5GpkRv3boOr&#10;K3Ye+eRWc4KcXGWx8/neT4TN8vr5ZjoKVKrFxknqmmrMmUVJOMldM+mlkR0BI25GcNx+dfm+JwU6&#10;U/3S5o+Wtj/l+8TPA7PeF86qUeFaM8zy5tunUw6dV02pNezk6XM41KbWkvde3W58LmFSlHD/AFTF&#10;UXWoz0TirvTo/NdJJ3076kCGAv8AIytsOOCCVzXRVqYhUZOpFrmSV31t/wAC6P0TinifxHwvBeZY&#10;3iPL8ThpY7DUsNLEVYcksQ6FSM4c6+L2jw7q03NxSqKK15rhiq0ngXToRlTbtFSmtXprfd3st2R6&#10;jCb+znso38vzkKFgM43DBqMHFUGsRWVktl1b/wAvM8jwWwWD8Pq+E8SeOaNShRpOTwlFx5a2Kq+z&#10;lH93CVmqUFJuVWVoXcUm3oe3HHYOVKnZ36xVnd8q3S/XY+Y9X019H1K401zu8hsA4xlTyD+Ir9Cp&#10;zU4Kcdmf9J3Dme4PPsowmdZfLmo4inCpB/3ZxUl87PXzO3LcwoZhg6OOwzvCpFSXo1fXz7nxd+3l&#10;4QXxh+yt42hVN8+kRQapF6qbSVWcj/tkX/CtT6KXQ9Q/mGoNAP6Pf+CJXjb7f8LviH8Ppptz6Nqt&#10;tqEcZPSO+hMbED03W/P1pErc4IvlxMo90n910/0P27plHeFAAFAAFAAFAAFAAMPWv+Qj6bOULL/G&#10;vOWlZVlRqf8AgVGCf4xZ/wAhH02MpWX+NectKyrKjU/8CowT/GLPkOH21HFUX9mtU/8AJnz/APtw&#10;4V/q/wDQVzNYrwq+rJ/wMTWj6cyhU/8Abz/Z79nxmqxfhJLCX1oYqtH05lTqf+3m2Xy5cwxtF94S&#10;Xo4KP5wkLX+mB/qyfUhQABQABQABQABQABQABQABQAHkXxv+CHw8/aD+HuofDb4lacL7TL0bkdfl&#10;ntp1HyTwSdUkQ9D0IyrAqSD14fEVKFRVKbA8vG4KOIUWnyzjrGS3T/VPqno18rfyI/tafskfEP8A&#10;ZN8ft4Z8Uob/AEK/LvpOrxoVgvIVPQ9dkyDHmRk5HUEqQT+mYPGU8TDmjv1XYRlgsbKpJ4fELlqx&#10;3XRr+aPeL+9PR+fyorMjBlJBByCOOleiM9k/on/4Jwf8FHl8VLpn7P8A8f8AUwutqEttE1u4fAuw&#10;MKlrdOf+W/aOQ/6zhW+fBdCA/c+mMAoAD//V/fwnFf7+H+/h/v4fhb/wUd/4KQL4XXVPgB8ANSDa&#10;0wa21vXLdwy2gPyva2rjOZuokkH+r5VfnyUQAfztszOxdyWZjkk8kk9zTAD67/Y//Y8+IP7W/jv+&#10;xdBVtL8MaY6Nq+suhaK2jPPlxjpJO4+4mePvNheoedjMZTw0OaW/RdzxMbjZwksPhlzVZbJ7RX80&#10;vLst5PRdWv65/gz8GPh98BPAGnfDf4a6aunaRp65P8UtxMQN88z9XkcjJY/QAAAAPzLEYipXqOpU&#10;eppgMBHCxk2+actZSe8n+iWyS0S2PVKDlPXCgACgACgACgACgACgACgACgACgAGtX+J37SXFOPB2&#10;RYW/xYmcrf4aTX/t34n+QX7QfE8vBuS4a/xYmUv/AAGk1/7d+J81Xd82oLtTqfjKn/wQWv4R/Z64&#10;RVvFqpWf/LvCVn98qcf1P5F/Z7YRVvFqpWf/AC7wlZ/fKnH9WYZqubHYCN/tyf3U5/5jq/6nz/qf&#10;PrAoAAoAAoAAoAAoAD8j/wDgsv4nk0f9l/SNAibH9veIbSNueqW8M0xB5/vKp718C4yq8UJ9KWHf&#10;31ai/wDlR8C1KrxQn0pYd/fVqL/5UePifexVCHbml9yt/wC3H8xWi6bLrOs2GkQjMl9cRQKB6yuF&#10;H86++Pt69VUqUqj6Jv7kewf1i2dnFp1nb6dbjbFaRpCgHZYlCj9BQf54zm5yc3u2394HReHNIGva&#10;9Y6MZPKF3KELgZKjqSB64FB6+T4D6/j6OD5rc7tft3A+lV+CHhBlB828Pv5iDP8A47Qf0pHw2yhr&#10;4qn/AIEv/kT/AD2z76aXhRkmbYzJMxxNWNfDVJ0pr2Ta5qcnGVnfVXWj6ovaZ8H/AAvpWo22p27X&#10;Ty2kiyoHkQqWU5GRtFB34Lw/yvCYmniqbm5Qaau1a676Hhr6dXg29PrtX/wU/wDM9YjzsBPBPP50&#10;H6vD4T/ma8ZeKKfE/iDnmf0Jc1PEYipOD7w5mof+SpFXUbkWdlPdt0gjeQ/8AUmg5cXWVGhOs/sp&#10;v7lc/wBLv2c3DscVxrmedTj/ALvQ5U+zqSt+SZ+ezyPM7TSHLyEsfqTk0H+e8pucnOW71+8/6XBt&#10;BIBQABQABQABQAF3TdQuNK1C31O1bbNayLIp91Of1oO3CYuphMRTxNJ2lBpr5AfgF/wUr8E6N4E/&#10;bB8ZW/h2D7JZa0tnq/lrwomv4ElnKgdA0pc/U0rH+Af0x+G8FkXjBm1PLoclOuqdey25q1OM528n&#10;NyfzPxXgWEcFmOd5LS0pUcQpwX8qr04VpJeXtJTaXS9j4N3N/eNM/g3mZ+1Bub1NArsCe0i+0XcE&#10;B5Ejqv5nFB0UKftKsIPq0vvYH9jHgXwhoPw4+E3gX4f+FLVbHSrDSLW48per3Fwm+WRz1LMxJyfX&#10;0qUf9xHhJwtlvDXBOVZRlVJU6UKMHZdZSipSk+7lJtv/ACA26o/agCgACgACgACgACgAFV2jZZE+&#10;8pBH1FJgB9VaXe2+r6bBexEMkyAkeh7g+4NfAZjSnh6/tYaJ9V3P+cz6TXCWdeHHiDPinIJzw2Hx&#10;cvaRq0W4clZ/Gm1p7/xcsk4yfOrHzmIowUpYepJxhPVNOzUutn0b3XRu5m2nh+00y7u5bH9zFeoA&#10;6DoHXPzL6cHp+VdlPHutTXtPii0/VXt+up+x5F9IzEcZ8L4KnxBy/wBpZVjMHiZTSSjiMP7VUKk+&#10;XaM4Kr+9ivdV1ONk2o+Llss1jVngswjz+zknGolZTg7r3lspx2klo1aStdpa+nWcVhZRWsRJEagb&#10;jyWPqT3J6mvExld18RKfRaI/gzxt8QMRx/4k4/OKjfsaM3Qoq91GnSlJXX+N3m/OR7OB/wBoxFTG&#10;Tg4te4r72W7/AO3n+CR4B49niuPE9yYudiojY/vAc199gIShhoRlukf9GfgBkGPyLwzyHKc0TVan&#10;QjzJ7x5ryUX5xi1Frpax2ZVl8MBhIYSn8Mb2+bbt8r2PIfH2gw+KfAniTw1OoePVdMvLUg9D5sLr&#10;/M16DP6Nlsz2D+PZ0aN2jfhlJB+oplLYD9lP+CKniP7B8ffGfhhmwmr+HvOC56vaXMWDj2EjfnQB&#10;wVdMRTfe6/J/of0xUDO8KAAKAAKAAKAAKAAaw71/yt/tB8MqXi5Gqvt4Wi/ulUj+h/yt/tB8KqXi&#10;5Gql8eFov7pVI/ofJZQuTF4+H/TxP76cP8hRX9e/s98U58H53hW/hxMZW/xUkvx5PwP7t/Zs4uUu&#10;Ec+wrekcTCVv8VJL/wBsOilpm9Zd6cPwlU/zFr/X8/23PpQoAAoAAoAAoAAoAAoAAoAAoAAoADyv&#10;4zfBj4ffHvwBqPw3+JWmrqWkagM/3ZYJl+5NC/VJEPIYfQgqSD1YfEVKE1UpvUDzcZg44iKafLOO&#10;sZLdP9V3T0a3P5GP2v8A9j34g/sk+OzomvhtU8M6kztpGsRoVhuYxz5cnaOdB99M/wC0pKmv0zB4&#10;2niYc0d+q7CRjhMZKUnh8QuWqvukv5o+Xdbxej6N/IisyMHQlSpBBBwQRXpDPYP6Jf8AgnF/wUhX&#10;xQumfAD9oDUwutALb6Lrlw4C3YHyx2t05xibtHIf9ZwrfPguhAfujTGB/9buP+Cjn/BQfVfDsepf&#10;AL9nyWaTVnD2+t65aqzLag5V7W0df+W3aSQf6v7q/Pkp/v4f7+H+9H9pYL/n/H/wJf5n88DaPrbs&#10;XexuWZjkkxOSSe54oAP7SwX/AD/j/wCBL/M+tv2Q/wBi74k/tV+PU0axt5tF8K6a6Pq+sTRMscER&#10;P+qhDDElw4zsToPvNhRyHnYzGQw0OZ6vojxcZn2GhNYbDVYSqy/vK0V/NLXbst5PRaJtf1xfCL4R&#10;+Afgb4C0z4b/AA20xNL0XTEwqjmSWQ/fmmfq8rnlmPX2AAAfmderVrTdSpqzqwlfL8PFpYiLk9ZS&#10;co3k+7/JJaJaLQ9LyKDm5X2PQ/tLBf8AP+P/AIEv8wyKA5X2D+0sF/z/AI/+BL/MMigOV9g/tLBf&#10;8/4/+BL/ADDIoDlfYP7SwX/P+P8A4Ev8wyKA5X2D+0sF/wA/4/8AgS/zDIoDlfYP7SwX/P8Aj/4E&#10;v8wyKA5X2D+0sF/z/j/4Ev8AMMigOV9g/tLBf8/4/wDgS/zDIoDlfYP7SwX/AD/j/wCBL/MMigOV&#10;9g/tLBf8/wCP/gS/zDIoDlfYP7SwX/P+P/gS/wAxpxiv8J/2lsmsn4Zj/wBPcR/6RS/zP8W/2h7a&#10;ybh2PerX/wDSKZ4kMTRrZvH2M1K1N7NPeUewLX8x/s5KSl4lZlN9MFP8a1E/Ff2clJS8Ssym/s4K&#10;f41qJpmGuZYFedR/+SW/UdX/AE6H/TofVhQABQABQABQABQAH4Xf8Fv9SaPwN8LNHBG241LUZyO+&#10;YYYlH/ow18Xg4N59jKr6U6UfudSX/tx8Vg4N59jKvanSj9zqS/8AbjxZVIvMY0+qg398o/5H4YfA&#10;fThq3xt8Bacwys2u6cCPUC4Qn9BX2h6mfVPZ5Xip9oS/JntH9RTnLE+5oP4IA7L4c/8AI86N/wBd&#10;/wD2U0H2nCP/ACPMJ/i/Rgfb8P8Aqx+P86D+36fwn/EF45u/ibxL/wBhmJ/9OzJaDU/AAoADk/HU&#10;zQeENYkU4ItJR+Yx/Wg+S4nqOGUYqS/kl+Ksf9DP7NbBRWXcQ4zq50o/hJnwnQfwof7xhQABQABQ&#10;ABQABQACN90/SgmWzA/Fn/grVaeV+1HYX/8A0EfC+kT/AIgSx/8AslB/i19PGhyeKNGv/wA/cFhp&#10;f+lx/wDbT8T4b9zjTP6f80cLP76c4/8Ath+YVB/mEftgUABteG4vtHiLS4MZ8y6gX83AoPbyen7T&#10;MMPT7zgvvkgP7Ptbi+zrpVpjH2fTbOPHptiHFI/7wcipeyyvC0rbU4L7ooDDpn0ABQABQABQABQA&#10;BQABQAHvfw3iT/hHN8ZwzTSbvqMY/Svl83qOCimk4vdP/Pc/ye+mjxHmGUYbLaGKoUsVleJ5oVaF&#10;VSj+9i+eE41qbjVpvlUo6Nq6TcWeHj6XtGqNTWE01bz3Wu/RnQXV7qtvrFpavAj2NwxUyDO9WCkg&#10;EdMHHWvPoYfB1KFSdNNSSelz+buAPDzwX4k4Ez7PuH6GJpY/C4WtKph6mJm3TfspOMo8vKqtKTj7&#10;s2mm1aUU9D4jLcTg6jxGXyU6VelG7g5y1jrapF3tKLatdJWatJJk8Fxf389xD5X2a3hYoHz80mO6&#10;joB71jKlhsHGNSXvzeqXT1Z8dj+EvC/wWy/KeI8xdTN86xVOFehQqNQo0+eKl7WrGKbcVJvl53Jz&#10;knaKs5R+gjOrhsRTourKrOey0UYpWvJ2V/S+7Z4n490i20nWlFqu2O4jD4yT82SGOTk89a+rwGIl&#10;XoKpLfU/2C+j74j47xA4Gw/EWaQjHEOdWE1BNRvTqSirJtte7y9Wejk+Or4qnWeIgoyhUnDTqoy9&#10;1/ONm/M4tAGdVboxAP0JxXpM/qB7H0R/Hf4608aT438Q6UBgWWo3cOD1/dzMv9KYo7ID9Dv+CRmo&#10;tZftl6TbBgov9H1SAg9wIhLgfjHmgbPPxLSqUX/e/wDbZH9YFAz0AoAAoAAoAAoAAoABDX/MT+0a&#10;oxh4lZbNbywUPwrVkf8AMT+0aoxh4lZbNbywUPwrVkfKZb/yMcf/AIof+m4iLX7Z+zwcnk3EUV/z&#10;9of+kVT+nP2aUv8AhH4mj/09w/8A6TVMa2LoUM4/f1FG9JbtL7b7jq/2k5Zdj/do9n+1sv8A+giH&#10;/gUf8wo5ZdgD+1sv/wCgiH/gUf8AMKOWXYA/tbL/APoIh/4FH/MKOWXYA/tbL/8AoIh/4FH/ADCj&#10;ll2AP7Wy/wD6CIf+BR/zCjll2AP7Wy//AKCIf+BR/wAwo5ZdgD+1sv8A+giH/gUf8wo5ZdgD+1sv&#10;/wCgiH/gUf8AMKOWXYA/tbL/APoIh/4FH/MKOWXYA/tbL/8AoIh/4FH/ADCjll2AP7Wy/wD6CIf+&#10;BR/zPNPi78IvAPxy8Bal8N/iTpiapouprhkPyyRSL9yaFxykqHlWHTocgkHpoVatGaqU9xXPPxeL&#10;y3ERSeJgpLWMlKN0+61+TWzWj0P5Hv2uv2LPiZ+yt49fRby1n1zwvqLO+k6vBCzRzx5/1UwUER3C&#10;D76dD95cqeP0vB4yGIhzLR9UJMwwfEGDlJ0MRXgqi/vK0l/NHXbut4vR9G/kxdB8QIwZdNugVOQR&#10;DICCPwr0hnr/ANrZf/0EQ/8AAo/5n9D/APwTk/4KBa14hi034CftCvcR6sgW30XXbpHVbpRhUtbt&#10;2GBN2jlJ+fhW+fBZBcP7Wy//AKCIf+BR/wAz/9fuf+Cjv/BPjVPEcep/H79n2KdNWQPc63odszgX&#10;YHzPdWkan/Xd5IwPn+8vz5Df79n+/Z/vT/ZuD/58x/8AAV/kfzvNq+toxR764VlOCDK4II/GmMP7&#10;Nwf/AD5j/wCAr/I+qv2Uf2w/iJ+zF43XVLS5n1jwtqTouraTLKxSaMcebCWJEc6D7jdD91sqeAlo&#10;8XGZFhpSWJw1KCqr+6rSX8stNuz3i9V1T/qW+GHxT8G/GPwTp3xC+HuqjU9G1NMo6nDxuPvxTJnK&#10;SoeGU8j3BBITY6cHSwGJi2qEVJaSi4xvF9np809mtVod/wCZJ/fb8zQB6P8AZuD/AOfMf/AV/kHm&#10;Sf32/M0AH9m4P/nzH/wFf5B5kn99vzNAB/ZuD/58x/8AAV/kHmSf32/M0AH9m4P/AJ8x/wDAV/kH&#10;mSf32/M0AH9m4P8A58x/8BX+QeZJ/fb8zQAf2bg/+fMf/AV/kHmSf32/M0AH9m4P/nzH/wABX+Qe&#10;ZJ/fb8zQAf2bg/8AnzH/AMBX+QeZJ/fb8zQAf2bg/wDnzH/wFf5B5kn99vzNAB/ZuD/58x/8BX+Q&#10;eZJ/fb8zQAf2bg/+fMf/AAFf5HYeFGZvtO4k429Tn1r/AAm/aWxbyfhmX/T3Ef8ApFL/ACP8Kf2l&#10;kX/Y3DMv+nuI/wDSKX+R4cMNRo5xH2UFG9N7JLaUex2a1/Mn7OSqo+JWZQfXBT/CtRP5l/ZyVVHx&#10;KzKD64Kf4VqJpmGmZYF+c1/5Jf8AQdX/AE6H/TofVhQABXxfF/FOXcLZFjOIs3ny4fDQlUm+torZ&#10;ebeiXVtHxXF/FOXcLZFjOIs3ny4fDQlUm+tl0Xm3ol1bRz16vsqbna9unfyCvq8NiKWIowxFCXNC&#10;aTTWzTV016o+sw2IpYmjDEUJKUJpNNbNNXTXqjWMlKKlHZhXSdJYUAB+AP8AwXGdt3wgjz8v/E6P&#10;4/6JXy2BX/CnjH/17/8ASWfL4Ff8KeMf/Xv/ANJZ81H/AJHEv+vS/wDSmfj9+y6qv+0T8Og3T+27&#10;M/lIDX1JjxS7ZLi/8EvyPpT+mg9TQfwqB2nw5/5HnRv+u/8A7K1B9rwh/wAjzCf4v0YH2/D/AKsf&#10;jQf29T+FH/D743u/iXxI/wDqMxP/AKemSUGp+ChQAHI+PIzL4O1lV6/ZZD+Qz/Sg+Q4og5ZPi0v5&#10;Jfkf9En7NfExeT8QYfqqlJ/+SyPhWg/hY/3YCgACgAL+m6XqGsXaWGl273M79FQZOPU+g9zxQd+D&#10;wWIxlZUMLBzk+i/rRebA9r0f4FajMiy65fpak/8ALOFfMYfViQPyzX80+Iv0gPDngByo8TZvTp1k&#10;r+yjepV/8FwUpL/t5JeZ8txrxjwFwJeHGue0qFZK/sad6tb5whdx+at5gdhH8CvC4XEl7dsfUMg/&#10;9lr+Isf+0S8LqFTkwuExdVd1TpxX/k1W/wCCP5Sxn0w/BnDz5KFLH1l3UKMV90p3+9AVrj4D6C6k&#10;Wuo3MZ/2gjj+S1WB/aJeFtafLicLi6a7unTkvwq3/Axw30wfB3ES5akMdR83SpTX/ktRMD8m/wDg&#10;p1+w/wDG34s+ItD+K/wrsIfElp4d0GDS7uygfbqLm2klfzYoWGJBtk+6rF8jhTX98+G3jLwT4h4N&#10;YvhTMYVna8qd+WrDp79KVpx9bWfRtH4p9Ijg3/iOFXBcb+FWLpZhDDYWFKrh4y5MXH2c5vm9hK0m&#10;rS2TbdvdUk7n4Vmn9pZDxHiuIY4OVfC1qVKE/ZPmq03SlVbl7N2c4tVF8Dc1Z+4z+ea7tLqwuprG&#10;+he3uLd2jkikUo6OhwyspwQQRggjINfvB/i5Xw9XD1ZUa8HGcW001ZprRpp6pp6NPY/W8pzfA5tg&#10;6ePy6qqlKe0lt2a7pp6NOzTumkz9i/2Z/wDglBaftBfBbw78W7n4kPob68kkn2RNMFwIwjlB+8Nx&#10;HknGfujFflniB4jcN8B5R/b3FWK9hhuaMObllL3pXsrQjJ62etrH+nPDP0WuFavhpgfEvi/ih4DD&#10;4iXLZYaVZRk3JRV4zUnflb+Gy7nmZnQzudVPLsRThC206cpO/qqkdPkfRGk/8ES7HR9Vs9Wt/i5I&#10;8tlNHMqvoqlS0bBgD/pfQkc1/LH/ABOl4Jf9D1f+Ca//AMrPCwHhd4F4PFUsXT8RW5U5KSTy+va8&#10;XfX3ttDzKWF4nVSLq4ui43V0qU02utn7V2fnZ+h+yWq/Ds6rdrdG/wDL2xRx4Eef9WoXP3u+M14b&#10;+nJ4JJ2/tef/AIT1/wD5Wf7c0fpv+CVGnGl/a83ypK/1ev00/wCfZ+gGNL8K5wP3Goqx/wBqMj+R&#10;Ne1l/wBNLwTxk1BZ5yX/AJ6NeK+907H0WX/TS8E8ZNQWecl/56NeK+907Ac3qXgHxFp6GVIlu0HU&#10;wnJ/75OD+Vf1Bwl4p8FcW6cNZxQxL/lp1IuXzhfmXzR/T/CXinwVxb/yTWcUMS/5adSLl84X5l9w&#10;HGEMpKsCpHBB6g1+uH66AlAAFAAFAAFAAexfC57wW96vBtA649RJjnHtjGa8XMlRlTUKrtfZ+Z/D&#10;X0n6HBeY8MUsg4wxf1V4qTVCs0+SFWEedOU7NQXnK0WrptK7PNxjptKE3Z7p9mtb/wBbq56k09s7&#10;+UZF8zj5SRn8q+Sp4TFUpOShdWa06po/xu4b8IfFvhHG1cww2T1K9KdCvSlOhKnOnVoVqUoy15rO&#10;OqqQs37yTVz5yrhoYivTxtfDqc4Rkozg1rGVuZWbWjsnbVXSdycbUHWvLTnXqJbvRfcfyfhK+dcc&#10;8Q0KVOE8VjJxpUowhFyko0oRpxikr8sYxirt2S1bauz0cHisuq4h1KE06s0rq+tl3XS3U+f/AIiX&#10;U1zr4EkTRxxRhYywxuGSSw9s8fhX6VgaKo0VC/r6n/Un4D8DUeDOB8JkUK0alSLnKq4SUoqrOTlU&#10;imv5G+Tv7p7tONNc3s++vr/mcPH/AKxP94fzr0T+kzc/kQ+NKhPjH48Rei6/qgH4XUlBMdkB9if8&#10;ErXZf23fAwX+KDVgfp/Z89AzkrJOVP1/Rn9dFAzrCgACk2luyW0rXZLklZNhTKKCgACgAEPSv+Yr&#10;9o3WjLxKy2C3jgofjWrM/wCYr9o1VUvErLYL7OCh+Nasz5TLf+Rjj/8AFD/03ERa/pv9mlF/2PxN&#10;L/p7h/8A0mr/AJn7X+zvUlk3EUl/z9of+kVSZ0KdXOX7SKdqS3V/tsdX+7Nkf7S88u5731HC/wDP&#10;qP8A4Cgosg55dw+o4X/n1H/wFBRZBzy7h9Rwv/PqP/gKCiyDnl3D6jhf+fUf/AUFFkHPLuH1HC/8&#10;+o/+AoKLIOeXcPqOF/59R/8AAUFFkHPLuH1HC/8APqP/AICgosg55dw+o4X/AJ9R/wDAUFFkHPLu&#10;H1HC/wDPqP8A4Cgosg55dw+o4X/n1H/wFBRZBzy7h9Rwv/PqP/gKPNPi58XfAPwN8Ban8SPiTqaa&#10;XoumJlmbmSWQ/chhTq8rnhVHX2AJBZHTQp1a01Tp7s4MVDB4eKvRTk9FFRV2+y/V7JavQ/kc/a+/&#10;bQ+I/wC1d48bWNQnl0bwrpruukaPFIRHBGTjzZipAkuHH336D7q4UclkfpeDwkcPDlWr6swwuT0I&#10;yeIxFOLqPyVor+WOm3d7yertol8irqWquwVbudmY4AEjEkn8aZ6J631HC/8APqP/AICj+iH/AIJx&#10;f8E89Q8Nppvx+/aCt5X1dgtxomh3JYi0BwUurtG/5bd44yPk4ZvnwFQB9Rwv/PqP/gKP/9D9/K/3&#10;8P8Afw/38Pwu/wCCjv8AwTfTxQuqfH/4Aabt1lQ9zreiW6AC8x8z3Vqg6TdTJGB+85ZfnyHQgP52&#10;mVkYo4KspwQeCCOxpjA+rf2T/wBrPx1+yz41/tXR92p+GdSZBq2kO+2O4QcCSM8iOdB9x8c/dYFT&#10;whWPFxmClOSxGGfLVX3SX8svLs94vVdU/wCpv4UfFfwL8a/A+n/EL4d6iuo6TqC9fuywSgDfDMmS&#10;UkQnDKfqMgglkGuCx0cTFq3LOOkoveL/AFT3TWjWx6NQB6oUAAUAAUAAUAAUAAUAAUAAUAAUAB13&#10;hJv31yvqqn9TX+J37SXCOXB2RYq3w4mUb/4qUn+PL+B/ih+0kwjlwbkWKtpHEzjf/FSb/Hk/A+ar&#10;q2bYd96dT8JU/wDgncLX8I/s9sWqPi1Uov8A5eYSsl8pU5fkmfwn+z2xao+LVSi/+XmErL7pU5fo&#10;YZq+XHYCdvtyX305/wCQ6v8AqebSV2f9TzaSuz6tu2rCvM/tLBf8/o/+BL/M8z+08F/z+j/4EjD2&#10;9L+ZfeNJr/I79oL4kU8r8PsNwvgaydTMKq5uVr+FRtOSdu83TXmro/yN/aC+JFPK/D7DcMYGsnUz&#10;CquazX8Kjacr27zdNeaujnlKNWrCMXdLV/p/n8hQc1/RX0QfEihxR4SZVUxVde3wqeGqXkr3pWUG&#10;/Wk4PzP6K+iD4kYfijwkyqpiq69vhU8NO8le9Gyg360nB+YqNSFPmpSdrP8AB6r/AC+Qtf3Ssxwb&#10;aiq0bv8AvL/M/uqOY4OTUVWjd/3kdPt6X8y+8K9I9I6D8Gf+C4enhtC+Euq947nV4T/wNLZv/Za+&#10;ZwrtmuJh3jTf/pa/Q+ZwrtmuJh3jTf8A6Wv0PA9m1miqdHTt90v+Cfix+zddrY/H/wCHly5wq67Y&#10;An/emVf619MRxLDnyfFxX8kvyPfP6dm+8aD+EANrw3rH9ga9Y6yY/NFpIHKA4LDoQD64PFB7eT5h&#10;/Z+Po43l5uR3t3XUD6ST43eEQoHlXq+3lof/AGag/pOPiTlCXw1Puj/mf5t8R/Qb8Kc+zfGZ3j4Y&#10;j22JqTqztWsuapJylZcjsrt2XQ09K+L3hbV9SttLt1uklu5FjQuiBQzcDJDGg9HBcf5XjMTTwtNT&#10;UptJXStd99T5b/in74P/AMuK/wDB6/8AkD1SLPlgHkjj8qD9Vh8Kuf8ANp4tcLU+FuOs64dopqGG&#10;xFWEU9+RTfJ/5LbXqUdXtft2l3lnjPnwyR/99KRQcGYUPb4WrR/mjJfemf6y/s3M7jS4gzzJ5P8A&#10;iUoTS/wyaf4M/PnBX5W6jg/UUH+fKTWjP+jMKBgT2trPe3MVnaoZJp3VEUdSzHAFBvQozrVY0aSv&#10;KTSS7tgfbXgnwdY+D9KS1hAe7lANxNjl29B/sjsPx61/jd9NL6UWN4IguBeDq3JmNWPNWqrehTl8&#10;MYdqs1rfeEbNe9JNfyX9K36QNXwvwMOAeC6qjmleCliK6+KjCS92MH0qTWqe8IWkvekmg7Ov+Z/F&#10;Yqviq08TiZudSbblKTbbb1bbd22+rep/zp4rFV8VWnicTNzqTbcpSbbberbbu231b1AjkmiiIErq&#10;hPTcQP51/UnAn0afFLjbAxzTh/JZyw8vhqTcKUZecXUlHmXnG68z+oeBvo2+J/GmBjmmQ5POWHl8&#10;NScoUoy84OrKPMvON15gPVgwDKcg9xXm8ffR48S+BcG8x4lyapSw60dSLjUgr7c0qcpKN9k5WTem&#10;5wcffR48S+BsG8x4lyepSw6tepFxqU1fbmlTlJRvsnKyb03AWvwfIOIc1yDMqOb5LiZ0MRSalCcG&#10;4yi15r8U9GtGmj8HyDiHNeH8yo5vkuJnQxFJqUJwbjKLXmvxT0a0aaA/nd/4LJ/s4eH/AAzqfh/9&#10;ovwpZpZyeIbltN1tIlCpJdBDJb3JA/jdFdHPfap65r/sZ+jT4vz8UPD/AAnEWLSjioOVKulovawt&#10;eSXRTi4zS6Xceh/e3jusFx7wRk/jPhKEaWMrVJYTHxgkoyxNOPNCsktnVhrLzstWm3+FzoR4e4wo&#10;yw3u4bMudTj9lYmEeeNRLo6tNTU/5pQhLdtv9P8A/gm9/wAmZ/Dz/r2l/wDRz1/Nv7QP/kz7/wCw&#10;qh+VQ/qzxC/5Q6yP/r/S/wDSqp+6H3HX/Kmf4cAAHcV+0cPeEPHvEOAhmuRZJiMRh5NpVKdKc4tx&#10;dnaSTWjVn5n7Rw/4Rce8Q4CGa5FkmJxGHk2lUp0pzi3F2aUkmnZqz8wCvn+JfD3izhlKXEOVV8Kn&#10;s6tKcE/Ryik/vPA4l8PeLOGkpcQ5VXwqezq0pwT9HKKT+TAK+FwmMxGDrwxWEqSp1IO8ZRbjJNbN&#10;NWafmmfCYTGYnB14YnCVJU6kHeMotxlFrZpqzT80wOG8X+ELfW7d7yzQR38YyCOPMx/C3v6Gv90v&#10;op/TRzZ5pheCfEbEe2pVmoUcVJ+/CbdowrS+3GTtFVH70Xbmck7x/wB0voqfTRzV5pheCfEbEe2p&#10;VWoUcVJ+/CbdowrP7cZO0VUfvRduZtO8Q+fSGUlXGGBwQexFf9Dh/wBDgCUAAUAAUAB7Z8LZlOnX&#10;tuQQVlDZxwQygcH2xXz2cU3KhzR6O5/m59NXhfG5v4erH4GLk8HVjVkkr+5Zxlp5Rk36I8vHaQjU&#10;/lab9Nn+DudvqGjWl5qFlqbKFns33KwHJBBBU+3Oa+dwOMlCnOk3pZ28nY/zW8BvHLM8g4bzzhKr&#10;VcsNUwmJnhndv2FeNKT5IvpCoryjHaM46fEz4bB5TjMvzKr/AGc08HXi5ct9KdXvD+5UTu4rRSV1&#10;8TLttalJJZpJWk8xsgN0UegHpWWIxjsqFDSKSu11Z8h4neNWIeEwvAvAUY4LBUKNKnXq0EqdTFVV&#10;Tip3qQSl7NSut71GnKTaaR9LRwVSOM/dxUKUUtkrzfm+y7dXueM/E+WJ9YtYk+/HCd3tubj+VfWZ&#10;TFxwyv1bP9gfoc5Ri8v8LqH1qLXta9epC/WEqjSfo2m13ud2X5fHCSruP/Lybn82lf8AI84jGZYx&#10;/tL/ADr22f3yz2j+QL4rXg1D4o+Mb8dLnWdRl/77uXb+tMUdkB90f8Em7AXn7anhmc/8uWn6rN+d&#10;q8f/ALPQNnDiL81K3836M/rSoGdwUAAmea/yL+l348S4E4x4Oy7C1GvZ11isQk7Xo60eV+UoyrPX&#10;S8U+iP8AIr6XfjxLgTjHg7LsLUa9nXWKxCTtejrR5X5SjKs9dLxT6I8jEpzn7v2Ff5/8MmvmLX+t&#10;1KrCrTjVpu8ZJNPunsz/AFvo1YVacatN3jJJp909merGSklJdQrY2KCgAGmv+Vv9oRilV8XI0k/g&#10;wtFffKpL9T/lb/aEYpVfFyNJP4MLRX3yqS/U+Syh8+Lx87f8vEvupw/zFAxX92/s2cJKHCOfYprS&#10;WJhG/wDhpJv7udfef15+z3wrhwfneJa+LEwjf/DST/Dn/E6aWub1n2pw/GVT/IWv9tz/AGAPpAoA&#10;AoAAoAAoAAoAAoAAoAAoAAoADyv4zfGf4ffATwBqPxI+JWpLp2kaeuB/FNPMR8kECdXkc8Ko9ySA&#10;CQHVh8POvUVOmtTzcZjI4eKVuaUtIxW7f+XdvRLc/kY/a/8A2w/iD+1v47Ota+zaX4Y013XSNGRy&#10;0VtGePMkPAkncfffHH3VwtB+m4PB08NDljv1ZnhMJKEnXxD5qj+6K/lj5d3vJ6vol8iKrOwRAWZj&#10;gAckk0HonrH9En/BOL/gm+vhddL+P/7QGmhtaO250XQ7lARZg8x3V0h/5bd44yP3fDN8+AgAH7pU&#10;AB//0f38r/fw/wB/D/fwKAA/DD/go/8A8E4V8VLqf7QHwB0wLrSh7nXNEt1/4/cZZ7q1Qf8ALbvJ&#10;GB+85ZfnyHQgP52GVkYo4wy8EHgg0xgfT/7LP7VPj39lzxwviDw4xv8AQr9kXVdJdysN5EvQg87J&#10;kySkgGR0OVJFIR4eOwMqso4jDy5asdn0a/ll3i/vi9V5/wBUPwg+MHgP45+BLD4h/DvUBfaZejDo&#10;cCe2mAG+CdMnZImeR0IwykqQaZBtgcdHExcZLlqR0lF7p/qn0a0a+aXp1AHrBQABQABQABQABQAB&#10;QABQABQAHTeFn238if3oz+hFf5RftCcr+teEsMUl/AxVGXopRqU//b0f5S/tCMr+teEsMVb+BiqM&#10;vTmjUp/+3o+Yx65cxwVTznH74OX/ALaegL1r/Gj6Eucxy7xqyeMtqyrUv/AqU2vxivmf40/QlziO&#10;XeNWTxk7Ksq1L/wKlNr8Yr5nLxCpRjhcQvsVqd/+3m6f4c9/kOr/AK82k1Zn/Xk0mrM+waTVmNNf&#10;43/SM+hHguJVW4j8OpLC453lOhdxo1nv7nSlNv8A7hye6hrI/wAcPpF/QjwXEvtuI/DqSwuOd5To&#10;XcaNZ7+5ralNv/uHJ7qGsjz/AGCpawjePb/L/L7htf8ANvn2V5nlOY18pzmnKniKEpQnCfxRlF2l&#10;F+aaP+bfPsrzPKcxr5TnNOVPEUJShOE/ijKLtKL31TR103Bx5obMUDNfUcB8G8RcY55h+G+GKMqu&#10;JrN8sU7KyV5Sk20lGK1k3skfUcB8G8RcY55h+G+GKMquJrN8sU7KyV5Sk20lGK1k3skTVlCKvNX6&#10;DgMV/wBP/wBHf6IGReHMaWecQ1Fjc2Wqm7ulRfalF7yX/PyS5v5VDW//AE//AEd/ogZF4cxpZ5xD&#10;UWNzZaqbu6VF9qUXvJf8/JLm/lUNb86w6m1Kql6f59/yFr/TI/0yPQPxl/4LW6HJefATwVr0a5Gm&#10;eIhGx9FubWX+qCvm0nDN2/5qa/8AJZP/AOTPmknHN2/5qa/8lk//AJM8it7uNpS7qS/9Jf6H85/w&#10;/wBXXQPHnhvXWOBp2pWdyT7QzI/9K+kPUzCj7bCVqS+1GS+9NHrn9WjlS5K8qTkfSg/z49QG0AAU&#10;ABasbt7C+tr6P71tKko+qMG/pQdWFrvD16deO8Wn9zuB+glpNHcQrPEcpKA6n1VxkUH+geHqxqQV&#10;SGzs16NXP+Tj6eHCH9h+L2Jx9ONoY6lTrLtzW9lP8ad36lk9M+lB0y2ufG/Qv4wjw54uZb7aXLTx&#10;PNRl/wBvr3fxSPhHxtpJ0TxXqen7dqLMzp/uSfOv6Gg/hLiTAvBZriMPbRSbXo9V+DP+vk5ag+WA&#10;9i+CmjJqHimTUpV3Jp0RZc/89JDtX8hurxs3zOhleX4jM8U7U6MJVJP+7CLk/wAEz9J4PnhsHUxW&#10;d43+FhKU6kn2sm2/lFSA+sq/4XuO+LsdxdxLmHEuYybq4mrOo79OZ+7FeUY2iuySR/yKcd8XY3i3&#10;iXMOJcxk3VxNWdR36cz92K8oxtFdkkBzHjHxCvhfw7eaxgNJGu2JT0Mj8KD7Z5PtX9OfRQ8JsP4j&#10;+JODyrMYc2DoJ16y6ShTatB+U5uMX/dcj95+jd4d4XjTjmjh8yhz4TDRderF7TUGlGm/KdSUYy/u&#10;8wHxDf6hqWsXUl9qE8l1PIcszEsfw9B6AV/2L0aNOjTjRpRUYxSSSVkktEkloklslsf9GVWtVrSU&#10;pu9kkuyS0SSWiSWiSsktEgPSvhh41Xwtf3EWtTTDTpozhQrSBZQRghRnGRnNeVnWUYTN8uxGVY+m&#10;p0a0JQnFq6cZJppr0Z9pkmNwcsNi8nzxOeDxFOUJQack+ZWenmm7gdX8Vv2r/gz8FdN0DV/H+oXd&#10;pa+JTcrZvDYz3G42hUShxGrFPvjG7Ge3Sv8AEdfs08ku2+JKtun7iH/yw/x045+iT4YcF4fB4ziD&#10;ivEwp4p1PZuODc/4duZS5ZytbmVr2v0Plsy4kynLMTSwmYYmNKdRSlHmaimoOKlZuyuuaOl7636M&#10;/J7/AIKR/tkfAH46/s3SeB/h9qV3f6yNWsrtFm0+5gRUi3h2MkiBQcNjrzniv9Efo9eAmG8H8nxm&#10;TYTMZ4qFeqqt5wUOV8ii0kpSveyfQ/L+PcX4ccNeD2O4J4TzmtjqtfGUcQvaYadFQ5IOEtXeOqt1&#10;TeyR+acSY7Lc6xeUwy3GUpzpYmFRpVI35VCpGXKr3b97ZH6Hf8E3v+TNPh5/17S/+jnr+cv2gf8A&#10;yZ9/9hVD8qh/QPiF/wAodZH/ANf6X/pVU/dD7jr/AJUz/DgDxD4iahf2uvLHbXMsKmFDhHZRnJ5w&#10;DX/W79Bb/kymWf8AXzEf+npn/W79BX/kymWf9fMR/wCnpgYmi+ONb0qZftEzXlt/FHIcnH+yx5B/&#10;Sv8AQfNMqwOaYOpl+ZUI1qNRNShOKlGSfRxaaaP9B80yrA5pg6mX5lQjWo1FaUJxUoyT6OLTTQH0&#10;BZXlvqFpFfWrboZ1DKfY9vrX/LP9Mz6N2D8NM4ocQ8NQccrxkmlDV+wqpczppvVwkryp31VpR2Sb&#10;/wCWf6Zn0b8H4aZvQ4h4ag45XjJNKGr9hVS5nTTevJJXlTvqrSjsk2Fqv8tE2ndbn+WsW000B86+&#10;PNOXT/EczRjCXIEwHu3DfqCa/wC0H6MXiBV438LMmzrFT5q6h7Kq+rqUW6bb85JKb/xH/aB9GLxA&#10;q8ceFmT51ip81dQ9lVfV1KLdNt+cklN/4gONr+uj+ugCgACgAPpLwbZRW/hixEYw0ieYx/2n5r4v&#10;Na86eIjyvpt0ep/hn9Lzj7PeG/EnA/2ZWapywijOlNt0K0faycoVIbNSTs5K04vllGSaPnsWq8q0&#10;4YZpScLq+109L+Xe2pei1K8/tibS57cCJIhMswb7wJxgjHXPvWVTC4aph1WopqTaVr9b9T5bP/CP&#10;wv4m8NsLxtwVSq4PHYyrSw0KSqtwjiqlVU5U6kWneMPek2rNwSl1PjsmzCGZZd9awsXRrqThOF9I&#10;VYu0otbNdU0vei01uaFvdNeQiaON4lbpvG049cdq4Z4Wjh52rVOZrov1fQ/nPOfCngnw6z2OC414&#10;geYYim7ywmCp8r01Ua1ecuWlfrGKdS2yV0z6vATxcq0lXrxmo7qMbWfa9392/c+dvGUUkPiS8SWY&#10;ztlSWbA6qDjA7DoK+9w01OlGaVk0tD/oq8Mc7w2d8G5Tm+Cwn1alWoU5wpXT9nGUU4wukk7KyvZH&#10;p5bi54vCU8TUpum5K/K915M4vU76PS9MvdUmO1LKCWdiewiQuf5V1H6q9j1D+ODUbtr/AFC6vnOW&#10;uZXkP1di39aAWwH6zf8ABGXQJNS/ah1rXAuY9I8N3RJ7Bp54Ix+maBs46qvVp/N/hb9T+oavn87o&#10;5nVy+tDJq0KWJafJKpBzgpdOaClBtdHaSfVHgZ3RzOrl9aGTVoUsS0+SVSDnBS6c0FKDa6O0k+qN&#10;K0akoWpysxpJFf4MeLH0sfpAeGWcPKOKMowcL39nVjSrOlVXenP21n5xdpR+1FH+DHiv9LH6QHhl&#10;nDyjijKMHC9/Z1Y0qzpVV3pz9sk/OLtKP2oo4acaknyuq0+1o/5CZ71/j14s+Kue+JfE1XiriFQV&#10;ecYQ5aaahGMFZKKlKTXVu8nq2z/HvxZ8Vc98TOJqvFXEKhGvOMIctNNQjGCslFSlJrq3eT1bZ3Uq&#10;XInd3b1u/wDgACa/ung76d3itluW4DhrL8HhsRKlCFGDlSqzq1OVKEb8tZc02klpFNvpc/ujg/6d&#10;/itluW4DhvL8HhsQ6UIUYOVKrOrPlSjG/LVXNNpJaRV30uzk9g6cdKrUV6afgOGe9f72+CGY+Leb&#10;5f8A2v4m0cNhede5h6VOaqxv9qrKVWcYu3/LtJtfakn7p/vb4I5j4t5vl/8Aa/iZRw2F517mHpU5&#10;qrG/2qspVZxi7f8ALtJtfakn7oUY1nPmc3y+aWv3JWFr+tj+tj0xjda/5CPpsZssw8a85indUVRp&#10;/wDgNGDf4yZ/yEfTYzZZh41Zyk7qiqNP/wABowb/ABkz5Dh9NxxVZ/arVP8AyV8n/tg4etf7Pfs+&#10;MqWE8JJYu2tfFVp+vKqdP/2w/wBX/oKZYsL4VvEpfx8TWl/4CoU//bDbL05ZhjKr6OEF6KCl+c5C&#10;1/qyf6YH1IUAAUAAUAAUAAUAAUAAUAAUAB5F8cPjh8PP2e/h7qHxJ+JWoix0yyG2ONcNPdTsPkgg&#10;jyC8jnoOgGWYhQSA68Nh6leoqdNf8A8rG42OHSilzTlpGK3b/RLq9kvkn/Ij+1p+1t8Q/wBrLx+/&#10;ibxTIbDQrBnTSNIjctBZQsep6b5nAHmSEZPQYUAAP03B4OnhqfJDfq+5GDwcqbdeu+arLd9Ev5Y9&#10;kvvb1fl8pqrOwRAWZjgAckk0HoHsH9E//BOD/gnCvhVdM+P/AMf9MDa2wS50TRLhc/YwcMl1dIf+&#10;W3eOMj93wzfPgIgA/dCmABQAH//S/fyv9/D/AH8P9/AoAAoAD8K/+Cj/APwTgXxMup/tAfs/6YF1&#10;hQ9zreh2yf8AH5jl7q1Qf8tgMmSMD9595RvyHQgP53WVkYo4KspwQeCCOxpjA+mf2XP2o/Hn7Lvj&#10;tfEvhlze6NfFI9V0qRyIb2FT+OyVMkxyAZB4OVJBCWjxcbgpVJLEUJctWOz6Nfyy7xf3p6rXf+qL&#10;4N/GXwF8ePAdj8Q/h3fi8067G2SNsCe1nABeCdMnZImeexGCpKkGgk1wOOjiYuMly1I6Si90/wBU&#10;+jWj9bpep0AeqFAAFAAFAAFAAFAAFAAFAAbXh6QR6tDn+Lcv5iv4c+mBkLzjwYz+lFXdKEaq/wC4&#10;VSE3/wCSpn8PfS/yJ5x4MZ/RirulTjVX/cKpCb/8lTPmM6fIqFe3wVIX9JPk/wDbvuPSx1r/AJZ/&#10;AzO1kviZw7mcnZU8XQv6Oooy/Bs/5afAzO1kniZw7mcnZU8XQv6Oooy/Bsz4lT/smvNbxXP/AOAN&#10;S/QfX/b2f9vZ9TGSklJbMDXxHGXEuG4Z4ezDiHGO1PC0qlWXpCLlb1drLzZ8RxlxLhuGuHsw4hxj&#10;tTwtKpVfpCLlb1drLzZlXm4U3Jb/AK9BnWv+Vnwe+jXxx4451ieKMxk8Lgq9SdSpiZxb55Tk5SVG&#10;DadR3esrqEesm1yv/lZ8H/o18ceOOdYnijMZPC4KtUnUqYmcW+eU5OUlRg2nUd3rK6hH+a65XzQk&#10;4xVKlq116f8AD+SAcGuyr4Y8Z/Ry8Ucn4gzqlz4KnXjbEwT9lUpS92pF/wAk/ZyleEtb6xckuY7a&#10;nhjxn9HLxQyfiDOqXPgqdeNsRBP2VSlJ8tSL/kn7OUrwnrfWLklzEVqjlBxatJarzt2H1/1mUqsK&#10;sI1abvFpNPunsz/rLpVYVYRq03eLSaa6p7M9GMlJKS2YVqalH57f8FRvB7eLv2MPGksSb5tBksdU&#10;T2EFwiyH8I3evn8WuTG4et35ofeuZf8ApJ89jF7PG4et35ofeuZfjH8jx8cuWVGr2kv/ACZOP5tH&#10;8iAJHI4I6V9AfQnsH9Ufwr8TR+M/hl4T8WRtuGq6VZzk/wC20S7/AMQ2RQf5/ZrhXhcfXw7+zOS/&#10;HT8AO9oPIAsWtpdX1wlrZQvPNIcKiKWYn2AoOihQq16ipUYuUnskrsD2vwz8FtQu9lz4mm+xxnn7&#10;PHhpiPc8qv6/hQftWTeHOIrWq5nPkX8q1k/V7L8fkfkPH/ijwhwHgf7Q4szGnhofZUnec/KEFec3&#10;/hT87H0rpthFptpBZWwKw28axICxY7V4GSetB/SuDwscNShRp6Riklrd2W2p/wAwn0t/pFZD4uZn&#10;gP7Cy+VKng/aRVao0p1YzcdHBXUYpxvG8m9XdK9jQoPRP8+MlzXEZTmOHzPCO1SjOM4vzi00fNvx&#10;z8Pssll4lhT5SPs8xHqMlCf1H5Uj+bPEzKmpUcygtPgl+cX+a+4/7ifDPjTC8ZcJZdxJg5XjiKcZ&#10;Pyla0l8pXPnnIpn89H6ufSnwEjT7FrMv8RkiX8ApP9a/mn6Q2Lq4Xwp4mr0PiWEr/jBr8mLjPEVM&#10;J4R8Y4qj8awtVffTkv1YH0BX/E0z/kdYHifx1ldPDNjCPuyXYz/wFGxX+5/7NXB05Z9xHi38UaNG&#10;K9JTm3+MUf61/Qgw0HW4gxX2lGhH5OVST/GK+4DnfgIqtJrQYA4EHUf79f7p+KOb4zJ+B87zbLqn&#10;JXoYWvUhKyfLOFKUouzunZpOzTR/tMs2xeUcFcTZtl8+SvQwtWpCVk+WcKVSUXZpp2aTs1buB9Ge&#10;XH/cH5V/yof8TneNn/Q+f/gqh/8AKz/ng/4nN8a/+h6//BND/wCVARyW9vKAJYkcL0DKCB9K2p/T&#10;S8bYf8z1v1o0P/lZcfpneNK+LO+b1oUH/wC4zGpRp1Le0in6q5+dv/BU+1tYv2KPGrxQojC40vlV&#10;AP8Ax+w1/sl9B7xn408R8NntXjDG/WHh5UVT9yEOVTVTm+CMb35VvfY/oKPjBxf4jeBHGlfi/Fqv&#10;LD1cCqbVOnDlU6z5vgjG9+Vb32PxfxFoUqeEy+UIJP65hdkl/wAvona/8E3v+TM/h5/17S/+jnr6&#10;H9oH/wAmff8A2FUPyqH6f4hf8odZH/1/pf8ApVU/bj7jr/lSP8OAPBfiX/yMKf8AXBP5tX/W99Bb&#10;/kymWf8AXzEf+npn/W99Bb/kymWf9fMR/wCnpgee1/o8f6PAfQHw5eRvDCK/RZpAv0zn+ZNf5k/T&#10;0w2Fq+DeKqYhLmhXoOH+Ln5dP+3XI/zJ+nphsLV8G8VPEfFCvQcP8XPy6f8Abrl8gO8r/k5P+TkD&#10;xb4qRqt9p8o6tG4/Jh/jX/T1+znxs63hpmGHk9KeMnby5qVJ/mf9PP7OfGzreGmYYeT0p4yaXlzU&#10;qT/MDy/y5dpfY2wdWwcD8a/2BP8AYK4DKYwLVjZy6heQWMP+suHVB9Sev4UmROSjFyk7JAfT9haw&#10;aJp8NkHxBbpt3MegHck18FXm8fPlppKSvbzR/wA8HiLnlb6QueQy3IqVPD5lhJ11SjOTSxGHU+W8&#10;Z7e0goqU6dtYvng3aUT5GrjeatQ5ZRjUk5qKe0knqvuV+6tezVy7tjlYSxkEEcMOcjPrXBOdbCpU&#10;pKzvf8LaH87Z1nfGnhXg8Nwrm2FnhcTHFPGw5rSjzeweHjUpSi2pWk3NaaTiro4oTy7BYmdStH2d&#10;SpLna3Upcqg2rXvolfZ9WiG/1C00y0ku7txHFGMk/wCA9ayweFniJ2itOrPkPBnwrz7xFz+OEy6j&#10;UlSlK9bESUuSCl8UpVH8U3raKblKXldr6HLK+Cq0n9Rd4pu9r7vffr3Pl/VtQfVdSuNQkG0zuWA9&#10;B0A/AV+nQgoRUY7I/wCr7JcpwuU5dhsrwUeWlRhGnBdowioxX3I9lKx84/tT+Lf+EH/Z0+IfiNH8&#10;uWLSLiCI5x+9u8W6f+PSCrZ7E9rDP5RaZaA/oB/4Ig+CSIPij8RpRw7afpUJ/wB0STy/zjoA5rXr&#10;X7L8/wDhj996BnSFfx99KPFcOYPwpzvG8S4SGIpQpP2cZq/76XuUXF7xkpyTvFppX1P49+lHiuHc&#10;H4U53jeJcJDEUoUn7OM1f99L3KLi94yU5J3i00r6nDileKS+K+nkMxX/AB75Lwjn2d0MVisnwNSv&#10;Tw0eerKnCUlThe3NJpOy9fN7Jn/HxkvCOfZ3QxWKyfA1K9PDR56sqcJSVOF7c0mk7L183smbzrU4&#10;NKTtcB1r/Wb9nTiOH5cb5ngsxwsJ410VUw9SSvKChK1WML7OSnF3WtotXs2j/Wb9nTiOH5cb5ngs&#10;xwsJ410VUw9SSvKChK1WML7OSnF3SvaLV7NoxqJe2hzba/f/AMNcfX/TGf8ATGdoUAROahFylshj&#10;da/4ifHjPFnfibxFmcJXjPFVrf4YzcY/hFH/ABEeO+eLO/E3iLM4O8amKrW/wxm4x/CKPluGbvK6&#10;NRr47z/8Dbn/AO3D6/6lfof5L/ZXgvw/Sas6lOVV/wDcWpOaf/gLR/0m/RXyd5X4QZBRkrOpTlVf&#10;/cWpOa/8laN8mXNGvV/mqT/8lfJ/7aFf3Cf2EfShQABQABQABQABQABQABQAHjfx1+O3w7/Z3+Ht&#10;/wDEf4k6gLPT7QbIYVw1xd3BBKQW6ZG+RsfQDLMQoJoOvDYapXmoU/8AhjzMZjFh0oxXNOWkY93+&#10;iXV7L1sn/Ij+1h+1j8Q/2sfiE/ivxbIbLRrEvHpGkxuWgsYGP4b5XAHmSEZYgAYUKoD9OwmEhhqf&#10;JD5vuZYLBOk3Xrvmqy3fRL+WPaK+97vU+W1VnYIgLMxwAOSSewoO89g/oh/4Jwf8E4F8Mrpnx/8A&#10;2gNMDawwW40TQ7lMi0B5S6ukPBmPWOIj93wzfPgIgA/dWmABQABQAH//0/38r/fw/wB/D/fwKAAK&#10;AAKAA/C//go9/wAE4F8UpqXx+/Z/0sLrShrjW9Dtkx9txy91axqP9f1MkY/1n3l+fIdCA/nZdGjd&#10;o3BVlOCDwQR1BpjA+iv2af2mfiD+zH47j8W+DpvtOn3JWPUtLlYi2voAfusBnbIuSY5AMqfUEggj&#10;xsbgXVar0ZctWO0v/bZLrF9V03Vmrn9UvwP+OPw//aD8A2fxC+Hl79otJ8JcW8mBc2VwBloJ0BO1&#10;17Howwykg0EGmCxqrpwnHlqR+KPbzT6xfR9fJppev0AeqFAAFAAFAAFAAFAAFAAWbOXyLuGb+46n&#10;9a+B45yGGf8ADGZ5HNXWIoVadv8AHCUf1PguOMhhn/DGZ5HNXWIoVadv8cJR/U+fzyk6mW14x3UW&#10;16x1X4o9cHWv+FOnKvgMWpr3alKV/SUX+jR/wrQlXwGLU4+7UpSv6Si/0aO+rCnjMJKD+GpG3ykv&#10;8mPr/ux4Lz+lxBw5l2eUHeOJo0qq/wC34KX4Xsf92PBef0uIOHMuzyg7xxNGlUX/AG/BS/C9jzOH&#10;68q2WYedT4lFKX+KPuy/FMPet+KeFsr4myyeTZ1S9phpuLnBtqM1GSkoytvBtLmjtJaO6bR0cU8L&#10;ZXxNlk8mzql7TDTcXOF2ozUZKSjK28G0uaO0lo7ptHuVqKqpRk3a99Ar6bC4ShhKEMNhaahTgkox&#10;ikoxS0SSVkkloktEfS4XCUMJQhhsLTUKcElGMUoxilokkrJJLRJaI2jFRVorQK8nPcgyvPsurZTn&#10;OGhXw9Vcs4TipRkvNP70909U00eTnuQZXn2XVspznDQr4equWcJxUoyT7p/enunqrNEzhGatIK2y&#10;bKcNlGXYfK8Hf2VGEYR5m5NRikopyerskldtt9W2bZLlOGyjLsPleDv7KjCMI8zcmoxSUU5PV2SS&#10;u22+rbJpU1TgoJ3t3CvcPcNjzX4y+B4viX8JfGXw+lUP/wAJDpF7YqD03zwsiH8GINeRmcf9n9ot&#10;4NS/8Bab/C54+Zx/2f2i3g1L/wABab/C55uYQc8NNR3SuvVar8UfwtXlndadeT6fexmG4tZGikRu&#10;CrodrA+4IxXrJ3PXTudtOoqkI1I7NX+8/fn/AIJ9eNk8Wfs7WGjyPuufC15c6e4PURs3nxfhtkIH&#10;+7Qfx74hYJ4fOpVVtUSl89n+X4mp9vUz8qA9p+CWp2trr93pswCz30Q8l++YyWKA/wC0OfwoP2jw&#10;2xtKlmFXDTXvVI+6/wDDq181+R8Zxdl+Z5hkOOwOS4p4fFVKc40qqSbp1HF8krNNaStfTbzPqyML&#10;tBQYB5oP6sgla8T/AId+N8ZxFic/xi4rr1KuOpzlCq6spSmpRk1JNybejTSW3bQfQaH58FAAZOt6&#10;LY+INNm0nUkL284AbBwRg5BB7EEUHkZnltDMMNPCYlXhLf8ANWP+h79nT4hZpi8BmXBWIpylh6P7&#10;2E7XjDmdnBvZcz1ivJ9mZsngnwjNGscuj2pCgKP3Sg4HHUDNB5s+G8onFRlhYaf3Uf7uos6L4Y0L&#10;w75/9i2q2oudpcKTglc44JOOvavz3jzh1cR8LZpkH/QTQq0lfa84Sin8m0fEcVcB4DMuF83yDBU1&#10;D65QqUutrzhKMX8mxm3X/Crj8DXwOKq4LFR5alOUoyT3Uotpp+jTR/w54/A18DiquCxUeWpTlKMk&#10;91KLaafo00B5/wDEvw3P4n8LzWtmu+6t2E8S92KggqPcqTj3r/Tb6CPibgeEPEiWWZrUUKGY0/Yq&#10;TdkqqkpUrvopPmgv70kf339EDjbCZJxlWyXHzUIZhBU4ybslWjLmpJvZc/vU0/5pR6AeB/D7xjb/&#10;AA+uNSh1qyuPNufLAQKFZdm7OQ5B71/1F8T5BhuIclxuRY1tUsTSnSm4u0lGpFxk4tppOz0unr0P&#10;+gek8F/ZOacPZ3TqKnjKUqUuW0ZqM4yjK3Ns7S0dnr0A9y8KfE/R/Fuq/wBkWVpPDIY2k3SbNuFx&#10;xwxPev8ALn/inb4V/wDQXjP/AAbT/wDlJ/FmRfQj8IM2xf1ShWx0XZu7q0baW7UmB6VX/MnnmDp4&#10;LNMVg6N+WnUnFX3tGTSv52R/zv55g6eCzTFYOjflp1JxV97Rk0r+dkB+d3/BVL/kyXxt/wBfGl/+&#10;l0Nf75/s0v8AcuJv8eH/APSax/c3hl/yYPj7/r7l/wD6dkfjPiR/ueX/APYZhf8A09E67/gm9/yZ&#10;n8PP+vaX/wBHPX9N/tA/+TPv/sKoflUP7C8Qv+UOsj/6/wBL/wBKqn7Mfcdf8qR/hwB4J8SzjxCn&#10;/XBP5tX/AFvfQW/5Mpln/XzEf+npn/W79Bb/AJMpln/XzEf+npgc9pfhbXtYw1nasIj/AMtH+RPz&#10;PX8Aa/0dP9HbgfQuhaWmjaTb6ap3GFfmI6M55Y/nX/Pp+0N8YMvxccF4b5VWU6lKftsTyu6g1Fxp&#10;03b7VpSnJbx9y+5/z6/tDfGHL8XHBeG+VVlOpSn7bE8ruoSUXGnTdvte9KclvH3O4GvX+B5/geBG&#10;1vbzMsksSuy/dLKCR9DX/VX+z/4axGVeE31+vG31zEVasfOMVGkn83Tkf9VX7P8A4axGVeE31+vG&#10;31zEVasfOMVGkn83TkAl1Z297ayWdwgaGVSrL2wa/wBUT/VGwHzFr+iz6DqkunzfMo+aN/76Hof6&#10;H3oBdgOl+H+i3d1q0esBQLazY5LfxMVIwvuM5rjr4inTtGbtfRH4zx9x/wAN8Nxw2W55jI0amNcq&#10;VJP7UuXq/sxu4x5nZc0oq+pjKrCMlCT1f6HvMqRzwNG/zK6kEHoQRX5tTcqVdW3T/U/5dOGquacI&#10;8e4WVKMoYjCYqM4ppxcoqraWjtpOm5Rl809j87zTK/7QwEMNSdq9CcakG9GnCV0/SUbxflJp9THt&#10;NGgt7K00+F3SGzxgKSu7j+LHUc5I9a9utmKhOc4K8m7LyS/z3P7140+k5DKc5z3Pskw8MTmGMq+w&#10;oyqLmp4bCYa8IS5b+9OtUdSqoJpWcZSvon9p7CspSqK3M3v2j5ef4XZW8W3kWm+HryVyMtGY1B7s&#10;/wAo/nVZdOvXrqU5Oy18vu2O76M+feIHH/iDhMwzfNK08Jg+erUipclH3oShTh7OHLT1nK6jy7Qb&#10;6F4jBRrOk3JrklzaO13Zq0u61vbukfNFfcH+956Z+Z3/AAVJ8eL4f+BOleB4ZAtx4r1SPcueTbWK&#10;+a5+nmNFSZm9WkB/PxTNAP6z/wDglB8O38Dfsf6Hqt1F5V14vvbzV3yMExs/kQ/gY4Qw9moEjCnq&#10;5SP0poGbiGv4/wDH3wdxnirgsu4Yq4z6vl0avtsS461KnIrU6cL6K7k5SlK6jyxtGT2/j/x98HcZ&#10;4q4LLuGKuM+r5dGr7bEuOtSpyK1OnC+iu5OUpSuo8sbRk9uCtGpKrHk2V9fP09Lhiv3TgXw+4b4I&#10;yankPDGDjh8PHpFayfWU5P3pyfWUm302sj904F8PuG+CMmp5Dwxg44fDx6RWsn1lOT96cn1lJt9N&#10;jphSjFNb33v1Cv5Dzv6MGVZb4gZd4l8AcuDxdKrfEUV7tGvSneNWyStTqOLbVlySkk3FP3j+Q87+&#10;jBlWW+IGXeJfAHLgsXSqp4iivdo16U7xq2SVqdRxbasuSUkrxi/eOCtQnFJ0tbO9u3p/l91ha/0I&#10;P9CD1Qr4TjbPaeQ8NZlndV2jh6NWp/4BCUvxsfCcbZ7TyHhrMs7qu0cPRq1P/AISl+Nj5riGtKll&#10;eIlD4nFpf4pe6vxaGd6/4T262Oxd5O9SpL75Sf6tn/Ce3Wx2LvJ3qVJffKT/AFbPVSp4PCpL4acf&#10;wiv8kPr/ALq+BeH48P8ADGWZFBaYahSpf+AQjH9D/tR4QySGR8PZdktNWWHo0qf/AIBCMX+KPOyK&#10;jOll1FVPiau/WXvP8Wwr9APsj6EKAAKAAKAAKAAKAAKAA8O/aD/aE+HP7Nfw7vfiL8R73yLaHMdr&#10;axkG5vrgjKwQISNzHufuqMsxAFB24bC1MRPkh9/Y8zF4tUbQguapLaPfzfaK6v8ANtJ/yHftQ/tS&#10;/Ef9qr4gy+M/G85t7C3LR6ZpcTk21hbk/dQHG524MkhGXPoAoAfpuFwlPDw5IfN9ycHg3SbrVXzV&#10;Jbv9EukV0Xzd3qfNaqzsEQFmYgAAZJJ6ACg7j1T+ib/gnD/wTgXwqum/H79oDTA2tsFuNF0O5TIs&#10;weUurpGH+v7xxn/V/eb58BEAH7oUwAKAAKAAKAA//9T9/K/38P8Afw/38CgACgACgACgAPwt/wCC&#10;kH/BOJfE6al8f/2f9LA1lQ9xrmiWyY+2ADc93axr/wAtu8kYH7z7yjfkOhAfzturIxRwVZTgg8EE&#10;dqYwPoL9m79pL4gfszePofGfgqbzrSbbFqWmysRbX9uDkpIB0deTHIBuQ9OCQQlo8jG4L2zVWk+W&#10;pHaX6NdYvqvmrNJn9U/wK+O/w+/aH8A2vxA+Ht55tvJiO6tZCBc2NzjLQTqOjDsw+Vx8ykigkeCx&#10;3t+alUjy1I/FH9U+sX0fydmml7LQB6wUAAUAAUAAUAAUAAUATKKknF9T1nT5/tNjBN3ZBn69DX/E&#10;/wDSI4RXCnijn+SwjaEa85wX9yr+9jbyUZpL0P8Aij+kRwiuFPFHP8lhG0I15zh/gq/vYW8lGaS9&#10;D5zIZSWBjQm9abcP/AG4p+rSTfqXh0r/AKVPoTcXf6weDmWU5u9TCOeHl/25K8P/ACnKB/0qfQm4&#10;u/1g8HMspzd6mEc8PL/tyV4f+U5QOXJP3VXGYR/ZqOS9KiU//SnJfIWv9DD/AEMPrwoAAoAAoAAo&#10;AAqZRUk4smUVJOL2A/jT/wCCgHwpf4Q/tZePdBig8jT9VvDrFlgYUwaj+/wvsshdP+A1xYO6oqD3&#10;jp92n5HDg7qioS3jp92n5ank5e+Wm6D3g2vluvwaPYf+CaHxFXRPiVrvw3u5NsPie0E9uCePtVjl&#10;sAerRM//AHzXbsz8c8TMu9rgaeNitabs/SX/AAUvvPWP2zqj+WgLmn39zpd9b6jZttntnWRD7qc/&#10;kehoOzCYqpha8MTRdpQaa9UB94+H9Xt9b0q11W2/1d3GJAP7pP3l/A0j+8Mqx9PHYWniqW01f0fV&#10;fJn/ADH/ALQLwj/1f4voccZdSthsxVqllpHEQWrfb2kLS85RmzbpnuH+OYwyIG255pXIc0nY/WuG&#10;PDDjDiXDPH5JldatQjOEHUjTk4KVSahFc1rXcpJO17Xu7LUfTLP+vf6PngzgfC3g2hkVFKWJnaeI&#10;qL7dVrVX/lh8MfK73kwoA/qsKAAjPH0r/mk+nH9HDG5FnlfxI4doOWAxL5sRGKv7Gs95tL/l3Vev&#10;NtGo2nZSif8ANJ9OL6OGNyLPK/iPw7QcsBiXzYiMVf2NZ7zaW1Oq9ebaNRtOylEAr/GGMpRkpRdm&#10;j/GGE3CSlF2aAxtY8PaL4ggNvrFnHdL2LD5l/wB1hyPwNf60eFf0+uOeFMBSyniLDRzKjTSUZzk6&#10;ddRWydRKSnZbOUHLvJn+p/h39OXivJMspZLxfgaea0aatGdSTp11FbL2qUua3eUebvJgY+g+AvC3&#10;hq8/tDSLQx3G0pvaR3O1uowxI5x6V/R+ZftLZOi1l3DNp954i6+6NJN/ej92h+0Ey3Lb18i4U5a1&#10;mlKpipSSv5Kkr/egOxr/AAZzPHSx2Nr42as6kpTaWycm3ZeWp/iZmeNljsbXxs1Z1JSm0tk5Nuy8&#10;tQPzu/4Kpf8AJkvjb/r40v8A9Loa/wB/v2aX+5cTf48P/wCk1j+8PDL/AJMHx9/19y//ANOyPxnx&#10;I/3PL/8AsMwv/p6J13/BN7/kzP4ef9e0v/o56/pv9oH/AMmff/YVQ/Kof2F4hf8AKHWR/wDX+l/6&#10;VVP2Y+46/wCVI/w4Az59J0y6uFu7q1jmnTADuoJAHTrX+k3hF9M/i7w14Uw/COU5fh6tGlKclKoq&#10;nM+eTm78s4rRvTTY/wBJfCL6Z/F3hrwph+Ecpy/D1aNKU5KVRVOZ88nN35ZxWjemmwGh7DoK9zjT&#10;6evivxBg5YLAzo4GMlZyoQftLeU6kpuPrFKS6M93jT6evivn+DlgsDOjgVLRyoQftLeU6kpuPrFK&#10;XZoAr/MfE4mtia08TiZudSbblKTbcm9W23q23q29Wz/MjE4mtiq08RiJuc5tuUpNtyb1bbd223q2&#10;9WwD6V/VfgP4AcS+K2fU8Fl1KVPBQkvb4hr3KceqTekqjWkYK7vq7RTZ/VfgP4AcSeK2fU8Fl1KV&#10;PBQkvb4hr3KceqTekqjWkYK7vq7RTYDwMCv+xvhjhzL+G8mwmQZTT5MPhoRpwXaMVZX7t7t9Xdn/&#10;AGNcMcOZfw3kuEyDKafJh8NCNOC7RirK/dvdvq7sBa+sPrAOQ8ZeHF1/TD5I/wBLt8tEfX1X8f50&#10;mJoC74Vs4rLw/ZQIMfugzcc7m5bP4mvgc5beISe1j/nZ+nBjMViPEnCYXE39jDDJQ7e/OXO15/D+&#10;B4dahGvipQqbcjX/AIE9fyQ6KTU49XuY3wbBY0ZOPm3nIIB7jjP413S5MRhKakvfel+1t2fu2Zxy&#10;XxI8IeF8PmWHhPPMa/YU6792dJYebjicVOSs3CFOm5Tu7SnOKb1Pj8peIxGW0sNipf7RFzhz9f3c&#10;nHn+aSv0beuhoWc93PAHuYPs8h/hLBuPcjvXkVcPgoStGq36Jfmfxpxb4eeCGU5isNl3E+MxcYXU&#10;1RpU5ptPaNaThDbT3VNX6n0ryzEe66eLmu/wu/4afL7jw74h395NrP2CWcPDAoZUUYCsw78nJx39&#10;DX2mAp0o0E6UbJ667/M/3V+j1w1wvlPAeAxPCuBqYajioqq1WalXnzfDKrJNptxs0laMU7JLVHq5&#10;fWnWw8ak4Sg3fSVubRtXdu+/zOAr1D+pz0j+eH/gpt8TB4z+P8fgy0lEll4JsksyAcj7Xcfv5/xA&#10;KIfdaSM46u4HwH4W8Oan4w8TaT4T0SMzahrV3BZW6D+KW4cRoP8AvphTLYm7I/un+HPgzTvh14A8&#10;OeAdJAFn4d061sIsDGVtolj3fU4yfc0DFFWSR2dAFBQABQABQABQACE4r/PL6bPGP+rvg7mdODtU&#10;xjhh4/8Ab8rz/wDKcZ/ef54/Ta4x/wBXfB3MqcHapjHDDx/7fd5/+U4z+8+QzpOtWwmCT0nUUn/h&#10;prn/ABkoJ+TY0Anmv+ar6PHCf+tPijkGTNXhLEQnL/BSftZ38nGDXzP+aPwA4W/1m8TciyiSvB14&#10;Tl/gpfvZX/7dg0dWfNvATox3qWgv+32ov7k2x9f9sR/2Bt3d2fSJJKyCgQwoAAoAAoAAoAAoADwf&#10;9on9on4cfszfDq7+IfxFvPLiTMdnZxkG5v7nGVggQ9Sf4mPyoOWIFB24XC1MRU5IfN9jy8ZjPY2p&#10;0481SW0f1b6RXV/JXbSf8hn7Tn7TnxG/am+Is/jrx3cGK1hLR6ZpsbE22n2xORHGOMseDJIRuc9c&#10;AAAP07C4Wnh4ckP+HDB4P2N6lR81SW7/AEXaK6L5u7bZ86KrOwRAWZjgAckk9hQdp6h/RH/wTf8A&#10;+CcS+F1039oD4/6WG1pglxoeiXKZFopGUurpG/5bd442H7v7zfPgIgA/dMcUwAKAAKAAKAAKAA//&#10;1f38r/fw/wB/D/fwKAAKAAKAAKAAKAA/Cv8A4KPf8E4F8TLqfx//AGf9MxrAD3Gt6HbJ/wAfn8T3&#10;dqi/8tu8kY/1n3lG/IdCA/ndZWRijgqynBB4IIpjA96/Z2/aM+IX7NXj2Dxt4FuN8MmI7/T5WP2W&#10;/t88xyqO46o4+ZDyO4IJnj47A+35atOXLUj8Mu3k11i+q+as0mv6p/gF8f8A4fftG+Abbx74Auty&#10;HEd7ZSkfarC4xkwzKOnqrD5XXkdwAgWBx3t+ajWjy1Y/FH9YvrF9H8nZpo9toA9kKAAKAAKAAKAA&#10;KAA9A8L3AksGgPWFv0bn+ea/5n/2i/BEsv42y7iulH3MZR5JP/p5QdtfN05wX/bp/wA0X7RbgiWX&#10;8bZdxXSj7mMo8kn/ANPKDtr5unOC/wC3T5fBt0cxxOHa0naovu5ZfjFP/t46YGv0P9m7xx7LMs74&#10;Mrz0qRhiKa/vQfs6lvVSpv8A7dP0T9m7xx7LMs74Mrz0qRhiKa84P2dS3qpQf/bphWX1fOqVVbVo&#10;OD/xQfNH/wAlc/uQ6v8AodP+h0+vCgACgACgACgACgAPwi/4LV/BeS/8P+C/jzpcBZ9KkbRNRZRn&#10;EM5Mtq7HsFkEi59XA9K5FFQqvz/Nf8A5ElCq/wC9+a/4H5HlP91i1LpNW+cf81f7j8HPhp451H4a&#10;eP8AQPHuk5Nzod5Fchc43ojfPGfZ0yp9jXWcuZ4GGOwdXCVNppr/ACfyep6p/UloOuaX4n0LTvEu&#10;iTC40/VbeK6t5ByGimQOp/I8+9B/AuIw9TD1Z0KqtKLafqtANag5gPoD4L+LIbYXHhrUJ1iUnzrY&#10;uwUbjw6ZPr1H40j9+8Os9hS58sxE0l8ULu2v2o/PdfM/m7x48K6HiXwJj+FZuMas1zUZy2hWhrCT&#10;tdpN+7Kyb5ZSPSfE/wAUvDXh8NCs/wBvuh0htyCAf9uToPw59qZ+k51xtluX3hz+0n/LB3Xzlsvz&#10;8j+EvCD6AfBvDfs8x42qf2lilr7Ozjh4v/D8VS3ebUX1gT+ANW8ReJoZPEWqqtnYy/Ja20a8EA8y&#10;Mx5PoOg6nHSg6OFcfmOZwlmOLShTekIJbrrJt6vstlvof6zZdl+EwGHhgsvoxpUaatGEIqMUuyik&#10;kkvJHpFB+knsBQABQAARmuTFYWhiqE8NiqanTmnGUZJOMk9Gmno01o09GcmKwtDF0J4bFU1OnNOM&#10;oyScZJ6NNPRprRp6MBpU9q/yC8Vf2fXB3EOIqZjwdipZdVlr7Pl9pQv/AHY3U6afaMpRXSKR/kF4&#10;q/s+uDuIcRVzLg7FSy6rLX2fL7Shf+7G6nTT7Rk4rpFIBMGv4CzD9nX4oUarjhMbg6se/tKkfwdF&#10;/mfwFmH7OvxQo1XHB43B1Yd/aVI/g6L/ADAMGvRwH7OXxIrf75mWDp+kqsv/AHEj0cB+zl8SK3++&#10;Zlg6fpKrL8qSAACa/bMg/Zq1nOMs/wCI0o9VRottrspTmrerg/Q/bMg/Zq13OMs+4jSj1VGi235K&#10;U5q3ryP0A/Az/gpt+294f1rwR4v/AGVrrwPrmieIZLm1LXOoiGKExW86TLNEI3k82OUJ8jA459QR&#10;X+qngd9HvhjwjwuMw/DtWtUeJcHUlVlGTfIpKNlGMUvid+/yP5j8X8y4H8L+GeIPCHIMsx0MZiql&#10;B1auLlS5WqM+aE6apq0oTV7NPW++jR+N4ythOLYrA0JulWwmIpTqQmrTj7OamtOsaiV4TTcZLVNt&#10;NL7g/wCCYXjzwn4k/ZT8KeFtC1BLzU/D8DR6hEit/ozySuyo7EbdxHIAOcc0/pE+DtfxW4MfCmHx&#10;iw0va06nPKLmvc5tLJx35t79D+3fDXgXL/Gj6O+W8AZTmcaOIw04TqvklNQcZVLQesVzSUrr3tuh&#10;+yH6J4Nf5Lf8U08z/wCilp/+CJf/ACw/Kv8Aimnmf/RS0/8AwRL/AOWAGDR/xTTzP/opaf8A4Il/&#10;8sD/AIpp5n/0UtP/AMES/wDlgC7TXp4L9mlXc19c4mSj15cO2/xqo9PB/s0q7qL65xMlHry4dt/j&#10;VQBtr+reBv2f/hjkNaGKzqdbMJrXlqSUKd/8FNJteUptd0z+reBv2f8A4Y5DWhis6nWzCa15aklC&#10;nf8AwU0m15Sm13uAoGK/09yXI8syXBU8tyfDQoUIK0YU4qEUvKMUl/mf6e5LkeWZLgaeW5PhoUKE&#10;FaMKcVCKXlGKS/zAWvfPfAKAAKAAoT3BtZoY/JZo5m27kGQrdfmHYH19a8XMMHCvDmbs11/zP4e+&#10;kf4JZHx5kcs0xuJWExGDjKca8vhjFK8lU702l73XRNarXz8VSTSqqXLKPXpbqn5d/wABIrqzlnkt&#10;1mVpoj8yAgsueRkV8g8Li5UlOMPdtbTe2/4n+LuI8KvGXMeFcHneAymbwMsOqVOnSleo6M6kqspe&#10;z/iKNao/aSTSbjyJppI8Wni8SqTxCwultk1zPq7K35u77GR4h8T6foFsZJyXmbPlxgcsf6D3rpwe&#10;WVpyTqx5Y/ifp3gh9E3jHPc2o4zi7AvA5fB3kqjSq1EvsQgruN9nOVrK/Km9vTwOMqYmPNKjKC/v&#10;WT+5Nnzfe3k+oXc17cnMs7Fm/Ht9B2r75JJWR/0U4TC0cLQhhsPFRhBKMUtEklZJeSSsj1zg/iL4&#10;50b4ZeBNe+IPiBgth4fs5buQH+Mxj5Ix6l32oB3JFUdMnZAfyNeLPEuq+M/FGr+LtckM2oa1dzXl&#10;w5OcyzuXb8Mnj2oHFWQH6Rf8Emfgo3xO/adtvGuo2xl0f4e2zam7EZQ3smYrRCcYyGLSj/rnQD7C&#10;Z/VtQUMKAAKAAKAAKAAKAAaa/wCeX9pFxzGtmGScF0JfwozxFRec37On9yjUfpJH/PL+0i45jWzD&#10;JOC6Ev4UZ4iovOb9nTv6KNR+kkfIUX9ZzmpV+zRgoL/FO0pfdFQ+9gtfnf7Ofgr+0ONsy4qqx9zB&#10;0eSL/wCnld2081CE16SPxj6AHB/17i7MuJ6sfdwlFQi/79Z2081CE16SOjGL22Y4ah0gpVH6pcsf&#10;/Sm/VX6Dq/6Xj/oZPpwoAAoAAoAAoAAoAD5//aQ/aR+HH7MHw6uviB8Qrvn5o7CwiZftWoXOMiGB&#10;SfoXc/Ki8nsCHdhcJPEz5IfN9jyMZjfYtUaS5qktl+rfSK6v5K7Z/IZ+0p+0t8SP2oviJcePfiBd&#10;bYk3R6fp0TH7Lp9sTkRQqe54Lufmc8nsAH6dhsNTw8OSmv8AglYPB+xvUqPmqS+KX6LtFdF99223&#10;89qrOwRAWZjgAckk0HYeqf0Rf8E4f+CcC+GV0z4//tA6YG1khLjRNDuUyLQH5kurpG/5bd44yP3f&#10;3mG/ARAB+6o4pgAUAAUAAUAAUAAUAB//1v38r/fw/wB/D/fwKAAKAAKAAKAAKAAKAA/DD/go9/wT&#10;gXxUup/H/wCAGmAa2oe41vQ7Zf8Aj96s93aoP+W3eSMD9595fnyHQgP52HVkYo4KspwQeCCO1MYH&#10;uH7Pv7QXxB/Zw+IFt488BXWCMRXtlKSba+tictDMo/NWHzI3IoJaPHx2BWI5akHy1I6xl28musX1&#10;XXydmv6qf2ev2hvh9+0l4Bg8c+A7na6bY7/T5WH2mwuSMmKUDqD1RwNrjkc5ACScDj3WcqFaPLVj&#10;uun+KL6xffps7M91oA9oKAAKAAKAAKAA6Hw1ciHUPKY4WZdv4jkV/mZ9OvgGfE3hRXzDDQvWy+cc&#10;Qu/Ik4VfujLnf+A/zO+nVwDPibwor5hh4XrZfOOIXfkScKv3Rlzv/AfM5m/YYjDYzom4S9J2S/8A&#10;J1D7z0QV/wA7H0dvEF8C+JeTZ/OfLRVVU6vb2VX3J38oqXN6xTP+dn6O3iC+BfEvJs/nPloqqqdX&#10;t7Kr+7nfyipc3rFGfEFKTwTxNNXnRaqR7+7q1/29Hmj8x9f9rEWmrpn/AGsxaaumfS0qkKkI1IO6&#10;aTT8mFUUahQABQABQABQAHj/AMfvhNpfxz+DXi34U6qFCeIbCWCKRxkQ3IG+3l/7ZyqrfhWVRXV+&#10;xlUV1dbo4sXSlUpe58S1Xqtfx2P4gvE3hzWfB/iLU/CniK2az1TR7mazuoXGGjmgco6n6MDVxd1c&#10;uLurm9KqqkFUjsz9nP8AgnF8Z18UeA734QazODqXhcm4sQx+aSwmb5lHr5MpP/AXHpTP5a8R8ldD&#10;FxzKkvdqaS/xL/NfijY/SmmfhwBQAHbeAvCM3jDXY7IgrZwYe4cdk/ug+rdB+J7UH2vC+QTzfHRo&#10;/wDLuOs35dvV7L5voZTb+Fbs+3YIIbWCO2t0EcUShEUdAqjAA+goP7dpUoUoRp01aKVkuyWxcVZW&#10;RLQbFBQABQABQABQABQABQABQAHw/wDtv/sX+GP2ufAUNpE8GkeNdFO7StUdSQqsf3lvPt+ZoX69&#10;yrAMv8QKaP4e+kr9HXLPFzIY0oONHMqGtCs09E371OdtXTlv3jJKS6p/mfEfDNXF43DZ3lU1SxlF&#10;pcz+GpSbXPRqW3i/ig9XCaUlo5J+/fAf4I+C/wBnv4ZaR8MfA1uI7PTkzNMVAlurlgPNnlI6s5/I&#10;YUcAUWP37wv8Ncl8PeGcLwxkcLU6S96VveqTfxVJd5Sf3K0Vokfph7FTP2MAoAAoAAoAAoAAoAAo&#10;AAoAic4wXNJ2QhGRiolFSTjJXTPJzTLMHmeCq5fmFKNWjVi4zhJXjKL0aa6prdEvkqQtumVxHDCG&#10;IULnkn19zXwuY08RGuo8zae3+R/z9fSS4Z8SMq47oZZHH4nGYbGv/ZYRb91p60Y06fLBcqaalyr3&#10;fifutnnQqyo1vY1XdS+F/nH5bry9DwTx54gh1i/S0s2DW9pn5h0Zz1I9h0H419TgMK6FKz3erP8A&#10;W/6P/hVPw/4VWDxs3PGYiXta7cnJKbSShFtv3YJW00cuZrRm9DBUKFSpWpRtKo05PXVpWX4djg69&#10;Q/qw7z8ev+Cpnx0Sz0rR/gFoVwDPelNT1jaeViQn7LC3+82ZSPRUPel1M95egH4mUzQD+uj/AIJk&#10;/s+zfAr9mfS7zW7fyfEXjhl1q9DDDxxTIBawtnkbIcMR2Z2FISEfohTGMKAAKAAKAAKAAKmUlFOU&#10;tkTKSinKWyMK1aFGnKtUdoxTbfZLVjD1r/im+kT4g/69eJeccQ0p81GVRwpdvZUv3cLf4lHm9ZM/&#10;4pvpE+IP+vXiXnHENKfNRlUcKX/Xql+7hb/Eo83rJnzvD9Kawf1iqrTqt1Guq5tUn/hjyx+Q4dK/&#10;6KPoK8Avhrwow+ZV4WrZhOVd9+T4KS9OWPMv8fmf7z/Qv4IfDnhdh8dWjarj5yrvvyfBS/8AJY8y&#10;/wAfmVlv77E4nGPrLkj/AIYXT/8AJ3P+rC1/pmf6GH04UAAUAAUAAUAB86/tM/tNfDj9lv4d3Hjv&#10;x9ch55A0enabEw+1ahcgZEUQPQDILuRtReTzgEO/CYSeJnyQ26vseRjMa6TVGjHmqS2XT/FJ9Irv&#10;12Wp/IX+0Z+0Z8Rv2nPiNdfEP4h3e5jmOxsYyfsun22crBAp7DqzH5nb5m9g/TsNhoUIKnTRWCwS&#10;w6c5vmqS+KXfyXZLounm22/B1VnYIgLMxwAOSSewoOs9U/om/wCCcH/BOFfCq6Z8f/j/AKZu1tgl&#10;zomiXKcWYPzJdXSH/lt3jjYfu/vN8+AiAD90BxTAAoAAoAAoAAoAAoAAoAD/1/38r/fw/wB/D/fw&#10;KAAKAAKAAKAAKAAKAAKAA/C3/gpB/wAE4h4pGpftAfADSwNZAe41vQ7ZP+Pz+J7u1Qf8tupkjA/e&#10;feX58h0ID+dplZWKsMEHBB9aYwPaPgP8eviD+zv4+tfH3w+vPKnjxHdWshJtr23Jy0M6Ajcp6g9V&#10;OGUg0hNHk47AxxCU4vlqR1jJbp/qn1T0a87Nf1Ufs5ftHfD/APaY8Aw+NfBM/lXUO2PUtNkYG5sL&#10;gjJRxxuQ8mOQDa49CGAZBGCxsqrdCuuWrHddGv5o94v709Hqe/0AeyFAAFAAFAASRStBKkyfeQhh&#10;+FeFneUYXN8txOU46PNRrwlTmu8ZxcZL7mzw86yjC5vluJynHR5qNeEqc13jOLjJfc2edj8KsVha&#10;mHbtzJq/Z9H8nqetwTJcQxzx/ddQR+Nf8NXiDwfjODuKsy4Yx38TC1Z0790n7sl5SjaS8mf8NviD&#10;wfjODuKsx4Yx38TC1Z0790n7sl5SjaS8mZZdiXisJCpNe9a0l2ktJL5NNFgdK/62/ooeJX+vfhbl&#10;mYV582JoR+r1r789JJKT/wAcOSfrJn/W39FDxK/178LcszCvPmxNBfV619+ekklJ/wCOHJP1kzxc&#10;gfsI1ctf/LmVl/gfvQ+ST5PWLFr+1z+1z7AKAAKAAKAAKAAKAA/mp/4LCfs0v4K+I+n/ALQvhm0K&#10;6N4yItdVKL8kOqQp8jtjp9oiXPu6MerVnFWdjKOjsebT/dVXT6S1Xr1X6/N9j8qvg78T9Z+DnxH0&#10;X4haHl5dLmzLDnCz27/LNE3s6Ej2OD2q2eNnOV0szwVTB1dpLR9n0fyZ6R/Tj4R8V6F458MaX4x8&#10;M3AutL1iBLi3kHdHHQjsynKsOzAimfwljMJVwmInhq6tOLs/67dgOptra4vLiK0tYzLNOwRFHVmY&#10;4AoMKNGpWqRpUleUnZLu2TJpK7Pt7wJ4Tg8IaFHYDDXMmJLhx/FIRyB7L0H596D+3+GMhhk+Ajh9&#10;5vWT7v8AyWyIgn8T3Z2dB9mahQABQABQABQABQABQABQABQABQABQABQABQABQABQABQABQABQAB&#10;QBE4RnFxkrphQB+aU8RVwOIlCD0T27nM+LNIudY0aa2s5WjnHzKFYgPj+FvY/wA6TSOeVCnKpGrK&#10;Kco3s7aq+9nur9e5+gYbE0sRBTh/wUfMuCCQRgjgimbo7jgPil8SPDfwh+H+tfEbxZL5enaLAZWU&#10;HDTSH5YoU9XkchR9c9AaTJk7AfyffEr4geIfip471v4g+KZfN1LXLl7iXH3UDcJGnokagIo7AChD&#10;irID6q/4J+/szzftL/tA6Vo+q2zSeE/DZXVNafHyNBE37q3J9Z5AFx12byOlMH2F5H9icaJEixxq&#10;ERAAABgADoAKChj6AAKAAKAAKAAKAAK/in6VviZHgPwuzPH058uIxEfq9Hvz1U05L/BDnn6xXc/i&#10;n6V3iZHgPwuzPH058uIxEfq9Hvz1U05L/BDmn/26u58jn168KeWx3rOz/wAC1m/mvd9ZIZ3r/kk8&#10;PeEMVxfxVlvDGDXv4qrCnfspP3pekY3k/JH/ACQcAcJYni3ijLuG8GvfxNWFO/ZN+9L0jG8n5I9f&#10;M8S8NhJ1YL3rWiu8npFfNtD6/wC5TJMnwmT5bhspwEOWjQhGnBdowioxX3JH/ZvleWYXK8Dh8swM&#10;eWjRhGnBdowioxX3JG+BwscLhqeHi78qtfu+r+b1CvdPWPQCgACgACgAPmn9qL9qT4c/srfDybxr&#10;43nE9/cB49L0uNgLnULlRkIg52ouQZJCMIPUkKQ9HB4OeJnyx26vseTi8Y6bVGiuapLZdEv5pdor&#10;73stT+Q39oL9oP4j/tKfEO8+IvxIvjPcS5jtbWMkW1jbA5WCBCTtUdz1Y5ZiSaD9Nw+Hp0IKnTWh&#10;eDwaoJyk+acvil1f+SXRbL1u34gqlmCqMk8ADqTQdR6Z/RJ/wTe/4JxjwuNN/aA+P+lg60wS40PR&#10;LlM/Yx95Lu6Q/wDLboY4yP3f3mG/ARAB+6Y4pgAUAAUAAUAAUAAUAAUAAUAB/9D9/K/38P8Afw/3&#10;8CgACgACgACgACgACgACgACgAPwt/wCCjv8AwTeHigan8fv2ftMC6yN1xrWhWycXnd7q1Rf+W3eS&#10;MD95yy/PkOhAfztsrIxRwVZSQQeCCKYwPYPgZ8c/H/7PXj+z+IPw9vfIuoPkubd8m3vLckF4J0/i&#10;RsdeqnDKQQDQJo83GYOOIimnyzjrGS3T/VPqno196/qn/Zs/aW+H37TngOPxh4Ml+zX1uFj1PS5X&#10;BubGcj7rAfejbkxyAYYejAqAgxwmNc5vD4hctWO66NfzR7r8U9H0b+h6APYCgACgACgAO78L3nm2&#10;z2bH5oeV/wB0/wCBr/nI/aJ+FjwOeYDxCwcP3eKSoVrLarTV6cn/AI6d4/8AcPzP+cv9on4WPA53&#10;gPEPBQ/d4pKhWstqtNXpyf8Ajp3j/wBw13PmMPfC5hUofZq++v8AErKa+fuy83zM6oH1r82/Z/8A&#10;isuHeN63B2PqWw+ZJcl9liKabh6c8OaHnJQR+bfQA8Vlw7xvW4Ox9W2HzJLkvssRBNw9OeHNDzko&#10;I58x/wBkx1DMF8L/AHc/ST9xv/DPTyU2+4+v+oA/6gT68KAAKAAKAAKAAKAA8k+Ovwc8L/H34U+I&#10;vhR4uT/QNdtzGsoUM9vOvzQzpn+KKQKw9cYPBNS1clq5hWp88bLdar1P4p/i18LvFfwX+I+v/DDx&#10;tbm21fw/cvby8HZIo5jljJ6pKhDoe6kU0Cdyqc+eKb0Z93/8E/P2k08Ha5/wpTxnd7NE1ybfpU0j&#10;YW1vn4MRJ6JPxjsJMf3jQfhniDw08TR/tTDR9+C95d49/WP5ehqf0e/BnwSY1/4S7U48MwK2qsOg&#10;6NJ+PQfie4pnl+HXDdl/bGJWr0gvLrL57Lyu+ph8UvJH0PQf0SbhQABQABQABQABQABQABQABQAB&#10;QABQABQABQABQABQABQABQABQABQABQABQB+I8R5vg8vq1K2KnZX0W8pNdIrd/kurSEIDAqeh4oA&#10;/nXNOLswxk7YeTo0+0X7z/xSX/pK07uR81eLvDr+H9UaKME2txl4T7d1J9V/lzSJ2P6w4L4kjnOX&#10;qU3+9hZTX5S9H+d0fzff8FDP2o4/i/41X4X+C7vzPCHhSZxLLG2Y7/UFyjygjho4hlIz0OWboRSR&#10;C1dz9IPzr07Tr7V9QtdJ0u3e7vL2VIIIY1LPJLIwVEVRyWYkAD1qjUD+xb9g/wDZatP2WPgdY+HN&#10;QjR/Fuu7dQ1ydRk/aXX5LcN3S3U7B2LbmH3qQkJH2rTGMKAAKAAKAAKAAKAAYTzX/MD+0A8WFxFx&#10;tR4MwNS+Hy1Pns9HiKiTn/4Ljyw8pOaP+YH9oB4sLiLjajwZgZ3w+Wp89tnXqJOf/guPLDyk5o+Q&#10;y6+LxtbMH8Mb04eifvy/7emrekE+ooHev0X9nZ4Wzx2e4/xBxtP91houjRbW9Wor1JL/AAU/d/7i&#10;Hv8A0BfDWWLzjHce4yH7vDr2NFvrUmr1JL/BT93/ALiHRiLYrMKdDeNL35f4ndQXy96Xk1F9h1f9&#10;HJ/vufThQABQABQAHy/+1V+1Z8Of2Uvh9J4v8YzC61W7Dx6VpUTgXF/Oo6DrsjXIMkhGFHqxVSHp&#10;YPBTxM+WO3VnkYvGSpyVCguao9l0S/ml2X4t6Lrb+RD49/Hv4iftG/ES++I/xHvjc3lySlvboSLe&#10;ytwSUt4EP3UXP1Y5ZiSSaD9Mw+HhQgqdNaGuDwccPFtvmnLWUnu3+iXRbJfM8YVWdgiAszEAAckk&#10;9hQdR6R/RJ/wTi/4JvjwsNM+P/7QGmBtaYJc6JodynFmDyl1dow/13Qxxkfu/vN8+AiAD90ulMAC&#10;gACgACgACgACgACgACgACgAP/9H9/K/38P8Afw/38CgACgACgACgACgACgACgACgACgAPww/4KPf&#10;8E4F8Vrqfx+/Z/0wLrY3XGtaHbJgXg6vdWqL/wAt+8kY/wBZyy/PkOhAfzsMrIxRwQVJBBGCCKYw&#10;PV/gr8a/H/wC8eWXxB+Hd+bS+tTtmibJgu4CQXgnTI3xtj6g4KkMAQCZ5mNwUMTBa8so6xkt4v8A&#10;y7p6NaM/qi/Zh/ag8AftQ+BU8TeFZBZ6xZBE1XSZHBnspiOvYvC5z5cgGD0OGBACbHJgsdOU3hcU&#10;uWqu20l/NHy7reL0fRv6VoEe8FAAFAAaGmXhsb2O4/hzhv8AdPWv598bvDTC+IvAuZcK10uerBul&#10;J/YrQ96nLy95JS/uuS6n8/eNvhphfEXgXMuFa6XPVg3Sk/sVoe9Tl5e8kn/dbXU8DN6E50PbUV+8&#10;pvmj5tbx/wC3k3H533R6mCGAYHIPINf8WFOpmvDWdqa5qOMwlW/aUKlOX4OMo/gf8WdOea8NZ2pr&#10;moYvCVb9pQqU5fnGUfwOmpDD5lgnHenUj+DX4P8AJkg6V/2o+Cnidg/EfgfL+K8K0pVY2qxX2K0d&#10;KkPlLWPeLi+p/wBqHgn4nYPxH4Hy/ivCtKVWNqsV9itHSpD5S1j3i4vqceTYqrVoOjiH+9ptwl5t&#10;bS/7ejaXzt0Fr+gD+gT6IKAAKAAKAAKAAKAA/Jr/AIKifsYN8dPAf/C4/h7Y+b468IW7edBCmZNT&#10;05Ms8eBy0sPLxdSRuQZJXE7Mh6GDjaXMvmfh1+wt+y9e/tSfHSx8J3bNb+G9EC6jrcytskFrG4Ai&#10;jPUSTPhAR90ZbtyCeuh8/nWe4LKaMauNnyqTstG9d9lc/shs7S3sLSGxs0EUFuixxoOiogwo59AK&#10;oIQjCKhBWS2R8V/xEjh6Ksqsv/AJf5Fmg0OeXidkK2c3/wBuv9WFAHJLxTyVfDCo/wDt1f8AyQUA&#10;ckvFfK18NCo//Af/AJIKAOZ+LOA6Yaf3x/zCgBf8RZwH/QNP74/5hQB0w8V8rfx0Ki/8Bf8A7cFA&#10;HsUfE3IajtJzj6x/yuFAH1+D4uyTFtKjio37N8r/APJrBQB9lGSkuaLugoAoKAAKAAKAAKAAKAAK&#10;AAKAAKAPIxGa4HDq9evGPrJL9QoA+NxfHvD+HvfEqT7RTl+St+IUAfm2a+K1H2coZZQfM9pTskvP&#10;lTbfpdBQB/MuIxFbE1pYjEzc5vdvf07JeSsvIKAOc8d+P/w11X4u/B7xV8PtA1eTQNW1ixmgs7+L&#10;h4JmXjnqFf7jlfm2scEHFJktXPreHM9rZNj4YunrHaS7x6r16rzP4ifFfhjWvBXifVvB3iO3+y6r&#10;ol3NZXcWQfLnt3Mci5HBwynkdaENbH9+4bEU8RRhiKTvGSTT8nqj9zf+CTH7FklzdW37U/xLsSsE&#10;O4eGLSZf9Y/KvqDKR0XlYPU5fshILc6T+gumUMKAAKAAKAAKAAKAAQ8Cv5+8bPE7B+HHA+YcVYpr&#10;npQapRf260tKcPnLWXaKk+h/P3jZ4nYPw44HzDirFNc9OLVKL+3WlpTh85ay7RUn0PnM6xVSlQVD&#10;D/xar5I+Te8vSMU5fK27Gjk1/wAWE55rxNnblLmr4zF1fWU6lWX5ylL8T/iwqVM14mztzm5VsXi6&#10;vrKdSpL85Sl+J2xjh8uwSS0p04/gl+L/ABbH1/2neCPhnh/DngXLeFKNnOlC9WS+3Wn71SXn7zaj&#10;/dUV0P8Ar58IPDzD8A8F5dwvQs5UoXqSX2qsveqS8/ebS/uqK6GGU0KlOi6tdWqVHzS8r7R/7dja&#10;Pyv1Cv6CP2890KAAKAA+Uv2tP2tvh5+yb4AfxL4okW+16/V00jSI3AnvZlHU9SkKEjzJCMDoMsQC&#10;Hp4LBTxM7LRLd/11PFxmMlGaw2GV6r18or+aXl2W8nourX8ifxx+OXxD/aF+IN/8R/iTqLXuo3jE&#10;RRKSLe0gBJSC3Qk7I0zwOpOWYliSQ/TKFCFGChTWiOnCYOGHi9byespPdv8ArZbJaI8iVWdgiAsz&#10;HAA5JJ7Cg6T0T+ib/gnD/wAE4B4UXTPj98f9MDa2wW40TRLlARZg8pdXSMD+/wChjjP+r+83z4CA&#10;AfugOKAAKAAKAAKAAKAAKAAKAAKAAKAAKAA//9L9/K/38P8Afw/38CgACgACgACgACgACgACgACg&#10;ACgADrQAH4V/8FH/APgnAviYan+0B+z/AKYBrA3XGt6HbJgXYGWku7VF/wCW3eSMD95yy/PkOhAf&#10;zusrIxVgQVOCDwQRTGB6d8HvjD48+BfjvT/iH8O9Qax1OxbDKcmG5hJG+CdMgPG4GGB9iCGAIBWP&#10;Mx2BhioJN2ktYyW8X3X6rZrR6H9U37Ln7UngL9qPwKviPwy4sdbsVRNW0mRw09nK38Q6b4XIPlyA&#10;c/dOGBFBJy4LGzc3hcUrVV90l/NHy7reL0elm/pqgR7oUAAUAB6B4av/ALRam1kOZIOnup6fl0r/&#10;AJmPp/eDD4f4opeIGWU7YXMHy1bLSOIit3/19gubznGbe5/zN/T98GHw/wAT0vEDLKdsLj3y1bLS&#10;OIit3/19gubznGbe6PmMH/smLng38E7zh/7fH5N8y8pPsdMDXz30D/G6PCXFk+C83q2wWYtKDb0h&#10;iFpB67KqvcfeSpnz/wBA/wAbo8JcWT4LzerbBZi0oNvSGIStB+Sqr92/7yp9jmzL/YcTDM4/A7Rq&#10;f4b+7P8A7cbd/wC7Jv7I6v8AqIP+og+wCgACgACgACgACgACgAPzZufgX4F/ZA/aP8RftYabcDRP&#10;hz4m0i6g8R28UEkiaffPPDLHcxxQIzeRKytvwuI3Ofut8s9SNmfkviBkmKzPLIUsFDmnGadrrazT&#10;3t3Orn/4Ke/sRwA/8XEWTH9zTr9v/aFUVc/m9cAcRP8A5hv/ACaP+Z2Xww/b6/Zd+MWuXPhvwB4r&#10;e/1O2j87yHs7i3eSMfeaITIm/b/FtyQOTxSufPZvneFyukq2L5lFu11FtX87beVzrj4c8Qv/AJcp&#10;f9vx/wAz25/jV4JXgNct9IT/AFIpnw0vEfJFs5v/ALdOuPhnn73jBf8Ab3/AKzfHHwcPuw3bf9s1&#10;H83oOaXiXk62hUf/AG6v/kjrj4W5295U1/28/wD5Egb46+Fh0tLs/wDAU/8Ai6DB+J2VdKVT7o//&#10;ACRv/wAQrzj/AJ+0/vl/8iNHx28Md7K7H/AY/wD4ugleJ2V9aU/uj/8AJD/4hVm//P2n98v/AJEs&#10;x/HHwe334btPrGp/k9B0Q8S8nfxQmvkv/kjCfhbna+GVN/8Abz/+RNW2+MPgS4OHvJIP+ukLj9QD&#10;QetR8Qciqb1XH1i/0TPHreHXENNXVFS9JR/Wx1en+MfC2qkLYarbysei+YA35HBoPqsJxDlWKdsP&#10;iYN9rq/3PU+PxnD2a4RXxOFnFd+Vtfero6MEEZHINB9Jcyy3PMxy6V8FXlDyvp84vT8BaBn9E8Oe&#10;J1OtKOHziKg3tNfD/wBvLp6rT0CgD+iYyjKKlF3TCgCwoA+KzjizKcqvHFVlz/yrWX3Lb52CgD8Y&#10;x/iy7tYDDfOb/SP+ZSu9S0+wXfe3McA/22A/nQB8lHjjirMZcmCX/gFO/wCL5jl7r4geF7YkLctO&#10;R/zzRm/XgUCuetTynjvHK9SrOCfeaj+EdfwMWb4paSpPkWk8n12r/U0AdX/EN8+xGuLxq+cpy/yK&#10;DfFZP4NNJ+soH/stAanRDwjqPWeMV/KH/wBsRf8AC1pP+gaP+/v/ANjQB1f8Qjj/ANBj/wDAP/th&#10;w+Kx/i0z8pf/ALGgNSJeEf8ALjP/ACT/AO2J0+Ktrn95p7j6OD/MCgZwT8JcV9jFx+cX/mz5P+Of&#10;/BSv9n34A+J7fwb4sj1HUdYdPMubfTY4Z2s1ONgmLSoFdxyEBLAckAEZVyOY8up4U5rH4K1N/wDg&#10;S/Q4XSP+Cvf7HepBftl5rmlFuv2jTGbH/fh5aZVzyKvhnn8PhjCXpL/NI/P/AOFP7I3hr9t/9sPx&#10;78b9NmkuPgl/bJvzdmKS2fVLmZEmks4lkVXAWRmEzY+VcAHcwIkk/qfhnDYnDZTh8Ni42qQjZq6e&#10;2i1XlY/o407T7DSNPttK0u3jtLOzjSGCGJQkcUUYCoiKMAKoAAA4AqikfWlygYBQABQABQABQABQ&#10;ADWr/l6+nl42LiviyHBOVVebB5c3ztPSeIatLyapL92u0nUP+Xr6eXjYuK+LYcE5VV5sHlzfO09J&#10;4hq0/JqkvcXaTqHyGXf7bip5k3eCvCn/AIftS/7ekrJ/yxTXxAK+h+gD4MPP+J6vH+aUr4XAPlo3&#10;2liJLdd/ZQfN5TlBrYn6DHhE864iq8eZlTvh8C+WjfaWIkt139lF38pSg90b4z/a8XDBr4IWnP8A&#10;9sj82uZ+UVfSQ6v+mQ/6Hz6gKAAKAA+TP2uf2u/h7+yZ4BbxF4kddQ8Q6irppGkI4Wa8mUfebqUh&#10;QkeZIRx0GWIFB6mCwM8TOy0it3/XU8TGYycZrDYZXqv7or+aXl2W8nourX8iHxo+NHxB+PnxA1H4&#10;k/EnUW1DVdQb5V5ENtCCdkECEnZEgOFUe5JLEkh+mUaEKMFTpqyR04PBww0Gk7yespPeT7v9Fslo&#10;jypVZ2CICzMcADkkmg6D0j+iL/gnB/wTgHhldM/aA+P+mg6wwS50PRLhMi0HDJd3SH/lt3jjP+r+&#10;83z4CAAfuqOKAAKAAKAAKAAKAAKAAKAAKAAKAAKAAKAA/9P9/K/38P8Afw/38CgACgACgACgACgA&#10;CgACgACgACgACgACgAPwu/4KO/8ABN5fFC6n8f8A9n7TQutANca1odugC3YHMl1aoMYm7yRj/Wcs&#10;vz5DoQH87TKyMUcEEEgg8EEUxgek/CP4u+O/gf460/4h/DvUW0/VbBuRyYZ4iRvhnTIDxOBhlP1G&#10;CAQCaPNxuCp4qCUnaS1jJbxfdfqtmtGmmf1N/spftYeBP2pvBX9r6GV03xLpqKNW0h33SWzngSRk&#10;4MkDn7j9vuthuoJo5MHjKntHhcWrVFtbaa/mj/7dHeL7ppv6qoJPdCgALlhePYXSXMfO3qPUdxX4&#10;34qeHOV+IPCWO4UzZe5XjaMrXdOotYVI+cJWfmrrZs/HfFPw5yvxB4Sx3CmbL3K8bRla7p1FrCpH&#10;zhKz81dbNnj5jhJV6V6TtUi+aL7Nd/Jq6fk2eqQyxzxJPEdyOMg/Wv8Aip4w4VzjgviTF8P5rF08&#10;Vhaji7d4u8ZRfaStKLXRpn/FXxfwrnHBfEmL4fzWLp4rC1HF27xd4yi+0laUWujTNMPWpY7DXlHR&#10;3Uovo9pRfo7p9/QnBr/rE+if47UvFDgum8dUX9p4RRp4hdZO3uVl5VEru201JbWv/wBYn0T/AB3p&#10;eKHBdN46ov7TwijTxC6ydvcrLyqJXdtpqS2seRlNSWHnLK6zbcFeDf2qey+cfhl8pfaFr+9j+9j6&#10;sKAAKAAKAAQmv5J8VvpFcGeHWcZbkOdVr4nFSScY2/dU3de1qdo30it5O9tE2fyP4r/SL4M8Oc4y&#10;3Ic6rXxOKmk4xt+6pu69rU7RvpFbyd7aJs8iWZUVjFgI3dS3M7fZXRyfS70S3evRC1/U+CxuHxuH&#10;hi8JUU6c0nGSd00+qP6pwWOw+Nw8MXhKinTmk4yTumn1R65VvrGy1Oyn07UYI7q0uo2imhlUPHJG&#10;42srq2QysDggjBFd53MD+Y//AIKHf8E5tS+CV5f/ABm+C1lJffD64dpr6xjG+XRnduoA5a0JPyty&#10;Y+jfLhqjYhaE7H5LaHrus+GdYtPEHh69l07UrCRZYLiBykkbr0ZWHIqjOvQpV6UqNaKlGWjT2ZR+&#10;4v7K37b+hfFeO08C/E2WHR/GOBHDcf6u11Igdj0imPdD8rH7mD8tGx/KfFfA9bL3LF4BOVHqusf8&#10;157rr3A/Qcgg4PBFM/GwEoAAoAAoAAoAAwKBWA6bRfGXibw+6tpeoSoi/wDLNm3xn/gLZH5UH0+X&#10;cQ5nl8k8LXaXZu8fueh8lmnDGU5lFrFUItv7SVpfetT33wj8abHUpEsPEsa2MzYAnXPksf8AaB5T&#10;9R7ig/fMg8RqGJkqGZxVOT+0vhfr1j+K80fzpxF4Z4nCReIyuTqQW8X8S9Okvwfqe6KyuoZSCCMg&#10;jkEUH7qmmroy4F41/s1vL8yn+515W73g1072fRdH6i0DOfiXxGxuOcqGXXpUu/25fP7PotfM4bXf&#10;Huj6OzW8B+2XK8bEPyg/7TdPwGaBHkZDwDmua2r1V7Km9eaW79I7v1dvmeV6p488Q6nlFm+yRH+G&#10;H5Tj3br/ACoA/obKfD3JcDaVSn7Wfeeq+UdvzOOkd5nMkrF2PUsck/iaAsfqFKlTpRUKcUkuiVkN&#10;oGbBQABQABQAB7DmkxN2A/K79sH/AIKD6T4Ajvvht8DbuLU/E/zwXmrJiS2089GWA/dlnB/i5RD/&#10;AHm4C3M782wH4S6lqWo6zqFzq2rXMl7e3kjSzTzOZJJZHOWd2bJZieSTVGiVgPvb9hr9hHxj+1h4&#10;mTXdYWbRfhzpc22/1IDa9y6YJtbTdw0h/ifBWMHJy2FKFcR/WT4G8DeFPhr4S0vwN4H02LSdE0eF&#10;YLa2hXaqIvc9yzHlmOSxJJJJpjGdZXnY7MMJgKEsVjq0aVOO8pyUYr1baSPOx+YYTAUJYrHVo0qc&#10;d5TkoxXq20kAZriyrO8tzWj9YyzEwrQ7wlGS++LZx5VneW5tR+sZXiYVod4SjJffFsAr3j3gCgAC&#10;gACgAEJr+CvpYeO9Lwt4LnLAzX9pYvmp4ePWLt79Z+VNO67zcVte38FfSw8d6XhbwXOWBmv7SxfN&#10;Tw8esXb36z8qaaa7zcVte3yua1Z16kcsoO0pq82vsw2b9ZfDH5y+yN71/wAnPCPC+b8Z8R4TIMri&#10;6mKxVRRV7vWT1lJ9kryk+iTZ/wAmvCnDObcYcQ4XIssi6mJxVRRV9dZO7lJ9kryk+iTZ62IrUsDh&#10;eaMdIpKMV1e0Yr1dkh4r/tX8KvDnLPD7hHA8J5UvcoRtKVrOc3rOo/Ocm35Ky2R/2B+G/AWW8C8L&#10;YHhfK1+7oRs5Ws5zes6j85yu/JWWyIy3CSw9J+1d6knzSf8AefbyStFeSQV+yH6oeuFAAfHf7Yn7&#10;ZHgD9kjwL/auslNU8V6ojjR9HR8SXDrwZZSMmOBCfmcjJ+6uW6B6uBwM8TPTSK3Z42Kxc1P6thle&#10;o/uiu8v0W78ldr+Rz4xfGP4gfHjx9qXxI+JOptqWr6k3uIYIh9yGBMkRxIOFUfUkkkkP0yjRhSgo&#10;U1ZI6MHg4YaLUdZPVye8n3f6LZLRaHmCqzsEQFmY4AHJJPYUG56J/RJ/wTi/4JvL4XXS/j/+0Bpo&#10;bWmC3OiaHcIGW0B+aO6ukPWboY4z/q+Gb58BEAH7pAYpgAUAAUAAUAAUAAUAAUAAUAAUAAUAAUAA&#10;UAB//9T9/K/38P8Afw/38CgACgACgACgACgACgACgACgACgACgACgACgAPww/wCCj/8AwThXxUup&#10;/tAfADTAutgPc63oluuBdgZZ7q1Qf8t+8kY/1nLL8+Q6EB/OwysjFWBBBwQeOlMYHffC74o+N/g3&#10;43034hfD3Un0zWdMfcjrykiH78UqdHjccMp4I98GgDgxeDp4mHJPRrVNbxfdPv8Ag1o7ptH9T37J&#10;f7Wvgj9qfwV/ael7NL8VaYiDV9ILZeBzwJYSeZIHP3W6qflbnBIQcWExVRVPquK0qLZ9JJdV/wC3&#10;R3T7ppv6yoEe4FAAdb4a1Py3/s+Y4VzlCf73p+Nf4t/T08Ap8RZPHxGyGjfF4OPLiIpa1KC1U7dZ&#10;UXe/V02/5Ej/ABd+nn4BT4iyePiNkNG+LwceXERS1qUFqp26you9+rpt/wAiR8xX/wBhxX1hfwql&#10;lLyltGXo/hl/26+7O4Ff4ceBni/mnhdxjheJsBeVNe5Wp3sqtGTXNHtdWUoPpNJ7XP8ADrwM8X80&#10;8LuMcNxNgLypr3K1O9lVoya5o9rqylB9JpPa505pgpYiEatB2q03eDffrF/3ZLR/fukPr/s34S4r&#10;ynirJMJxDkdZVcNiIKcJLqn0a6Si7xknqpJp7H/ZvwlxXlPFWSYTiHI6yq4bEQU4SXVPo10lF3jJ&#10;PVSTT2OvAY2GLoqrFWeqae8ZLRp+af37rRoK+0PtD0woABCa/hL6S30kcp8Jsk9lStVzWvF+wpdF&#10;09rU7U4vZbza5Vpdr+EPpMfSSyjwlyT2VJqrmteL9hS6Lp7Wp2pxey3m1yrTmcflM1zOpCawGASl&#10;iJq6vtBbc8vJdFvJ6Lq0yv8AmG4d4X468Y+MZww3Pi8fiZc1SpNvlj3lOVrQhFbJbJKMVeyP+X7h&#10;3hfjvxl4xlDCqeLx+JlzVKk2+WPeU5WtCEVslskoxWyOrA5csvw0lR9+o9ZSb1nLu307dktEhwPa&#10;v9L/AAF8d+KfBvimXhf4mU5RoRmopyd/Z3+GUJbSpy3jJaNdnt/pl4CePHFPg1xTLwu8TKco0IzU&#10;U5a+zvpGUJbSpy0cZLRrzWnznC3FtHO/b4arSdDFUJctWjK3NBv4ZJrSUJrWE46Ndmmk6v8Aouw2&#10;IpYmjDEUJKUJJNNbNPVM/wCjTDYiliaMMRQkpQkk01s09Uz9EIbi3t7y3ktLuJZoJlKSRuoZHVhg&#10;qynggjgg9a6DpYH8+f7dv/BK+7sJNQ+Lv7L+n+fZsXn1Dw1EPni6s0unj+JO5g6r/wAs8jCAJ2Fa&#10;x+D8sVxaXDwTo0M0LFWVgVdHU4IIPIIPbqKB6NDP0d/Zu/b+8SeAY7Xwb8YBP4h8Px7Y4b9Tvv7R&#10;BwA24/v4x6EhwOhPC0H4lxL4f0MY5YnLbQqbuP2Zf/Iv8PLqB+yPgrx14P8AiNoEPijwNq9vrOmT&#10;9JoGztburqcMjjurAEelB/M+NwGJwVZ4fF03GS6P9O680B1lM84AoAAoAAoAAoAAoAD3f4VfEf8A&#10;sxv+Ed1+f/QyCbeRufLYc7P90/w+h470H75wDxVOlVjlOMleEvgb6P8Al9H07PTrp/PXHnBEsW/7&#10;Ryyneq2lKK+1fTm9V17rXprv+KPHd7rLPZ6cWtrLkccPJ9SOg9h+NB/TW57fCvh/hctUcVj0qlf/&#10;AMlj6Lq/N/KxwNBR+1BQABQABQABQABQAHn3xK+Knw++EHhyTxX8Rtbg0XTkzsMpzLMw/ghiXLyP&#10;7KD74HNK5LlYD8KP2pf+ChXjT4wR3fgr4YLP4V8Hy7o5ZN23UL9PSV0P7qM/880JyPvMRwCxFm9W&#10;B+cHWmaAfrR+w1/wTK8W/HWaw+Jnxogn8O/D7KywWxzFfauvUeWOsVu3eU4Zh9wc7whCP6cPC3hX&#10;w54I8Paf4T8I6bBpGj6XCsFraWyCOKKNBgKqj9T1J5OTzTGkM3jxX4n4r+KWReG3DGI4oz+T9nTs&#10;owj8dSo/hpwT6vvtFJyeiPxPxY8Usi8NuF8RxTn8n7OnZRhH46lR/DTgn1fV7RinJ6I8DN82o5dR&#10;VSonKUmowit5Se0V+Lb2STb0Q3k1/wAxef5x4yfSU4grVsuw061ClrGjCShh6EX8KcpuMXUdvik3&#10;OTvZKKsv+YXiDOfGX6S3EFerl2GnVoUtY0YSUMPQi/hTlNxg6jt8Um5yeyUVZeRKWNwlB4yvSlXr&#10;v7ELJR8o8zS/7ebu35aC9Oa/vb6OvA2b+B2Q43xH8VcfPBYdKUKeD5k51J6pXSbu5NP2cIvVfvJt&#10;RR/e/wBHTgTOPA3Icb4keKuYTwWHSlCng+ZOdSeqV1dpuTX7uEXqv3k2oo7v7cpwwFPHYilKm5pW&#10;pyX7zmf2bJu8vR2tre2o6v8AXHwj8Wcj8SeHKPEGTStzJc9NtOVOXWMrb277M/118IvFrI/Erhyj&#10;xBk0rcyXPTbTlTl1jK29u9rM+mi20m1YK/eT97KCgAA18ZxbxVlXC2SYviHPKypYbDwc5yfZdEus&#10;m7KKWrk0lqz4zi3irKuFskxfEOd1lSw2Hg5zk+y6JdZN2UUtXJpLVnmY/GwwlB1ZK72SW8pPaK82&#10;/u3eibGda/4x/HLxgzTxR4xxPE2YXjTfuUad7qlSi3yxXS71lN9ZNvayX/GP45eL+a+KPGOJ4mzC&#10;8ab9yjTvdUqUW+WPa7u5TfWTb2slyZZgp0ISq4hp1ajvJra/SK/uxWi+/dsUCv8AcT6BngDLh/KH&#10;4kZ9StisXHlw8WtadB7z8pVrK3VU0v52j/Y/6EvgdLh/KH4gZ3StisXG1CLWtOg95+Uq1lbtTS/n&#10;ZzUf9uxX1h/w6baj/eltKXpHWMfPmfYdX+05/rofThQAHxj+2Z+2b4E/ZI8Dfb9QKar4x1ZHGj6Q&#10;Hw0zjgzTkcxwIfvN1Y/KvOSA9bA4CeJn2it2eLisVPn+rYXWo930iu7/APbY7t9km1/I18Vvit47&#10;+NfjvVPiP8R9TfVdc1Z90kjcIiD7kUSDiONBwqDgD3ySkfpdGjClBQgrJHZhcJDDw5Yat6tvdvu3&#10;3/BbKySR52qszBVBJJwAOpNM3O4/on/4Jwf8E4V8Krpn7QHx+00NrbBLnQ9FuFyLMHDR3V0h/wCW&#10;3eOM/wCr+83z4CAAfuhjFAAFAAFAAFAAFAAFAAFAAFAAFAAFAAFAAFAAFAAf/9X9/K/38P8Afw/3&#10;8CgACgACgACgACgACgACgACgACgACgACgACgACgAPwr/AOCj/wDwTgXxMNT/AGgP2f8ATAusAPc6&#10;5olsmBdAcvdWqDjzscyRj/Wcso35DoQH87rKyMVYEEHBB4PFMYHefDH4neNvg941074gfD7UpNL1&#10;nTH3JIhysiH70UqdHjccMh4I98GgRwYvB08VT5KnTVNbxfRp9Gv+A7ptH9S37I37Xngn9qfwd9qs&#10;tmleL9LjX+1dJLZaMnjzoCeXgc9D1Q/K3OCQk83CY2pGr9TxmlTo9lNLquzX2o9N1dan15QI+hFB&#10;KkMDgjkVlUpwqQlTqRTi1Zp6pp7prqmZ1KcKkHTqRTi1Zp6pp7prqmZVaUKsJU6ivFqzXdHpOi6o&#10;NRt9sh/fx8MPX0Nf8mP0wPo7T8M+Jv7Xyal/wkY2TdK21GpvKi+yXxU+8NNXBn/Jn9MD6O8/DPib&#10;+18lpf8ACRjZN0rbUam8qL7JfFT7w01cGzwsDVnQqvAV3drWDf2o+f8Aejs+6tLq7bgPrX230Mvp&#10;Lvw/zhcI8S1n/ZOKlpJvTD1Xop+VObsqi6O0+kr/AG/0MvpLvw/zhcI8S1v+EnFS0k3ph6r0U/Kn&#10;PRVF0dp9JX5sdTngqzzDDq8X/Eilq1sppfzRW/8ANHTVqI6v+pqE4zipwd09mj/qahOM4qcHdPZo&#10;+mp1IVIKpTd4tXTWzT6iE1/JX0ivG2j4T8Hzz76tKvXqP2dGKT5PaNNp1ZLSMFvveb92OrbX8k/S&#10;L8bqPhPwfPPvq0q9eo/Z0YpPk9o02nVktIwW+95Ncsd218LxRxRh8lWGoTaVXEz9nTcrqHO02ueW&#10;y0WibTm/djqxvWv+VXLcq478aONZypqeMzDFSvOT+GC7t7U6UFt0jFWSvZP/AJS8uyvjzxq42nKm&#10;p4vMMVO8pP4YLu3tTpQWy0UYqyWyf0OV5ZDBU5Ny56ktZze8n+iWyS0S0QDIr+1svn4gfRO40VPM&#10;accRgMUvjj/DrKO9m9YzhfWMtdmrppn9s5fPxA+iZxoqeYU44jAYpfFH+HWUbXs3rGcG9Yy12aum&#10;mfD5VxXif7aqcPZ3QVKu7zoyi7061NWu4t6qcLrng9VdSTcXcMmv5o+kh481vF3iWhm/1OOGpYen&#10;7Omk7zacnJynKy1u9ElaK7ttv+Z/pJePdfxe4loZv9SjhqWHp+zppO82uZybnKyu7vRJWiu7bZ7t&#10;HKcK8/q517ROp7NUbK2kVJz97q3d6X2W27HDpX/TN9GCWdS8K8mnnt/aundc2/J9hu+uq1Xk0f8A&#10;Tb9F6WdS8Kslnnt/aundc2/J9hu+uq1Xk0fcgeRX7Jx9gZZ9w5muSZViuTGeyfI4StOnUtzUZaO8&#10;ffSava6XVH7Lx/gZZ/w5muR5ViuTGeyfI4StOnUs5UZaO8ffSava6XVHzHEVLGVsqxUMtny4hQk6&#10;b7TSvG/k3a66pgK/lz6K/jrmPidw/XWd4f2eMwjVOq1opS2bt0d1qvwP5a+ir47Zl4n8P11neH9n&#10;jMI1TqyWilLq7dHdO6OHhDiGlxBkWDzmkre2hGTX8sre9H1jK8X6H5uftjf8E3fhZ+0yt14x8LmP&#10;wd8QWUt9vhj/ANFvmHa9iUfMx/56r8477wAK/vs/v1o+0P5nPjp+zl8X/wBnHxOfC3xX0CXS5ZCf&#10;s10v72zu0H8cE6/K49Rwy/xKDTHcZxnw7+KHj74Ua6niL4f61caPejAfym/dyr/dljbKSL7MD+dK&#10;x5GY5Xg8wpexxlNSj57r0e6+QH6t/Bv/AIKT+GtWSDR/jXpZ0W64U6np6NLauf70kHMkfvsLj2FB&#10;/PedeGtem3VyufMv5ZaP5PZ/O3qB+kHhLxr4Q8faSmu+CdZtdbsJBkS2sqyAezAfMp9QwBFFz8Sx&#10;mBxODqOliqbhLs1b+vkB09M4ACgACgACgALmn/8AH/b/APXRf50H0vDv/I3wn+OP5gemHrQf3mAU&#10;AAUAAUAAUABw/j34leAPhdpDa78Q/EFnoFkoyHupQjP7RxjLufQKpNJshySA/LD45f8ABU3TLRLj&#10;QvgFoxvJuUGsaohWJf8AahtfvN7GUgeqGluTqwPyF8f/ABJ8d/FPxDN4q+IOt3OuanPwZbiQtsX+&#10;5GvCog7KoAHpTsWopAWfhp8LPiH8YfFVt4K+Geg3XiDWbo/LBbJnavd5HOEjQd3chR60x3A/ot/Y&#10;1/4JS+DfhNJY/EP4/wD2fxZ4tiKTW+mKPM0ywkHILhh/pMo45YeWpHCtw1AAfsSqqihEAVVGABwA&#10;BQMB1AANav8AnQ/aRZ9jp8R5FkTk1h4UJ1UujnObg35tRgku133P+cv9pLn2OnxHkWROTWHhRnVS&#10;6Oc5uDfm1GCS7Xfc/FatX6z4gU8LW+GhhfaQX96pVcJS9VGCXlzPuKK/1a+inhsio+FOUyyCEVGU&#10;Oadt3U+05eey9Ej/AFc+ihhsjo+FGUyyCMVGUOadt3UfxOT77LXokj9pe2gmM1/ix4s8G+NnjX4r&#10;YzhjNMJ7F4O7hByaw1Gi78k1Utabq2Vp25pPTljGLUf8VPFrgzxt8bPFfGcL5nhPYvB8zhByaw1G&#10;i78k1Utabq2Vp2cpvS0Yxaj+FcM5vjMz+u4nGYXlzLDycHRk7RgnrBwna0o1I2ftErvWLUeVpJ0O&#10;K/ljwz8R+M/A3japhcRSnSnSnyYjDy+1302d1ZxktJKzTtZn8q+GfiPxp4F8b1MLiKU6c6U+TEYe&#10;W0l102d1rGS0krNO1mfe8K8TUc+wTxEaUqVWEnCpTmrSp1I25ovo901JNxlFqSbTH1/1zcFcU0OK&#10;MgwfEGGpyhDEQU0pKzs/Lt2fVWZ/138E8VUOKeH8HxBhacoQxEFNKSs7PyfTs+qsz7kK+6nOMIuc&#10;nZLVs+7nOMIuc3ZLXUyq1IUoSqVHaKV2+yW7Gk1/yzfTN+kuvEDN/wDVHhmtfKcLLWSuliKq05/O&#10;nDVU+7vPrG3/ACzfTN+kuvEDN/8AVHhmtfKcLLWSuliKq05/OnDVU+7vPrG3zOCpzxtdZjXTUV/D&#10;i1qk95v+9Lp1jHTeUkIBXw/0QPo61PE3iX+1s6pP+yMHJOo3oq1TeNFPqn8VS20NNHNM/Lvoo+AU&#10;vEXiH+1s5pP+ysJJOpfatU3jRXdP4qltoaaOaOjHVJ16iwGHdm1ebX2Y/wDyUtl2V5dFd+MV/wBZ&#10;9KlClCNOnFKKSSS0SS2SXRLsf9QUIRhFQgrJaJLRJLZJdEj3aVKFKEadNWilZJdEgrUs2Pib9tH9&#10;tTwL+yR4K825Mer+NtWjf+ydIDcsenn3BHKQIep6uflXnJUPZwGAniZXekVu/wBEeHisXUdT6rhN&#10;anV7qC7vu/5Y9d3ZXZ/JH8U/ip46+M/jnU/iL8RtUk1bXNVk3yyucKij7sUSdEjQcIi8AfiaR+k0&#10;qUKUFCCskd2FwlPDw5YbvVt7t9W33/4ZWSSPPVVmYKoJYnAA5JNM2O4/oj/4Jwf8E4V8Mrpn7QHx&#10;/wBMDawwS50PRLhci0B5S6ukP/LbGDHGf9X95hvwFQAfupjFMACgACgACgACgACgACgACgACgACg&#10;ACgACgACgACgAP/W/fyv9/D/AH8P9/AoAAoAAoAAoAAoAAoAAoAAoAAoAAoAAoAAoAAoAAoAD8MP&#10;+Cj3/BOBfFS6n8f/ANn/AEwLrah7jW9EtkwLsDl7q0jUf6/vJGP9ZyyjfkOhAfzsMrIxRwVZTgg8&#10;EEUxgdp8O/iJ4x+FPjHTfHngPUpdK1rSpBJDNGev95HXo8bjh0bIYcGgR5+MwdLFUvZVfVNbp9Gn&#10;0a/rQ/qS/Y+/bD8HftT+EOPK0rxtpUSnVdKDfh9otskl4GP1aMna38LMEHm4TGVYVfqeN+PXllsp&#10;pdV2kvtR+a02+yKAPoizaXU1lOtxAcMv5Edwa/NeP+A8k444dxXDPEFH2mHrxs+8XvGcH9mcHaUX&#10;0a6q6f5tx9wJknHHD2L4Y4go+0w9eNn3i94zg/szg7Si+jXVXR5uNwccTTtflktYy6xfdfk11Tae&#10;jPULC9hv7ZbiE9eGHdT3Ff8AG542+DmeeFnFVbh3N4uVPWVGql7tWk3pJea2nH7MrrVWb/43/G3w&#10;czvwt4qrcO5tFyp6yo1Uvdq0m9JLzW04/ZldbWbxwOLdZSpVlapDSS/Jr+690/k9Uy6DX+uH0K/p&#10;WxUcN4Z8a17bQwlaT+Sw9Rv7qUn/ANe39g/1w+hX9K2KjhvDPjWvbaGErSf3UKjf3UpP/r2/snkP&#10;/hKqOf8AzDyd3/07k3v/AIG9/wCR6/C3yr1Ff7r8Q8PZXxBleIybOcPGthq0XGcJK6kn+q3TWqdm&#10;mmj/AHX4h4eyviHK8Rkuc4eNbDVouM4SV1JP9VumtU0mmmj1M3yjA5vgauXZjSVSjUVpRezX6Nbp&#10;rVNJppoToa/5vPEnwu4y+jLxjDjTgucq2UVHbmevIm7+xr2/8kqbS2dpaP8A5t/Erwt4z+jJxjDj&#10;XgqUq2UVJW5nryJu/sa9v/JJ7S2dpXT/AA3Ls5xnBmKp5JxHWdTBTajh8VLeL2VHES6T6U6rsqi0&#10;k1PdCa/nX6Rf0oM28X6OAwFXBww+Hwzc0ldylUkuVtt7JLZLu229Lfzj9I36UebeMFHAZfVwUMPh&#10;8M3NJNuUqklyttvZJXsl3bbelv2HG5HQxuZ4PM6srvD87gul5x5W2/8ADdJeY7Ar/cX6NnhzwjxR&#10;4d5JxFxHkOGqYyMbKpOjBykouyk24+9tZN320P8Acn6NXhxwjxT4dZJxFxHkGGqYyMbKpOjBykoO&#10;yk21721k3fbQutw1lFbHf2nUwsHX09/lXNptd9bdL7ASK/pTx08Y8o8KuEK3EGOtKr8FCls6lVr3&#10;Y26Qj8U2vhiu7Sf9L+OnjJlHhTwfW4gx1pVfgoUtnUqte7G3SEd5tfDFd2k1nubvAUIxoR569R8t&#10;OPeXd9ox3k+iXdoaK/5vfArxN8Vc88Vv7RyDEOrjcfV5qylf2bj15ltGnTjoukYpJdD/AJtvAnxO&#10;8Vc98V/7R4fxDq43H1easpX9m49XJbRhTjoukYpJdEb5Jlby/C+zqTc6km5Tk/tTe78l0S6JJDq/&#10;6aMi4L4V4OzfE51huTC18xcI1IqShSq14qT5oQe1Sa5ubl1koptNpt/9OGRcF8KcG5vic6w3Jha+&#10;ZOEakVJQpVa8VJ80IPapNc3Ny6yUU2m0288qyPL8pnW+oQVNVpObitI87XvSjHZOW8rbv3nq22tf&#10;uh+6n05yXjfwF4L+JPh268JePtEtNf0e8GJbW8iWaNvQgMOGHZhgjsRQKwH4gftJ/wDBGmzu3ufE&#10;v7MmtC0diznQtWkJi/3ba7wWHssoPvJSFYD8Qvil8Fvir8FNcbw58U/C994cvVJC/aoiIpcd4pRm&#10;OVfdGIoHcDjvDninxN4P1JNY8KardaPfR/dmtJngkHtuQg49qLHJicJQxMPZ4iClHs0mvxA+2vh9&#10;/wAFFPjt4SSKz8UCy8X2keBm8jMVzj/rvDtyfd1ag/LMw8OcpxLcqF6T/uu6+53/AAaA+zPB3/BS&#10;74PauscXjLQ9U8PTkDc8YS9gB74ZSkmP+AUH5ljPDPMqbbwtSM153i/1X4gfSvhv9rL9nDxUE/sz&#10;x9p0Lv0jvGezfPpi4VB+Rpnw+J4RzvD358LJ+lpfk2B6/pnjjwRrSh9H8RabfA9PIvIJP/QXNB83&#10;VwGLpfxKMl6xa/QDr9LmglvrYxSo48xeVYEdfag9fh6LWb4S6+3H8wPTJLiCMFpJUQDuzAD9aVz+&#10;77oDldV+IPgDQlL634n0qwA6+ffQR/ozimHMgPEPFP7Z/wCy74QRzqfxE065kTrHYGS+fPp/o6Ov&#10;5sKRPN2QHyr45/4KrfB7SEki8BeG9V8R3AHyPc+XYW5PqSTLJj/gAoE3J7AfCvxK/wCClX7RfjiO&#10;Wy8Nz2fguykyMabEWucH/p4mLsD7oEosPlb3YHwnr/iTxD4q1KXWfE+p3Wr38xy9xdzPPKx93ck/&#10;rTKUUgNLwX4D8afEbXYPDHgPQ7zxBqtwQEtrGB55Tk4yQgOB6k4A7mkO4H7Jfs3f8Eb/ABr4iktf&#10;Ef7SGrDw1pp2v/Y+nSJNqEg4O2afDQw+4TzD/ummID94/hD8D/hV8CPDEfhH4VeHLXQLBQvmGFMz&#10;TsoxvnmbMkr+7sfbigdgPV6BgIc9q/nfxyzPjXLOA8yzHgCMJZhShzRU4uTcV8fs43s6ijdwUrpt&#10;Ws20fzt455nxrlnAeZZj4fxhLMKUeaKnFybivj9nHZ1FG7gpJptWs20fn3GuaZpleT1Mxyqj7WVN&#10;qU46uTpp/vPZrrUUbuKejatu0IOtf4//AEKvpJ5hic9xXCfGeMlVqYubqQq1JXk6j3i29r7JKySS&#10;SSSP8evoUfSVzDFZ9iuEuM8ZKrUxc3UhVqSbk6j3i29k7KyVklokkj6XJsdhMfl9DG4Cr7SlUipR&#10;le/MpK6dxTX9U/To8E8bxtwnQ4myKk6mMy7mbhFXlUoTtzqK3coOKml1XPbVo/qz6dXgjjeOOE6H&#10;EuRUnUxuXczcIq8p0JWc1FLVyg4qaS3XPbWyf5Fx9hsVlmOwXGeApyqPCqUK8Iq8p4epZycUtZSp&#10;SjGoktXFTS1aQ3PFf4//AEa/pRZn4VYiWXY2Dr5dUd5QvrB949j/AB4+jV9KTNPCnEyy7GwdfLqj&#10;vKF9YP8Amj29D9ky3M8HmWEp4/AVVUpVEnGUXdNPqmLmv9OON/2h3CeEyucuEsuqV8bJWj7XlhTi&#10;+8mm5ySu/dSjfuj/AE843/aJcJYXK5S4Sy6pXxslaPteWFOL7yak5ySu/dSjfujrxCq8j9hbnfV7&#10;fPvbsA5r+Pfo0+B+e+M3F1fxJ49lKpg/aOc5S0+sVFtTiulOGilbSMUqcdb8v8efRo8Ds98aOLq/&#10;iVx7KVTBe0c5Slp9YqLanFf8+4aKVtIxSpx1vy+TlGUUsupSjB805tynJ7yk92/kkktkkktEOr/p&#10;jpUoUqcaVKKUYpJJaJJaJJdEux/01UqVOlTjSpRUYxSSSVkktEkuiXRHvt21YmQc1/gZ9NT6VsOT&#10;E+GfBNfV3hi68X02lh6bX3VZL/r2vtW/wM+mp9K6HJifDPgmvdu8MXXi+m0sPTa+6rJedNfat8mr&#10;ZrOM1/u8Xf8A6+NbP/Ant/O1f4V7zcGv8iPBTwczzxS4po8O5PHlhpKtVafLSpX96TffpCO8pWW1&#10;2v8AH7wc8JM58S+JqOQZUuWHxVqrT5aVO+sn5vaEd5SstrtetjsW6KVOkr1JaRX6vtFbt/JatIeB&#10;iv8Asl8P+A8k4H4dwnDHD9H2eHoRsu8nvKc39qc3dyfd9FZH/WnwTwXk/B2Q4XhzIaXs8PQjZLrJ&#10;7ynJ9Zzesn1b7WRrgsIsPTs3zSbvKT3bfX9EuiSXQK/Sz789I+F/22v23PBf7JXg3yojFq/jzV4m&#10;/srSt2QvUfabrBBSBT9GkPyr0ZlD2cBl8sTK70it3+iPAxeLqTqfVMH8fWW6gu77yf2Y/N6b/wAl&#10;HxI+JHjX4t+NNT+IHxC1SXWNd1eUyTzyn/vlEXokaD5URcBQAAKD9Kp0404qEFZI9HCYWnhqfJT9&#10;W3u31bfVv+tDiFVnYIgLMxwAOSSewoNTuP6Jv+CcP/BOBfCq6Z8f/j/pgbW2C3GiaJcpkWYPKXV3&#10;Gw/1/Qxxn/V/eYb8BEAH7oUwAKAAKAAKAAKAAKAAKAAKAAKAAKAAKAAKAAKAAKAAKAA//9f9/K/3&#10;8P8Afw/38CgACgACgACgACgACgACgACgACgACgACgACgACgACgACgAPwt/4KQ/8ABOJfFCal+0B8&#10;ANMA1pQ9zrmi2y4F2qjL3VrGo/13eSMf6z7yjfkOhAfztsrIxVgVIOCDwQRTGB1/gDx/4v8Ahf4u&#10;03x14F1KXSda0mUSwTxHBBHVWHRkYcMrZDAkEYoEcGMwdLFUnSqrzTW6fRp9GujP6iv2OP2yvCP7&#10;UvhX7LceVpHjvSYlOpaYGwsgHBubXJy0LHqvLRk4bIKsQmx5uExdWnVWDxvx/ZlsppflJfaj81pd&#10;L7VoEfQmjpupTabP5ifMjcOvqP8AGv5j8c/BLIfFbhmeR5tHkrRvKhWSvKlUtuu8ZaKcNpLtJRa/&#10;mTxz8E8h8VuGZ5Hm8eStC8qFZK8qVS267xlopw2ku0lFrx8bhJzar4d2qx27NdYy8n+D1Xn6ZbXE&#10;V1Cs8Dbkccf/AF6/49PEHw/z/gDiPEcN8QUXSxFF7q/LKP2alOWnNCS1i16OzTS/49/ELw/z/gDi&#10;PEcN8QUXSxFF7q/LKP2alOWnNCS1i16OzTS1w2Jp4uk7xs9pRe6fVP8AqzWq0ZZBr/ef6IH0voZ5&#10;DD8A8e4i2MVoYfESf8ZLRU6kn/y96Rk/4mz9/wCP/ef6H/0vYZ5DD8A8e4i2MVoYevJ/xktFTqSf&#10;/L1bRk/4mz9/4/DjKWVSVObvh3s/+fb/AJX/AHP5X9nZ6WadX+1mY5bg8ywlXAZhRjVo1E4zhNKU&#10;ZRe6kndNPsz/AGszLLcHmeEq4DMKMatGonGcJpSjKL3Uk7pp9me/jcFhcdhp4TGU41KU01KMknGS&#10;e6aejQmBX+dtf6Cvg5VzhZqsFVjC93RVaSot3va3xqP91TStpsf51V/oJ+DdXOFmqwVWML8zoqtL&#10;2Ld72trNR/uqaVtNj8+yXgbC5PNRwGKrqitqTquUI+UeZOaj/d57Lohelf3jj8dkfCOQzxeIcMNg&#10;cJTu9owp04LZJdElZJbuyWrP7zx2NyPhDIJ4rEOGGwOEp3e0YU6cFskuiSsktW7Jas/QsbjaGCw8&#10;8ViZcsIK7fl/Wy6vQZ1Nf8h3j94z5v4xcaPGwjJYWDdPC0esYN/E0t6lR2cvlFaRR/yC/SB8ac38&#10;Y+NXjacZLCwbp4Wju4wb3aV71Kjs5W8orSKPjciwdfE15Z5mMeWpNWhB/wDLunul/jlvN97R2iOA&#10;r/oQ+iZ9Hqh4acOLMs0pp5piop1G96UHqqS8+s/71ltFH/Qt9En6PFDwy4bWZ5pTTzTFxTqN70oP&#10;VUl59Z95WW0Vf9BGk8/Sv8kvpw+NmI4h8QKXD2RYhrD5U2uaLtfEv+JJNf8APtWprs1Poz/I/wCn&#10;J43YjiDxApcO5FiGsPlTavF2viX/ABJJr+RWprs1Poz8lyybzjiCvmd/3GFTo0+0qj/jT8+Wyprz&#10;U+4oJr+gPobfSS42z/iehwPntX6xRcZNTl8ceVbX/r0P6A+hn9JTjfP+J6HA2fVfrFFxk1OXxx5V&#10;tf8Ar0P1WnUhUip03dPqh1f78YjFUMPGMsRUUE2ormaV29Elfdvot2f7/wCIxVDDxjLEVFBNqK5m&#10;ldvRJX3b6LdmlwrrOsZzninwh4U8c6PN4e8Z6PZ65plwMSW17AlxC31SQEZ9D1FArAfmD8ZP+CQP&#10;7N3xAe41P4d3F98PtSlywS1b7XYbz628x3KM9klUDsKQAflz8UP+CQn7VHghprnwaNN8dWKcqbG4&#10;FtclfeC52DPsrsaYXA+APHPwQ+Mfwynkg+IHgnWNAMRwXu7KaKP8JCuw/gxoGB5b3xQACqSpypwf&#10;agALUeoX8OPJuZUx02uw/kaDP2cd7AOk1LUZs+bdzPnrukY/zNBdkBTYlzljk+9AWQCdKBgdx4R+&#10;GXxG8f3K2fgbwvqfiCZjjbYWc1xgn1MakD8aAA+7/hh/wSk/a7+ITQ3Gs6JaeC7CUjMusXKpKFPf&#10;7PB5soI9GC0hAfpz8G/+CMvwX8LC31L4xeIr7xpephntLb/iX2G4c7TsLTuPfzEz6CmAH6r/AA7+&#10;FHw1+Emip4e+Gnhqw8N2CAAx2UCRF8d5GA3SN/tOSfegLAeg18XxJxfkPDdCnic+xtPDwqSUIupJ&#10;R5pvaMb7vyXTXY+L4l4vyHhqhTxOf42nh4VJKEXUko803tGN935LprsYTrU4TjTnJJy2V9XbV272&#10;QHivmPEbj7C8GcJY3i6rh6mJpYeHO40UpSktNVdpKKveUtoxvLWx8x4jcfYXgvhLG8X1cPUxNLDw&#10;53GilKUlpqrtJRV7yltGN5Wdj5riXiHDZBldXNsbGTpU7c3Kr2TaXM+0Y3vJ/Zim+gzJNf8ALn4j&#10;fTA8SeM8/oZphMQ8JQw8+elQot8qa2dR6OrK3e0V9mKP+WvxI+mH4lcZ8QYfM8HiHhKGHnz0qFFv&#10;lTWzqPR1ZW6v3V9mKPQw/NKKxlaomrXVvhSet79dOv3JCg1/qr4C/TlyfiP2WS8c2w+Kdkqq+Cb8&#10;+zf9I/1Z8BPp0ZNxH7LJOOrYbFOyVX7E359n/Vup6dDEUsRTjWoTUovVNO6fo0JjBzX+fH0u/B6f&#10;h5xfQ4/4Qdsux0/aQlBpxpV780oJrRRnrOH/AG9FaRP89vpfeDs/Dzi/D+IHCDtl2On7SEoWcaVe&#10;/NKCa0UZ6zh0+KK0ifz5kv8Axh3ETyCemAxspTw76U6zvKph/KMtalJf44rZDhX+4X0ZPGrDeJnB&#10;tHFVJL65QShWj1ul8Xoz/cb6MXjZhvE3g2ji6kl9coJQrR63S+L0l/W5/Rgba/LPFf6Efh1xzj6m&#10;cYXny/FVHecqHLyTb3lKlJcqk+rg4X3d3qflvix9CLw546zCpnGG58vxVR3nKhy8k295SpSXKpPq&#10;4OF93d6n4xPw9p4PFzxvDmMngpTblOEFGVGUnvL2UlaMn1dNwvu7vUTbX5Jwf+zv4ByrGwxef5hX&#10;x0Yu/s3y0oPylyXm13SnG5+R8Hfs7eAMqxsMXn2Pr46MXf2b5aUH5S5Lza8lONz7XA5VmUbf2hjn&#10;U8owjTT9bOT+5odX+tuVZVgcpwVHLcsoxpUKUVGEIJRjGK2SS0SP9cMqynA5TgqOW5ZRjSoUoqMI&#10;QSjGMVsklokfYaJDSa/xZ+l79MCGRwxHAPAOIvjHeGIxEXpRW0qdOS/5e9JSX8PZe/8AB/ix9L36&#10;X8MjhiOAeAcRfGO8MRiIvSitnTpyX/L3pKS/h7L3/g+SlOWaydOm7YZbtf8ALzyj/c7y+1stLtp1&#10;Nf4LeH/AHEHH3EWH4c4eouriaz635Yx+1UqS+zCO8pP0V20n/gjwHwLnvHXEFDh/IaLqYis938MY&#10;/aqTl9mEd5SfortpP3MTiKeFpK0bvaMVu30SX9JLV6IcK/7C/AvwSyLwp4Yp5FlSU60rSr1mrSq1&#10;LbvtGO0I7RXduTf/AFf+DXhBknhlw3TyPKlzVZWlWrNWlVqW3faMdoR2ivNtvLBYSVNyr4h3qy37&#10;JdIryX4u7e+i1/Th/Qx7B8E/tw/ty+Dv2TPCX9n2Bh1n4g6vEx03TN2VhU5AursKQVhB+6vDSHhe&#10;AzKHt5fl8sTLmlpFf1oeFisTUqVHhMI/f+1LdQX6yfRfN6b/AMmXxD+IfjL4q+MdT8fePtUl1jXd&#10;XlMtxcTHJJ7Ko6KijCqigBQAAMUj9Ip0404qEFZI78JhKeGp+zp+rb3be7b6tnFqrOwRAWZjgAck&#10;k0zU7j+iX/gm9/wTjXwumm/tAfH/AEsHWmCXOh6LcrkWYI3JdXUbD/XdDHGf9X95hvwEQAfulTAA&#10;oAAoAAoAAoAAoAAoAAoAAoAAoAAoAAoAAoAAoAAoAAoAD//Q/fyv9/D/AH8P9/AoAAoAAoAAoAAo&#10;AAoAAoAAoAAoAAoAAoAAoAAoAAoAAoAA60AB+Fn/AAUe/wCCcC+Jl1P9oD9n/TMayA9zrmiW6cXY&#10;HzPdWiKP9d3kjH+s+8o35DIQH87jKyMVcFWHBB4IIpjA6nwR438V/DjxVp3jbwRqU2ka1pMomtrm&#10;FsMjDqD2ZWHDKQQwJBBBoEcWLwlLE0nSqrT7mmtmn0a6M/qF/Yx/bQ8K/tSeF/7M1LydI8f6TCDq&#10;OnA7UnUcG6tASS0RP315MZODlSrEIPNw2Jq0qiwmMfvfZlspr9JJbrrvHS6j9wUAe+aularLpkuR&#10;80TfeX+o96/j76Qf0fch8W8geBxqVLG0k3h66XvQl/LLrKlJ/FHp8UbSWv8AIH0gvo/ZD4t8PvA4&#10;1KljaSbw9dL3oS/ll1lSk/ij0+KNpI8bF4WbmsThnaovukv5Zfo94vum0/Sba5huoVngbcjf5wa/&#10;5GOP/D/iLgHiCtw9xHh3RxFJ6P7Mlf3alOX2oSteMl6OzTS/5GuP/D/iLgHiCtw9xHh3RxFJ6fyy&#10;jf3alOX2oSteMl6OzTS3w+JpYum01rtKL3T7Nf0mtVdMsA5r/a76KP004clDgnxMxNmrQoYub07K&#10;niJP5KNV+lR/af8Atf8ARR+mnDkocE+JeJs1aFDFzenZU8RJ/dGq/Sp/M/DtPKl7qcsP97p+i3cF&#10;23h0vH4XV/vvCcZxU4O6eqa2aP8AfaE4zipwd09U1s0fU06kKkFUpyTi9U1qn6Maa/zm+mP4Wcd+&#10;IHBtPAcG4hOFKTqVcN8MsRy2cFGd7Xg7tU3ZTdne8Un/AJyfTI8K+O/EDgyngODcQnClJ1KuH+GW&#10;ItZwUZ3teDu1TdlN2d7xSf4/x3hs79pg8wy6isRQoScquH2nU092VOTfK5U3eSpyspu3vJpXAK/i&#10;D6EX0aa8MU/EHjDCyg6UpRw9KpFxl7SDcZVJRkk1yNNQvvK8vsq/8OfQg+jPXp4p+IXGGFlB0pSj&#10;h6VSLjL2kG4yqSjJJrkaahdayvL7Kv8ApuU5nRzLBUsfh01Cok0pJxkvKUXZpp6NPZinpX+p/wBI&#10;vxZpeGnh/juIYyX1lr2VCL61ppqLt2grzflHzP8AVT6Rni1S8M/D/HcQxkvrLXsqEe9aaai7dVBX&#10;m/KNup8zxdm1bAYBUsF/vNeSpUl/fl9p+UI3m/KPmNAr/nS+iX4T1PEXjz+085i6mEwzdau5a87v&#10;flbe7nLfuuZn/OV9EnwmqeI3HrzPOYuphMNetXcted3uotvdzlv3XMz2spyyhk+V0sDQ+GlG13u2&#10;tXJ+cndvzYo61+tfQmprG+NWLxiWlq8vvlI/XfoS01jfGzF4yK0Sry/8Ccj4LwrqVKnB2W1qzvKc&#10;OZt/3m5fqBNfrX0+fGvEYjiLA8A5BXcVgpRrVnF/8v2v3cbrrTi+Z/3prrE/W/p+eNmIxHEWB4Ay&#10;Cu4rBSjWrOL/AOX7X7uN096cHzNfzTXWJ1e1qZvxMo05P6vgl71tpV5xsl5qnTd3/emuqFFf6t/R&#10;kfFr8OMFmHG2JdSvVXPHm0caVvd5nvdr3telj/V36MT4ufhvgsw42xTqV6q5482jjSt7vM97te9r&#10;0sfqkpRhFyk7JBkV834f/S58NuMcasrw2JlRxMpyhGFRfE1JxTi4uStK11to0fN+H30u/DbjHGrK&#10;8NiZUcS5yhGFRfE1JxTi4uSala620aPGybNcPmuAoZlhL+zqxUo3VnZ7aC1/dx/eJ7gUABHLDFPG&#10;0MyLJG4wVYZBB7EGgAPFPFv7NP7PXjoP/wAJb8N/D+pvJyzy6bb+YT671QNn3zQAHz5rf/BM39ij&#10;XctJ8OYbJ2JO60vb2Dr6Ks+39KAA87uP+CR37GU7Fo9G1aDPZNUmx/49uoACOH/gkV+xpG2X0nWJ&#10;fZtUl/8AZQKAA7rRf+CX37E+i4Y+AP7QcdDd6heyfoJlU/lQAHvXhL9kv9mXwPtPhn4YeHrR0xiR&#10;tPhmk46HfKrtn3zQAHvdlYWOm2yWenW8drbxjCxxIERR7KoAFAAWq/HMV4qcJ4bi6nwLWxsVmM4e&#10;0VPXSL2u7cqlLdRbu1razV/xvFeKvCWF4vp8CVsbFZlOHtFT10i9ru3KpS3UW7ta2s1fzqWPw1bE&#10;VcJSqJ1KduZJ6x5leN+11qvLUWv1rEYijh6M8RiJqMIpuUm0kkldtt6JJatvRI/W8RiKOHozxGIm&#10;oQim5SbSSSV223oklq29EjtnONOLnN2S1beyXmNJ9K/xa8XP2g+R5Li6uVcBYNY2cHZ16jcaN1o/&#10;Zxj79RdpNwi91zLf/Fbxd/aE5HkuLq5VwDg1jZwdnXqNxo3W/s4x9+ou0m4J7q61fm0MwpVqTxEd&#10;Kf8AM9E13V+nm9wJr/Krxe+k7xJ4o0MDgOKcNShTw9VVE6UZRmr6NRbk913T1SZ/lL4wfSe4l8Ua&#10;GAy/irC0oU8PVVROlGUZq6tJJuT3XdPVJ30Pj7ZDn+Y4bG4bExqVsJKTXJNNx54uElJJ7Nd+qQvW&#10;v+kvwG8RuEuPuCaFDI5udOlTVKpTqtSnbl5Wp/zcyvfRJ32sf9KPgJ4jcI8f8EUKGRzc6dKmqVSn&#10;ValNLl5Wp/zKSvfRJ3tax9/XoUq9KVCtFShJNNPVNNWaa6prcbjBr/nR+kL4T4/wR8SKWNyiL+pV&#10;Z+3wsnqklK8qLfem3bu4OL3bP+cz6Q/hNj/BDxJpY7KIv6lVn7fCyeqSUryot96bdu7g4y3bPwLg&#10;qrV4dzKpwPjpN04xdTCTbu5UL+9Sbe86Daj3dNwfcUj0r+48d9HHg/x34Sp8e+HU4YDNJL99R2oT&#10;qpe9eMU3SlJ/aiuVveH2j+5cd9HHg7x54Rp8e+HU4YDNJL99R2oTqr4rxim6UpP7UVyt7w+0dmN4&#10;LzHJ8RUzPguqqbk3KeGqN/V6jercbXdGo/5oXg38UOontX+dvEXGHiPwHleYeF/HOFlKhUVlTrpt&#10;Rafu1aM72dmrxnBtdHdNp/518R8YeJHAOVZh4Xcc4WUsPUVlTrptRcX7tWjO9nZq8ZwbT2d03EKW&#10;c5LxlRnw/m9KWHxkHGbo1PdqwlB3jUpSTtOKkrxqU209na7QCu76KPH/ABLwr4g4WPD+FqYpV3y1&#10;KNOLk5R/mstFy7uTaSW7Oz6J/iBxNwr4g4WPD2EqYqNd8tSjTi5OUf5rLRcu7k7JLdn7f7SNNRjO&#10;V3+LH1/2BU5OUFKSs2tnuvLS608j/sMpycoKUlZtbPdeWmmnkdIVU5xhFzm7JdWVOcYRc5uyRlUq&#10;QpwdSpJJLVt6JerEJFf4C/St+mrFxr8E+GeJ11jXxcH8nTw8l90qq9Kf85/gL9K36asXCvwT4Z4n&#10;vGvi4P5Onh5L7pVV6U/5j5RKpmt+dOOH7PR1PVbqHlo59bR0k0V/it4f+H3EfH/EFHh7hvDutiKr&#10;u/5Yxv71SpL7MI3vKT9FdtJ/4o8CcBcQcdZ7SyHh6g6teo7v+WMftTqS+zCO8pP0V20n7mJxVLCU&#10;4q2r0jFbt9kv6SWrshwGK/65vo+/R9yDwkyBYLBJVcbVSdeu1705fyx6xpRfwx6/FK8np/1OeBng&#10;ZkXhbkf1HApVcXVSdeu1705fyx/lpRfwx/7eleT0zwmEmpvE4l3qP7or+WP6veT8kklr+wD+pz2D&#10;8/P26P26/CX7J3hU6Loph1n4javCTp+nFtyWyNwLq7AIKxg/cXgyEYGFDMA9zL8uliZc0tIL8fJH&#10;iYjE1KlR4XCv3vtS3UF+sn0XTd6WUv5N/HXjrxd8S/Fmp+OfHWqTazrmryma5up23O7HoPRVUYCq&#10;AAoAAAAoP0iEIwiowVkj0MNhqeHpqnTWn3tvq2+rfVnJqrOwRAWZjgAckk0Gh1n9Ef8AwTg/4JwD&#10;wwNM/aA/aA0zOsnZc6Holwv/AB5/xJdXaMP9d0McZ+595hvwEQAfupTAAoAAoAAoAAoAAoAAoAAo&#10;AAoAAoAAoAAoAAoAAoAAoAAoAAoAD//R/fyv9/D/AH8P9/AoAAoAAoAAoAAoAAoAAoAAoAAoAAoA&#10;AoAAoAAoAAoAAoAAoAAoAD8MP+Cj/wDwThXxWup/tAfAHTca2A9zrmi268XgHzPdWqD/AJbDrJGP&#10;9Z95RvyHQgP52GVkYo4KsDgg8EEUxgdJ4O8Y+J/h/wCJ9N8Z+DdRl0nWtJmWe1uYG2vG6/oQRwyn&#10;IYEgggkUAcmJw1LE03Sqq6f3p9Gn0a3TWqP6fP2LP22PC/7T/hxdB1ww6R8Q9LhBvrEHbHdoowbq&#10;0BOSp6vH1jPquDQQeNh8XVw9VYPGu7fwT2U/J9FNdVtLePVL7uoEfSGjp2pXGmy74jlD95OxH9DX&#10;8xeNvgXwx4rZE8qz2ny1oJujXiv3lKT6r+aL05oPSS7SSkv5k8bPAzhjxWyJ5VntPlrQTdGvFfvK&#10;Un1X80XpzQekl2klJePi8E5zWIoPlqrS/Rr+WS6r8Vun39Isr23v4RNbtn1B6qfQ1/yWeMXgpxV4&#10;W55LJ+IqPuSu6VaN/Z1op/FF9H/NB+9F7q1m/wDku8YvBTinwtz2WT8RUfcld0q0bunWj/NCXR/z&#10;QfvRe6tZusJjo1m6VRclRbxf5rvF9GvR2d0XMmv7U+jR9M3N/D9UeGeLubFZSrKL3q4df3L/AB01&#10;/wA+27x+w18L/tT6NH0zc38P/Y8M8Xc2KylWUXvVw6/uX+Omv+fbd19hr4X5VTA18FJ1suV4t3lT&#10;vZO+7g9oy7r4ZPflbch9f9NPCnFuScVZTRzzh7FQxGGqq8Zwd15p9YyWzi0pJ6NJn/TTwpxbknFW&#10;U0c84fxUMRhqqvGcHdeafVSWzi0pJ6NJnsYLH0MZBypPVaNPSUX2kt0/z3V1qFfZn2Z6Y09a/wCc&#10;n9oO+OMx4lwdOvl9SGTYaKVOqlzU51alueUnG6g1pCKnZ2i2tJH/ADhftCv9ecy4kwdOvl9SGTYa&#10;KVOqlzU51alueUnG6g1pCKnZ2i2tJH884zPqOG41X9vU50aUYxp4WclelOdTWo+dXUJt2hGM+VtJ&#10;uN+YUV/pt9Hjwup+GnhRJYiFsVWpSr1n1T9m3GL/AMMfuk2f6dfR28LKfhp4TyWIhbFVqUq9Z9U+&#10;RuMf+3Y/+TNn7TndZUMsxVZ/Zpzf3RbGjiv8I/on+IWA4CzPPOMsxaf1fDScI3s6lST5YQX+Kckn&#10;2V30P8Hvom+IWA4CzTPOMsxaf1fDScIt2dSpJ8sIL/FNpPsrvoflnB1evlvh7l1XD0+epDDUuWPe&#10;ThGy9LvXsgAzXg/R88P8z8YPFFYrN5OcZVJYjEzfVOXNL/wJtRXa67HgfR78P8z8YvFNYvOJOpCV&#10;SWIxM31TlzS/8Cb5V2uuiP0HhjJf7IyynhJy5qmspy6yqSfNOXzk38rIcelf9IX0keM4cDeE+c5n&#10;hbQmqPsaSWlpVbUo2/wqXMl/dP8ApJ+klxnDgbwnznM8LaE1R9jSW1pVbUo2/wAKlzJf3T5jxHx1&#10;bDcO4ijhn+9r8tGH+KtJQv8A9upuXyGiv+fH6EHA3+sXifh8ZVjelg4urLtdfDf/ALesf89X0HeB&#10;XxH4o4fG1YXpYNOrLtdfDf8A7esfouX4KlgcJRwdBWhTjGK9IpJfkOPAr/pB8dON1wZ4dZ3xHGXL&#10;OlRkoPr7SfuU7efPKJ/0k+OvG64L8Oc74iUuWdKjJQfX2k/cp28+eUWfF8d5xWyrh/FYrCu1ZpQp&#10;/wDXyo1CH/k0k/kIDX+Pn0O/pA+JnFvFeH4TzXFfWMLCDc5zV5qMV1nu27Wu3uz/AB3+hz9IPxN4&#10;u4sw/CeaYv6xhYQbnOavNRiv53q29rt7s+6wsKlOhThVlzSSSb7tLV/Njq/6CD/oOOsQnFfnHHnH&#10;OT8E8P4nifPpyjhaHK5uMXJpSkoK0Vq9ZK/lqfm/HvHOT8EcP4nifPpyjhaHK5uMXJpSlGCtFavW&#10;Sv5anjZpmuEyzD/WsdPkhzRjd7XnJQj98pJfMXNfyph/pj+D1a3/AArcvrTn/kz+UsP9MrwdrW/4&#10;V+X1pz/yZ7Ima/TeHvpHeF+e1lh8vzuk5vZSvC//AIEkj9N4e+kh4XZ9WWHy/O6XO9lK8L/+BJIB&#10;a/p+lWp1oKrSkpReqad015NH9RUq1OtBVaUlKL1TTumvJoAr8N8SfGXgvw7hQnxdjlQdbm9muWcp&#10;T5Lc1lGL2ut7bn4Z4leM3BXh1ToT4ux6oOtzOmuWcnPktzWUYva63tuefPH4aGKhgpVEqsk5KN9X&#10;GLSk0uqTav2ugr2vDfxKyHxAyVZ/w5OUsO5OKclyu630u2l66+R7Xhv4l5D4gZKs/wCHJylh3JxT&#10;kuV3W+l20vWz8j0BDX89/Sr8U+KPDbgWPE3C0KcpqtCE/aRclGE1JXSUoq/MorW612P55+lb4p8U&#10;+G3AseJuFoU5TVaEJ+0i5KMJqSvFKUVfmUVrdWex+ecU8RVcmq5fJQUqdevCjNu94+0UlGS/7fUY&#10;u/RiDmv8ufot4LHeNXibW8SOMcf/ALXgVC0KcIQVRLSHM4pe7G+ujlJJRbsj/Lb6LOCx/jX4nVvE&#10;njHH/wC1YFQtTpwhBVEtIczil7sb66OUklFysj6bDZPg8NjsRmNGFqtbl5335FaP3J2/4YU1/bH0&#10;+uMsdkXhdHLsDNxeOrwoza0fs1GVSUfSXKk+6bXU/tv6fvGeNyLwtjl2Bm4vHV4UZtaP2ajKpKPp&#10;LlSfdNrqfmvHuInUxGU5KnaGKrpT84U4TquPpJwin3V0IK/jb6AHhNwznkMdxdnWHhXr0JqFKM0p&#10;Rg2tZ8runK2ibWl21rqv4y/Z++EnDOeQx3F2dYeGIr0JKFKM0pRg2rufK9HK2ibTtdta2Z+wzo05&#10;w9nOKa7W0HV/ph9JjwDyXxF4LxcMNhYRzLDwlPD1IxSlzRV/Ztq14VEuWz0TaktUf6a/SZ8Acl8R&#10;uC8XDDYSEcyw8JTw9SMUpc0Vf2bateFRLls7pNqS1R+McecK+2wn9t5JTUMxwqc6Uoqzny6yozt8&#10;UKiTjZ35W1JaoYDX/P8A/Q98RcVwh4mYPCzk1QxT9lUj5vZtd0z/AJ+fod+IuL4O8TcJhJyaoYp+&#10;yqR83s7d0z9J4fzrD51lWFzbC/w60IzX/byvZ+a2fmOIzX/SL9IDwcwPilwVieHq9o4iP7zD1H9i&#10;tFPl1/llrCa/ld90j/pM+kD4N4DxT4KxPD1e0cRH95h6j+xWiny6/wAstYT/ALrvukfKcdcMVc7y&#10;+M8BNU8Zh5KrQn/LUjsn/cmrwmusZPqkIPev+d36Mfi5mXg/x/W4f4iTpYedR0a8JaezqRfLzfJr&#10;fZqz2P8AnV+jF4uZl4PeIFXh7iJOnh51HRrwlp7OpF8vN20fXZqz2PS4O4npcQ5VDHxhyVE3CrTe&#10;9OrB2qU5ecZferNaMXANf9LvHfh1wf4lZCsu4iwsMTh6i5oS+1G60nTmtYuzvdOz2aa0P+mXjvw5&#10;4P8AEvIVl3EWFhicPUXNCW0o8y0nTmtYuzvdOz2aa0OjiThTKuIMPGjmVO7g7wnFuNSnL+aE170X&#10;6Oz2aa0FxXneFvg3wf4a5Z/ZnCuDVPm+OpL3qtR95zer8oq0V0ijzvCzwa4O8NMs/szhTBqnzfHU&#10;fvVaj7zm9X5RVorpFH0uDwkcPSjDmc5JJOUtZO3VvTV+SS8gziv0firi3JOFcprZ5xDioYfDUleU&#10;5uy8kuspPZRScm9Emz9H4q4tyThXKa2ecQ4qGHw1JXlObsvJLq5PZRScm9EmyMbj6GEgpVXq9Elr&#10;KT7RW7f5buyuxpPav+ZX6S/0zc48QHW4a4RcsLlLupPariEn9tr4Kb6U07v7bfwr/mV+kt9MzOPE&#10;B1uGuEXLC5S7qT2q4hJ/ba+Cm+lNO7+238K8enga+MqKvmKtFNONO90vObXxS8vhi9rtcwmK/i/w&#10;b8EuKvFLPI5Rw7R9yNnVrSuqVKPeT6v+WC96XRWu1/E3hH4NcTeJmcrK8gpWpxs6taV/Z0o95Pq/&#10;5YL3pdNLteri8aqLVGlHnqPaK/Nv7Me7fok3oPr/AK0vBLwM4Z8KchjlOR0+atOzrV5Je0qyXV/y&#10;xX2YLSK7ybk/+onwf8G+HPDLI45TkkOarKzrVpL36sl1f8sV9mC0iu8ryawmDcJOvXfNVe76Jfyx&#10;7L8Xu/Ir+mz+hj1z87f27v29PCv7Kfht/DPhpodY+JOqwk2ViTujso3GBdXYHIXvHH1kPouTQe9l&#10;2XSxEueekF+PoeBiMTUrVHhcI7NfFLdR8l3k+i2W76J/ygeNPGnir4ieKdS8beNtTm1jXNXmae6u&#10;p23PI7foABwqjAUAAAAAUH6PCEYRUYqyR6uHw9PD01SpKy/N9W31b3b6nNKrOwRAWZjgAckk9hQW&#10;dR/RN/wTg/4JwjwoumftAfH/AEzOttsuNE0S4X/jyH3kurpD/wAtj1jjI/d/eYb8BAAP3PAxQAC0&#10;AAUAAUAAUAAUAAUAAUAAUAAUAAUAAUAAUAAUAAUAAUAAUAAUAB//0v38r/fw/wB/D/fwKAAKAAKA&#10;AKAAKAAKAAKAAKAAKAAKAAKAAKAAKAAKAAKAAKAAKAAKAA/C3/gpD/wTjHikan+0D8AdMA1lQ9zr&#10;mi26/wDH4PvPdWqD/lsOTJGP9Z95fnyHQgP522VkYq4KsOCD1BpjA3vCvirxF4I8Raf4t8JahNpW&#10;saVMs9rdQMUkikXoQf0IPBGQQRQI48VhaWJpOjWV4v8ApNPo09U1qmf07/sS/tt+Hf2nPDy+GfEr&#10;RaV8RdKhBu7QfJFfxoBuurUHt3kj6oeRlMEIg8XDYqrhqqweNd7/AAT/AJvJ9FNL5S3XVL75pgfT&#10;Fm1u7iymE9u21h+RHoa/NOPOAOHeOMkrcPcT4WNfD1Oj3i+koSWsJrpJNP5No/NePOAOHuOMkrcP&#10;cT4WNfD1Oj3i+k4SWsJrpKNn02bR52LwVPEJc2ko/DJbxfl+qd09mmehaXrVvqIEZxHP3Q9/931r&#10;/l2+kV9EDiXwyqVc6ynmxmUXv7RL95RTeirRWyW3tI+4+vK2kf8ALx9Ir6IPEvhlUq51lHNjMovf&#10;2iX7yim9FWilolt7SPuPryt2POpY6pQmqGPVm9FNfDLy/uy8no/st7Laziv5p8H/ABy4x8Lc0/tD&#10;hnE2pya9pRneVKql0lG6s7bTi1JdHbR/zV4QeOXGHhbmn9ocM4m1OTXtKM7ypVUuko3VnbacWpLo&#10;7aGmMyyFeaxFKTp1UrKS3t2ktpR8n8mnqOBr/p28CPpX8F+KNKGBhU+qZlb3sPUkryfV0Z6KovLS&#10;a6xtq/8Ap28CPpX8F+KNKGBhP6pmVvew9SSvJ9XRnoqi8tJrrG2r46Wazw81QzRKEnopr4JfN/C/&#10;7sv+3XIWv7rr4ejiKUqNeClCWjTSaa7NPRn9118PRxFKVGvBShLRppNNdmnoz6WcIVI8s0mn3EIz&#10;XzfFOVVs0yHH5XhZKNStRqU4t7KU4Sim7a2Td3bofNcU5VWzTIcfleFko1K1GpTi3spThKKbtrZN&#10;3duh4PEGX1cwyjGYChJRnVpzhFvZOUXFN21sm9RuCK/42PFLwF4+8M63seJsDKNCTtGtD36E+3vr&#10;RP8AuzUZeR/xn+KvgHx/4Z13S4mwMo0JO0a0PfoT7e+tE/7s1GXkfjXDXGEckw2C4e4pw7wdaEYU&#10;ozb5qFVxiorkqrROVtIVOSfkxwFf9F30L/CGPBPAdPNcZC2Lx6VST6qnvTXzT5n6rsf9Gv0LPCCP&#10;BHAVPNcZC2Lx6VSXdU96a+afM/Vdj+iBDX8qftH+NnQynJODaMta05Yia/u01yQv5OUpP1ifyl+0&#10;i43dDKMl4Noy1rTliJr+7TXJBP1lKT9Yn4vn98x4tyrK18FBVMTP1S9lS/8AJpyf/bogH41/nf4M&#10;+C3jRi8hlxx4cS5YOTjyxqqnUny2eilyqSV19pO+yP8AOvwX8FPGnF5DLjjw4lywcnG0aqp1J8tn&#10;opWUkrr7V77I+zz/ADbM8v5KmBy+WJhrzck4RnHzUZuKl6KSfkwNcnjV4w+MuJyNcA+JFKpRi5Rq&#10;NVafLOfI3a07e9FPW6bTaRyeNfjF4z4jI1wB4kUqlGLlGparT5Jz5L2tO3vRTd7ptNpHy+FzfJuK&#10;q0cDXpVKdbDyhW9lVhKnJOLfLKzVpRT6xbV0tRwFf6M/s6eCPY5bmnFtaOtRqlB+Ss5W+5fef6Of&#10;s5uB/Y5bmnF1aOs2qUH5K0pW+5fefrotf7pn+7ICHpX8BfTUr+y8E87/AL3sV99amfwB9Nav7LwT&#10;zv8AvexX316Z+HeLOvD0Kf8ANiMKv/LimIBk5r/Bv6J3gPkHixnmOy/iGtVp0qFNSXspRjJttLVy&#10;jNW+XzP8FPol+A2QeLGe47L+Ia1WnSoU1JeylGMm27byjNW+XzP13McJUxWHlRpVpUm/tQ5eZenM&#10;pL70BBr+nfHv6CtTgzIa/FfAuOqYinhoudWlVt7RQWsp05wUVLlWsouKdk2m2rH9QePn0E6nBmQ1&#10;+K+BMdUxFPDRc6tKpy+0UI6ynCcFFS5VrKLina7TbVj8QznF8ScJQebVsT9dwENasZQjGtTh1qQl&#10;BKNRQWsoOKlypuLbVmCvpPoMeP2byztcAZ7XdWjVTdFyd3GS+zfsz6P6Cnj/AJvLPF4f57XdWjVT&#10;dFyd3GS+zd9GfvlGtTrU41qTvGSTTXVPVMGr+kP2i/DP13gLLM9gtcLieV/4a0Gn8uaET+lP2jPD&#10;LxvAOWZ7Ba4XE8r8o1oNP5c0I/efh3HUfqmfcPZwnZRryoy/w16ckv8AyeEPnYUehrwf2dPEv1nh&#10;fNMik9aNRSS8pf8ABPnv2cvEv1nhfNMik9aNRTS8pb/ifvAHpX94/Sk4afEHhDxDgYR5pxourH/F&#10;Raqq3/gDXzP72+lJwy+IPCHiHAwjzTjRdWPfmotVVb/wBr5n4n4t4apU4Pxteiv3lBRrx9aM41fy&#10;i18xor/Db9n7xKsv8Rq2VylaOJpNfOOqP8L/ANn1xN/Z/iNWyucrRxNJr5x1R+wYTEwxNCniKbvG&#10;aUl6NXQ49K/1h+nHwHiuKPCjE4nAwcquBqRxFlu4RTjU/wDAYSc/SLP9Z/py8BYrinwnxGJwMHKr&#10;gakcRZbuEU41P/AYTc/SLPxTxSjUwmCwXEdNNrAV4Vppb+yalTqv/t2nNz9IiDiv8nfoK+MGB4R4&#10;qr8PZxVUMPjUlGTdkqi2v2uf5LfQS8YcDwhxVX4eziqqeHxqSjJuyVRbX7XP2+hXp16Ua1GSlGST&#10;TWzT1TXk0Or/AKV+IuKcm4fymtnmc4qFHC0ouUpyklGyV9O7fRK7b0SbP+mDiLirJuHsprZ7nOKh&#10;RwtKLlKcpJRslfTu30Su29EmzPF4qlhqE8RWdoxV3/XV9l1GDrX/ACB+D+U1OL/GLBrKabUKuKlU&#10;S/lg5ynrbbljv2SP+Pnweympxh4yYP8Asim1CripVEl9mDnKevZRjv2SPzfw3yjEZVwxhMFio8s0&#10;pS5f5VOcpqP/AG6pJfIfX/ZUlZWR/wBmiVlZH6oJiv5Pz36N3h3nvHK8QM3y9VsXyxXLLWk5R2qy&#10;p2tOolaN5XjaKfLdXP5Oz36Nvh1nvHK8QM3y9VsXyxXLLWk5RelWVO1pVErRvK8bJPlurnxOE4Ww&#10;OFzbFZvQvGWIUPaRT9yUoXSny/zuNot9VGN1dXFr+r4wjCKjFWS2R/WEIRhFRgrJbI+2EJr+DfHb&#10;6WHBXhdSngpVFi8yt7uHpyV4vvWnqqa8neb6Rtqv4M8dvpYcFeF1KeClUWLzK3u4enJXi+9aeqpr&#10;yd5vpG2q+UqZtPESdHK4qbWjm/gj6tfE/wC7H/t5xGk1/wAxPi/458Y+KOZ/X+JsTenFv2dGF40q&#10;Sf8ALG7u7bzk3N9XbQ/5ivF/xy4x8Ucz+v8AE2JvTi37OjC8aVJP+WN9Xbecm5Pq7aHdgsrhh5uv&#10;Vk6lVqznLf0ilpGPkvnd6igV/TH0dvof8TeJs6WdZvzYPKL39pJfvKy7UYvdPb2kvcXTnasf0B4B&#10;/RP4i8RJ0s4zfmweVXv7Rr95VXajF9Ht7SXurpzvQxqY+pXm6GASbWjm/hj/APJS8lovtNbNQK/6&#10;iOA+AOHeB8ko8PcMYWNDDU+i3k+s5yes5y6ybb+SSX/SJwZwTkPB2T0sh4cwsaGHp7Jbt9ZTk9ZT&#10;fWTu36WR6WEwcMOnZtylrKT3b8/0S0XRIWv0s+/PRPzg/b2/b48N/sreHn8H+EWh1f4matButbQ/&#10;PFp8Tghbq6A/OOI8ueThOSHv5dl0sQ+eekPzPnMRiamIqvCYR2t8c/5fJd5v7o7von/KP4s8WeJf&#10;HXiTUfGHjDUp9X1rVpmuLq6uHLyyyOeSxP5ADgDAAAAFB+jRiopRitEezh8PTw9NUqSsl/V33b6v&#10;qc+qszBVBJJwAOpNBZ1H9Ev/AATe/wCCcQ8LDTf2gfj9pgOssEuND0S4X/jz/iS7ukP/AC26GOM/&#10;6v7zfPgIAB+6IGKAAWgACgACgACgACgACgACgACgACgACgACgACgACgACgACgACgACgACgAP/9P9&#10;/K/38P8Afw/38CgACgACgACgACgACgACgACgACgACgACgACgACgACgACgACgACgACgACgAPwt/4K&#10;O/8ABN4eKRqnx/8A2f8ATQusgPc65olun/H53e6tEUf67qZIwP3n3l+fIdCA/nbdGjYo4KspwQeC&#10;COxpjA3PDHifxB4L8Q6f4r8KX8ul6vpUy3FrcwNskilQ5DKf5g8EcEEcUhM5MThqWJpOjWV4v+rp&#10;9Gt01qmf02fsR/tyeHv2ltFj8H+Lnh0n4jadDme3GEi1JEHzXFqP72OZIhyvVcr91kni4fFVcNUj&#10;hMY73+Cf8392Xaf4S3Wt0v0GoEfSigkEEHBHQisqtKFWEqdWKlFqzTV009011TMqlOFWEqdSKcWr&#10;NNXTT3TXVMyqUoVYOnUinF7p6pnWaZ4lePEOoZde0g6j6jvX+Lnj99AzKOIZVc+8N3HCYp3csPLS&#10;hUf9x6+xk+1nTfaGrP8AF/x++gZlHEMqufeG7jhMW7ylh5aUKj/uPX2Mn2s6bfSGrPnfY4rA64e9&#10;Sl/K370f8Le6/uyd+0uh2kM0U6CWFw6HoQciv+ezinhHiPgzN5ZXn+EqYTFU3e0k4vTaUXs11jKL&#10;afRn/PbxTwjxHwZm8srz/CVMLiqbvaScXptKL2a7Si2n0Z6VDE4XHUpRjaS2lFrVeUovVejRLmv9&#10;NvBP6eXFvCip5VxtB5jg1ZKd0sRBLT43pVSXSdpP/n4f6beCf08uLOFFTyrjaDzHBKyU7pYiCWnx&#10;vSqkuk7Sf/Pw8X+zcVgrPLZ3gv8Al3Nvl/7dlrKPo+aPRJC5r/oE8MfGzgfxHwaxXCuYRqTteVJv&#10;lrQ/xU37y/xK8X0kz/oE8MfGzgfxHwaxXCuYRqTteVJvlrQ/xU37y/xK8X0kzsw2dUKlX6vXTpVf&#10;5Z6N/wCF6xkv8LfmkLX7jjcDhcdh54TG0o1KU1aUZJSjJdmndNeTP3HHYDC47DzwmNpRqUpq0oyS&#10;lGS7NO6a8meziMNRxNKVHEQUoPdNJp+qegV1UaVOjTjSpRUYxSSS0SS0SS6JLY6qVKnRpxpUoqMY&#10;pJJKySWiSS2SWyOlKyshpFf89X0yvATxW4v45r8VZVlrxWBjTp06SpTUqkYxV5Xpu0rucpO0VLdH&#10;/PL9MzwC8VuL+Oq/FeVZa8VgY06dOkqU1OpGMVeV6btK7nKTtFS3R/PLxGb5NxPmOaY3LalahX9l&#10;CnUouM3CnCOqlTvGa/eSnJ8qkrWFAwK/2S8CuEVwr4eZPk7puE40oymmrNSmuZqSeqavZp6q1j/Z&#10;XwI4QXCnh3k+Tum4TjSjKaatJSmuaSknqmr2aeqasf0Kmmroaetf84304+NHxN4u4nLsPLmp4GEM&#10;PFdOf46nz558r/wn/OB9ObjR8TeLuIy3Dy5qeBhDDxXTn+Opbz558r/wn41w1/wocTZvnG8abhho&#10;elNc9S3/AHEm4v8AwjxX/QZ9GfgyPCnhjlOXONpzh7SXrPX/ANJsf9CX0ZeC48KeGGU5e42nOHtJ&#10;es9f/SbH7OFf1sf1wAhr/N36ddb2fgrmK/mq4df+Vov9D/Nv6dtXk8FMxX81XDr/AMrRf6H4j4oe&#10;9l+Ap/zYzCr/AMrRf6AK/wA+/wBnBRvnud1e1OK/8mR/nt+zco3z3O6valFf+TI/bha/3I8VOIcv&#10;4f4JzjN81klRp0Krd9pXg0o+bm2opdW7H+53irxDl3D/AATnGb5rJKjTw9Vu+0rwaUfNzk1FLq3Y&#10;+H4yxVPDcP46pVjzL2U0o/zOUXGMV3cm0kvMYDzX/Jf9FtV34s5F7C9/aq9u3U/5J/osqu/FrIvY&#10;Xv7VbdupvwnltXLchwGX13edKlTg/WMUn+Q49K/6ZfpW8My4g8H+IMHThzThS9tH1oyVR2/7diz/&#10;AKbPpW8MviDwf4gwdOHNOFL20fWjJVHb/t2LPgfFyhUlwji8XRV54Zwrr/uBUjUf/ksWvmNBr/EP&#10;6AXGmHyfj+vlGKqqEcXTsruyco6perP8Pf2f3GtDJvECvk+KqqEcXTsruycou6XqfsuGxFPEUYYi&#10;k7xmk0+6auh2a/6RuOcdluC4ZzLE5xUjDDRo1PaOTSiouDTvfvtbq3Zan/Sbx1jctwXDOZYnOKkY&#10;YaNGp7RyaUVFwad2+97W6t2Wp4fEfsP7HxixPwOnNO/VOLVvntYaK/5LfolfW14u5N9QT+PX/D1v&#10;8j/kk+iR9b/4i9k31FP49bfy9b/LX5Hi8CYbFYbhfLMNjVarCjSjJPdNQSd/MfX/AGF1qNOtTlSq&#10;xUoyTTTV009Gmuqa3P8AsVrUadanKlVipRkmmmrpp6NNdU1ufd1acKsJU6iTi1Zp6pp7prsxuDX/&#10;AD/eM/7P/NZ5vWzrwxxFNUZy5vq9STg6bbu1SqWacL/CpcrjtdrU/wCfjxp/Z+ZrPOK2deGGIpqj&#10;UlzfV6knB029WqVSzThf4VLlcVpeR+B5dkPEfCcnhMijHFZfe8KM58lWgn9inNpxnTX2Yz5ZQXuq&#10;TSVgg1+KYX6FPjpxLUpYPiTF0qVCFrOrXdRRX92EFK79XH1PxTC/Qm8dOJalLB8SYynSoQtZ1a7q&#10;KK/uwgpXdu9vU/RsPmOc4mynl6pec6kXb5Q5r/gKBX+xf0fvov8ADHhJQnisPN4rMai5Z15q1l1h&#10;ThdqEX11cpdZW0X+x30ffou8L+EdCeLw83isxqLlnXmrWj1hThdqEX11cpdZW0PsqEakY/vZXl5K&#10;y+Qtf3Of3UdImRX8/wDid418EeHGDeL4qzCNKVrxpJ81af8Agpr3n/idorrJH8/eJ3jZwP4cYN4r&#10;irMI0pWvGknzVp/4Ka95/wCJ2iuskfOYnOqFOp9XoJ1av8sNWv8AE9IxX+JryuJmv+fbxu+nhxZx&#10;aquU8FRll2CldOd08RNec1pSTXSneS/5+M/59/G76d/FnFqq5TwVGWXYKV053TxE15zWlJNdKd5L&#10;/n4zi/s3E473sznaD/5dxb5f+35aOfp7sejUtxOtf5ncK8H8R8Z5vHKuH8JUxWKqO9opyeu8pPaK&#10;7yk0l1Z/mVwvwlxDxhm0csyHC1MViajvaKcnrvKUtorvKTS7s9uvisLgacYytFbRilq/KMVq/RIU&#10;Cv8AoV8AvoF5Pw7Oln3iPKOMxSs44eOtCm/770daS7WVNPpPRn+8ngf9CXKOHpUs74/lHF4pWcaE&#10;daFN/wB9uzrSXZpU0+k9zzfYYrHa4n93T/lT95/4pLZf3Yv1lbQdX+0FOnCnCNOmkopWSWiSWyS6&#10;JH+t8YxhFQgrJaJLRJLZJdEj6KlShSgqdNJJbJaIK1LNT80f29/+CgPhz9l7RJvAvgZ4dX+JupQ5&#10;hgJEkOlxyD5bi6A6tjmOI8t95sL94Pocty14h+0qaQ/M+er4iriajwuEdktJT/l8o95/hHd3dkfy&#10;p+KfFPiLxt4i1Hxd4t1GbVtZ1ad7i7urhy8s0shyzMT+g6AcAAACg/RIxUUoxWiPXw+Hp4emqVJW&#10;S/rXu31e7MNVZ2CICzMcADkknsKCzqP6I/8AgnF/wTeHhb+zPj/+0Bpu7WiEuNE0O4T/AI8+6XV2&#10;jf8ALbvHGR8n3m+fAQAD90gMUAAtAAFAAFAAFAAFAAFAAFAAFAAFAAFAAFAAFAAFAAFAAFAAFAAF&#10;AAFAAFAAf//U/fyv9/D/AH8P9/AoAAoAAoAAoAAoAAoAAoAAoAAoAAoAAoAAoAAoAAoAAoAAoAAo&#10;AAoAAoAAoAD8L/8Ago9/wTgHipdT+P8A8ANMC60oe51vRLdMfbB1e6tEUf6/qZIx/rPvL8+Q6EB/&#10;OyysjFHBVlOCDwQR2NMYGroGv634V1ux8SeG76bTdU02ZJ7a5gcpLFKhyrKw5BBoA5sRh6eIpyo1&#10;leL3/r8nut0f0xfsM/t0aL+0dpEXgPx3JFpvxH0+L5kGI4tVijHM9uOglA5liHT7yfLkKGZ4mHr1&#10;MJUWFxbunpCb6/3Zf3uz2l/iun+i9AH0gUABcs7+6sZPMtnK56jqD9RX434jeFXCPiDljyrizAQr&#10;w15ZPSpTb605q0oP0dn1TR+O+IvhXwl4g5Y8q4swEK8NeWT0qU2+tOatKD9HZ9U0ePi8tpV5Kqm4&#10;VFtKOj9OzXlJNeR2lh4ktbjCXX7iQ9/4T+Pb8a/5/fGf6APE+QOrmnAFV4/Cq79jK0cRFdltGrb+&#10;7yzfSDZ/z/8AjP8AQB4nyB1c08P6rx+FV37GVo4iK7LaFW393lm+kGzg+t4vCaYyHPD+eC/9Khq1&#10;5uPMutoo6NWDAMpyD0Ir/JWE874YzXmi6uExlCX96nUhJf8AgMov7j/JWE874ZzXmi6uExlCX96l&#10;UhJfdKL+49GUcFmWHs+WpTfo1/w6+9DwfWv9UvCf9oBxtw6oYHjOisyw6057qniEv8aXLU/7fipP&#10;rM/1S8KP2gHG3DqhgeM6KzLDrTnuqddL/Gly1P8At+Kk+szxv7OxuE1y+tzR/kqNtf8Abs9Zx+fO&#10;uyQoOa/2p8M/pW+F/HkYU8vzOOHxEv8AlziLUp37RbfJP/tyUn5H+1Phn9K3wv48jCnl+Zxw+Il/&#10;y5xFqU79otvkn/25OT8kNZ9Cg+XMqbovu9YfKa0X/b3K/IWv7TjJSV4u6P7SjJSV46o+npVqdaCq&#10;UpKUXs07p/NBVFm4mAa/z14++hl4ZcV5rUz5UquFxk5+0lUpVHaU3LmcpQqKcXd72UT/ADz4++hh&#10;4Y8WZrUz5UquFxk5+0lUpVHaU3LmcpQqKcdXvZRPyWh4f4LA4+WYZRiK2HcpupOEZt0pyk7ycqc+&#10;aK5ne7hyvrcWv7/wuHp4ahTw9JWjBKKXklZfgf6A4XDU8NQp4ekrRglFLySsvwP1oK6zrAQ9K/zc&#10;+nJlOaZr4TVcBlGFnXqyxFD3KcJTlZNtu0U3ZWV3t95/m19ObKc0zXwlq4DKMLOvVniKHu04SnKy&#10;cm3aKbsrK72+8/C/FCbp4XLKrhKUIYuhKXLGUmoxcm5Wim7JpXY0ZFf4PeEfH/in4SVMXPIsoqxd&#10;eyl7TDVH8PRXj95/gv4Q8f8Air4R1MXPIcnqxdeyl7TDVH8PRXj959EvETh1fHiHH/FTqLb1iBya&#10;9Dj3j7xy8ZatPK8wwuJr0k040KVCUafN0lJRglJq+jm3bpY9Hj7j7x08ZatPKswwuJr0k040KVCU&#10;afMtpSUYJSavo5t26WK/1n4fzKVOdGbruLulGM5WfR2ta66N7Cgd6/08+iB9EvPuD82XG/HMI0q8&#10;Y2o0E1KUW1rOo1eKaWkYJt31k1ZI/wBPvoe/RIz3g7NlxvxzCNKvGNqNBNSlFyWs6jV4ppaRgm3f&#10;WTVkj9Fw1adWHPKDj5O1/na9h1f7W4rDUcVQnhsRFShNOMk9mmrNPya0Z/tnisNRxVCeGxEVKE04&#10;yT2aas0/JrRl4ihSxFKdCtFShJNNPZpqzT8mhuO9f843iv8AQS41yDPamdeF9RV8NzOdOn7RU69H&#10;W/KnJqM0toy5lK2jV9X/AM4Hix9BDjXIM9qZ34XVFXw3M506ftFTr0db8qcmozS2jLmUraSV9X/P&#10;+U4Libg+msrwuH+vZfDSk1OMa9KPSnJTajVjFaRkpKXKkpJtXZya/OMX9Hb6TPHcYZdxHGoqEbf7&#10;xiY+zXnyRnNu3+B+R+b4v6On0muPIwy7iNVFQjb/AHjEx9mvPkjObdvKD8j9Do51jsalFZVUj/18&#10;dOKX3Sk/uQoFf6w/Ro+iVl3hTUnnma4lYrM5x5eaK5adKL3VNP3pSeznKztooxu7/wCsv0ZvokZd&#10;4UVJ55muJWLzOceXmirU6UXuqafvSk9nOVtNFGN3f7rDqtyXr25vK9l9+/4egtf6VH+lp1hQABUy&#10;koq8nZEykoq8noYVq1OjB1KslGK3bdkvmxM1/FXiX9K7wu4DU6WYZnHEYhf8ucParO/aTT5If9vz&#10;T8j+KvEv6V3hdwGp0swzOOIxK/5c4e1Wd+0mnyQ/7fmn5M+XefQrvly2lKs+60gv+35WT/7c5n5C&#10;Z4r/ABX8V/2gHG3EXtMDwZRWW4Z6c+lTENd+drkp/wDbkXJdJn+K3iv+0A434i9pgeDKKy3DPTn0&#10;qYhrvztclO/9yLkukw/s7G4t82YVuWP8lNtL/t6ek5fLkXdMTBr/ACtnPO+Jc15puri8XXl/eqVJ&#10;yf3yk38z/K2pUzriTNHObq4rF1pf3qlScn/4FKT+89mMcFluHslGnTXol/w7+9i7a/1q8GPoA8Uc&#10;QOlmnH9V4DCvX2MbPESXZ7xpX/vc01s4Lp/qT4RfQY4izt0sy47qvA4Z6+xjaWIkuz3jSv8A3uaS&#10;25E9vN+uYvGaYOHJD+ea/wDSYaN+TlyrraSFwBX/AECeHPhXwl4e5Wsp4TwMaFPTmktZ1GvtVJv3&#10;pv1dl0SWh/ubwF4b8L8C5asq4XwUaFPTma1nNrrUm/em/V2XRJaHo4TLqWHk6rblUe8pat+XZLyS&#10;S8ha/Yz9UPXCgAPy8/4KA/8ABQXRf2aNIn+HPw5mh1P4majDwOJIdJikHE046GUjmKI+zt8uAwfR&#10;5blrrv2lT4Pz/wCAfPVq9TFVHhsM7JaSmun92P8Ae7vaProv5YvEHiDXPFmuX3iXxLfTanqupzPc&#10;XN1cOZJZpZDlndjySTQfocYqKstj2aFCnQpqlSVor+v6fUyFVnYIgLMxwAOSSaCjoP6J/wDgnD/w&#10;TgXwqNM+P37QGmBtbO240TRLhOLLul1dIw/1/eOM/wCr+83z4CIAP3PAxTABaAAKAAKAAKAAKAAK&#10;AAKAAKAAKAAKAAKAAKAAKAAKAAKAAKAAKAAKAAKAAKAA/9X9/K/38P8Afw/38CgACgACgACgACgA&#10;CgACgACgACgACgACgACgACgACgACgACgACgACgACgACgACgAPwr/AOCj/wDwThXxMuqftA/ADTNu&#10;sDfc65olun/H51Z7u1Rf+W3UyRgfvOWX58h0ID+d1lZGKOCrKcEHggjtTGBp6JrmseGtYs/EHh+8&#10;l0/UtOlSe2uYHMcsMsZ3K6MOQQRxSFY569CnXpulVV4vdH9Lv7DP7dmjftFaVB8P/iBLDpvxHsY+&#10;gxHDq0aDmaBeglAGZIh/vJ8uQrJseFRxNTB1I4XFyvF6Qm+vaMv73Z7S/wAWj/R6gR9KFAAFAAaF&#10;lqd7YH/R5CF/unlT+Ffz54meCPAviLhvY8V5bCrNK0aq9ytD/DUjaVl/K2490z+fvEvwS4F8RcN7&#10;HivLYVZpWjVXuVof4akbS07NuPeLPBxGU0alR16TdOo/tR0v/iWsZf8AbyflY6yy8UW0uFvEMTf3&#10;hyv+Ir/EnxS/Z2Z7gZVMb4fY+OJpatUazVOqvKNRL2c/+3vZn+JXij+zsz3AzqY3w+x8cTS1ao1m&#10;qdVeUai/dz/7e9n89zm+sZhhV+/p+1ivtQ0lbzg3r/27J36R6HRxTwXC77eQSL6qc1/kPxh4e8Vc&#10;IYp4PifLauFn09pBxT/wy+GS84to/wAiOMPD3irhDFPB8T5bVws+ntIOKf8Ahl8Ml5xbR6GFzPCY&#10;puFKacusXpJesXZr7ibJr9W8PvpE+JfAvJS4ezmpGjH/AJdTftaXpyVOZR/7d5X5n6r4ffSJ8S+B&#10;eSlw9nNSNGP/AC6m/a0vTkqcyj/27yvzPNq8P4NzdXD3pTe7pvlu+7S92X/b0WOyK/1A4G/aRZhR&#10;jGhxpkkaveph5uD/APBdTmT+VSK8j/UHgb9pFmFGMaHGmSRq96mHk4P/AMF1OZP5VI+hiqOc4bSl&#10;UhWj/fXJL/wKKcX/AOAL1DNf6G8HfTa8HeIrQqZm8HUf2cRBw/8AJ1zU/wDydH+hvB302vB3iK0K&#10;mZvB1P5cRBw/8nXPT/8AJ0DzqtRaWNwlSC7xXtI/+SXkvVwS8xa/tPIuNuGs+pqrkmZUcRH/AKd1&#10;YT/9Jbt8z+08i424az6mquSZlRxEf+ndWE//AElu3zOqjxDlVWXJHERUuzfK/ulZ/gFfdn3Z9FCc&#10;Zrmi7oKALCgACgACgACgACgACgCJzjBc0nZBXwue8a8NZDTdXO8yo4ePepVhD/0pq58LnvGvDWQ0&#10;3VzvMqOHj3qVYQ/9KkrnztXiHKqUuSWIi5dk+Z/dG7/AQkCv4s4x+mz4O8O3hTzN4yovs4eDqf8A&#10;k75af/k7P4s4x+mz4O8O3hTzN4yovs4eDn/5O+Wn/wCTs5lnVas2sFhJzXeS9nH/AMntJ+qi15ib&#10;q/zx45/aRZjWjOhwXkkaXapiJub9fZ0+VL51JLyP88eOf2kWY1ozocF5JGl2qYibm/X2dPlS+dSS&#10;8iXRznEv97VhRj2gueX/AIFK0V/4A/UNxr/MDxB+kV4l8dc9LiHOakqMv+XUH7KlbtyU+VS/7e5n&#10;5n+YHiD9IrxL4656fEOcVJUZf8uoP2VK3bkp8ql/29zM3pcP4NTVXEXqzWzqPms+6T92P/bsUJzX&#10;5Pwh4fcVcX4pYLhjLauKn/07g5Jf4pfDFecmkfkfCXAPFHFmKWD4by6riZ/9O4Npf4pfDFecmkel&#10;iczwmGl7OrNKXSK1k/SKu39wu2v9e/C39nXnmNlTxviDj44ano3RoNVKr8pVGvZw/wC3VU+R/qz4&#10;a/QFzfFuGM49x6w9Pd0aNp1H5SqP93Dz5VU/U8/6xmOKX7imqUX1nrK3lBPT/t6Sa6x6C4Ff7a+G&#10;fgjwL4dYb2HCmWwpTatKq/frT/xVJXlr2TUe0Uf7D+HnhDwXwDh/YcL5dCjJq0qj96rL/FUleXyT&#10;UeyR04fKaNOoq9VupUX2pa2/wrSMf+3UvMWv6CP2494KAAKAA/LT/goF/wAFCdF/Zu0q4+Gvwznh&#10;1P4l38XJ+WSHSI3HEs46GYjmOI+zP8uAwfSZblrrtVKvw/n/AMA+dq16mLqPD4V2itJTXT+7H+93&#10;f2f8W38s+ua5rHibWb3xD4hvZdR1PUpnuLm5ncySzSyHc7ux5JJOSaD9CUUlZHt0aNOjTVKkrRWx&#10;lqrOwVQWZjgAckk0FG5/RH/wTg/4Jwr4ZGmftAftAaYG1k7LnRNDuU/48+jR3d0jf8tu8cZH7vhm&#10;+fAVAB+6g4pgAUAAUAAUAAUAAUAAUAAUAAUAAUAAUAAUAAUAAUAAUAAUAAUAAUAAUAAUAAUAAUAB&#10;/9b9/K/38P8Afw/38CgACgACgACgACgACgACgACgACgACgACgACgACgACgACgACgACgACgACgACg&#10;ACgACgAPwt/4KO/8E308Trqnx/8AgBpu3WQHudb0O3QAXmPme6tUHSbqZIwP3nLL8+Q6EB/O2ysj&#10;FHBVlOCDwQR2NMYF/SNY1XQNUtNb0O7lsNQsJUmt7iBzHLFKhyroy4IIPIIoA569CnXpypVY3i90&#10;z+k39hP9vPTPj/Y23wz+Js0Wn/ES0j2wycRxaxGi8vGOAtwAMvGOG+8ndVCGfO0K9TA1I4XFS5oP&#10;SE3vfpGfn/LL7Wz97f8ATKgR9UFAAFAAFAASRTSwPvhcow7qcV4WcZJlucYSeAzbDQr0ZbwqRjOL&#10;9YyTR4eb5LlucYSeAzbDQr0ZbwqRjOL9YyTX4Hn4vA4bFRUcRBSttfdej3XyN228S6hCAs22cD+9&#10;wfzFf50cffQU8KOJeevluHnl9Z9aEvcv50p80beUOTysf51cffQV8KOJeevluHnl9Z9aEvcv50p8&#10;0beUOTyseR/ZuJo64PEyX92fvx/Fqf8A5P8Agb1v4osZcCdGhP8A30P05/Sv81eNf2c/G2X81Xhb&#10;MqOMgtozvQqfjzwb9ZxR/mrxr+zn42y/mq8LZlRxsOkZ3oVPx54N+s4oHjMxo/xsMprvCSb/APAZ&#10;cv4NvsmbUGoWVz/qJ0f2zg/ka/z74s+jx4o8LXec8P4iMF9qEHVh689Lnil6tH+fnFn0ePFHha7z&#10;nIMRGC+1CDqw9eelzxS9Wiln2AT5a0/Zv++nD8ZJJ/JlwZ6iv52TxeBrqS5qdResZL8mj+dk8Xga&#10;6kuanUXrGS/Jo9VrC4ym01GpH5SX6oMmv3TI/HjxNySMYZZxFioRXT205R/8Bk2vwP3TI/HfxNyR&#10;RhlnEWKhFdPbTlH/AMBk2vwPDfDWVpt0qPJ/gbh/6Q4hk1/QGU/TY8a8vSTzlVkv+flGjL8VCL/E&#10;/oDKPps+NeXpJ5yqyX/PyjRl+KhF/iZvh+Kd6OKrR/7iOX/pfOGa/VMN+0I8XKStVjhZ+tGS/wDS&#10;aiP1PC/tCPFykkqscLP1oyX/AKTURccoxcL8mPqfNU3/AO2IXNfXUv2jfiVGNp5bgpP/AAVl+VY+&#10;uo/tG/EqKtPLcFJ/4Ky/KsP+zcx/6D5f+AU//kRdwoq/tG/EqatDLcFF/wCCs/zrBV/aNeJUlaGW&#10;4KL/AMFZ/nWD+zcx64+X/gFP/wCRE3GvkMT+0I8XKqapRwsPSjJ/+lVGfI4r9oP4uVValHCw9KMn&#10;/wClVGJ5Ri5258fU+Spr/wBsYm41+WZv9NjxqzBOKzlUU/8An3Rox/Fwk/xPyzNvpseNWYJqOcqi&#10;n/z7o0Y/i4Sf4krh+Ld62KrS/wC4jj/6QoC7jX8/5547+JudqUcz4ixU4vp7acY/+AxcV+B/P+ee&#10;O/iZnalHM+IsVOL6e2nGP/gMXGP4Ff6s5U3epR5/8bc//S3ITmvwt/W8dWcnzVKj9ZSf5tn4W3i8&#10;dWcnzVKj9ZSf5tnupYXB07JRpx+UV+iDHrX9FcJ/R48UeKLPJ+H8RKD+1ODpQ9earyRt6Nn9A8Lf&#10;R/8AEzia0spyKu4P7U4eyh681Xkjb0Z5Tz/AN8tGftH/AHE5/jFNfexdtf6BcFfs5+Nsw5avFOZU&#10;cHDS8YXr1PPbkgn6Tkj+6OD/AKAHF2O5avE+ZUcJHrGCdafppyQT9JyRKxmY1v4GGUF3nJJ/+Ax5&#10;vxafewuK/wBLeAfoK+FHDThXzHDzzCsuuIl7l/KlBRjbynz/ADP9D+CPoX+F3DjjXx2Hnj6q615X&#10;hf8A69QUY/KXN8w/szE1tcZiZP8Auw9yP3puf/k4tf6K5PkuW5PhIYDKcNChRjtCnGMIr0jFJfgf&#10;3rlmV4HK8LHBZZQhRpR2hTjGEV6RikvwPXwmBw2Fi44emo33tu/V7v5hXunrHoBQABQABQAH5P8A&#10;/BQj/gojpf7PVhdfCj4TXEWo/Ee8j2zzjEkOjRuOHkHIa4IOUjPC8M/GFYPpstyz21qtVe727/8A&#10;APmqtepjajw+GlaC0lNfjGPn3l9nZe9t/LzrGsar4g1W813XbyXUNR1CV57i4ncySzSyHc7u7ZLM&#10;xOSTQfoKSSsj3qNGnRpqlSVorZGeqs7BEBZmOABySTQM3P6JP+CcX/BN9PC66X8f/wBoDTA2tHbc&#10;6LodygIswcGO6ukb/lt3jjI/d8M3z4CAAfulQABQABQABQABQABQABQABQABQABQABQABQABQABQ&#10;ABQABQABQABQABQABQABQABQABQAH//X/fyv9/D/AH8P9/AoAAoAAoAAoAAoAAoAAoAAoAAoAAoA&#10;AoAAoAAoAAoAAoAAoAAoAAoAAoAAoAAoAAoAAoAD8MP+Cj//AAThXxUup/tAfAHTAutKHudc0S3X&#10;/j9xlnurVB/y27yRgfvOWX58h0ID+dhlZGKOMMvBB4INMYFvTdS1DR9QttW0m5ks72zkSaCeFikk&#10;UiHcroy4KspGQR0pCOevRp1qcqVWN4vdPqf0i/sHft66f8d7K2+FvxVuYrL4hWkYW3uWKxxayiDl&#10;lHAW5UDLoOH+8vcAIPnqNepgKkcNipXpvSE3vfpGb7/yy+1s/etzfp9TA+pCgACgACgACgACgACg&#10;BNJqzLMV5dwf6mZ0+jGvgOIOBeGOIIuGe5ZQxK/6e0oT/wDSos+Bz/gbhjiCLhnuWUMSn/z9pQn/&#10;AOlRZ8/VyLLqs/aOilLuvdf3xs/xNGPxBq0f/Lbd/vKDX8u519D/AMF81u6vD9Om31pSqUvwhNR/&#10;A/l7OvogeC+a3dXh+nTb60pVKX4Qmo/gZ/2NGP8ACr1I/wDb7l/6XzFyPxVqCjDJG34Ef1r8GzX9&#10;nx4SYtNYSeKoP+5WjL/05Tmfg+a/s+fCTFp/VZYqg/7laMv/AE5TmZyy/MI60ca35ThBr/yVQf4l&#10;lfFs2PntlP0Yj+lfkeL/AGbPCM5N4XPsTFdOaFKX5KF/wPyLF/s2uEJybwufYmK6c0KUvxShf7jT&#10;2Wbx2rU3/wBuSX/uRkg8WZ/5dv8Ax7/61fNy/ZpZPf3eJqv/AITx/wDlqPnJfs08n+zxNV/8J4//&#10;AC0Vs570vun/AJnZAZANEf2aWT/a4mq/+E8f/lrPj1+zwyZP3uIqv/giH/y0LZz3pfdP/McBivpM&#10;J+zZ4QhJPF59iZLrywpR/FqdvuZ9Jhf2e/B8Gnis7xMl15Y0o/mp2/Er2WbvetTX/bkn/wC5ELX6&#10;7lX7PjwkwkUsXLFV3/erKN//AAXTgfp+WfQV8K8KksS8TX/xVlH/ANNwgZRy/MJO9bGteUYQS/8A&#10;JlN/+TCYr93yX6H/AIL5VZ0uH6dRrrVlUqfhObj+B+25P9FfwgytqVHIKdRrrVlUq/hObj+Bp/Y0&#10;Zfxa9SX/AG+4/wDpHKLX9RcP8C8L8PR5Miyyhhl/06pQh/6TFH9I5Hwhw9kcFTyXLqOHS/590oQ/&#10;GMUzSlkWXUp+0VFOXd+8/vld/iFfoB9o23qz6BJJWQUEjCgACgACgACgACgAPyR/4KG/8FEtP+Al&#10;jd/CH4P3cV78RbuMrc3aFZItFRx1Ychrlh9xDwn3n/hUh9RlmWOq1VrL3e3f/gHzVarUxtR4fDyt&#10;TWkpLd94xff+aXTZe9t/MFqWpahrOo3Wr6vcyXt9eyvNPPM5klllkJZ3dmJLMxJJJOSaD79JJWR7&#10;9GjCjTjSpK0VokU1VnYIgLMxwAOSSaBmx/RP/wAE4P8AgnCvhVdM+P8A8f8ATA2tsEudE0S4XP2I&#10;HDJdXSH/AJbd44yP3fDN8+AiAD90KYAFAAFAAFAAFAAFAAFAAFAAFAAFAAFAAFAAFAAFAAFAAFAA&#10;FAAFAAFAAFAAFAAFAAFAAFAAf//Q/fyv9/D/AH8P9/AoAAoAAoAAoAAoAAoAAoAAoAAoAAoAAoAA&#10;oAAoAAoAAoAAoAAoAAoAAoAAoAAoAAoAAoAAoAD8K/8Ago//AME4F8TLqf7QH7P+mBdYUPc63ols&#10;mPtnd7q1Qf8ALbqZIwP3nLL8+Q6EB/O6ysjFHBVlOCDwQR2NMYFmwv73S7231LTbiS0u7WRZYZom&#10;KSRyIdyujLgqykZBHINIDGtRhWhKlVV4vRp7NH9G37Bf7fdl8bLaz+Efxduo7Tx9boEs71yEj1lE&#10;HTsFugBll6SfeXnK0EtHztKpUwE1QxEr0npGT3V9ozf4Rk99pe9Zy/U+mSfUBQABQABQABQABQAB&#10;QABQABQABQACjqKAA9mHQUH47LdgLQSAUAAUAAUAAUAAUAAUAAUAAUAAUAB+P3/BRD/gozZfBG1v&#10;vgx8FL2O8+IFwhjvr+MiSPRVYcqOoa6IPC9Ix8zfNhaD6nLMs9ratWXu9F3/AOB+Z85Uqzx0nRoO&#10;1NaSkt33jH/26XTZa3cf5k7+/vtVvrjU9TuJLu8u5HmmmmcySSyOdzO7MSWZiSSSck0H3yVlZHvU&#10;qUKUFTpq0VokVlVnYIgLMxwAOSSewoGan9EP/BOH/gnAPDK6Z8f/ANoDTA2sMEuNE0O5TItAeUur&#10;pDwZj1jjI/d8M3z4CIAP3VpgAUAAUAAUAAUAAUAAUAAUAAUAAUAAUAAUAAUAAUAAUAAUAAUAAUAA&#10;UAAUAAUAAUAAUAAUAAUAB//R/fyv9/D/AH8P9/AoAAoAAoAAoAAoAAoAAoAAoAAoAAoAAoAAoAAo&#10;AAoAAoAAoAAoAAoAAoAAoAAoAAoAAoAAoAAoAD8L/wDgo9/wTgXxSmpfH79n/TAutKGuNb0O2TH2&#10;3u91aoo/1/UyRj/WfeUb8h0ID+dl0aNyjgqynBB4II6g0xgS2t1dWN1De2Mz29zbuskUsbFHR0OV&#10;ZWGCCCMgjkGgDOpThUg6dRXT0aezR/RX+wR+39afF+2svg98Zb1LbxzAoisNQkISPV0UYCOTgC7A&#10;6jpL1HzZBCGj52NWeXyVKs70XpGT1cX0jJ9ukZP0lrZv9XqBH0wUAAUAAUAAUAAUAAUAAUAAUAAo&#10;6igAPZh0FB+Oy3YC0EgFAAFAAFAAFAAFAAFAAFAAFAAfjb/wUU/4KN2nwgtr/wCCXwNv0ufHM6mL&#10;UdThYOmjq3BjjIyDdkfhF1Pz4AR9XlmWe0tWrLTou/8AwPzPmp1J4+TpUXakviktHLvGL7fzSXpH&#10;W7X80N3d3V/dTX19M9xc3LtJLLIxd5JHOWZmbJLMTkk8k0z7xK2iPoadONOChBWS0S7EKI0jBEBZ&#10;mIAAGSSegAoGaH9Ev/BOH/gnAvhVdN+P37QGlhtbYLcaJodymRZg8pdXSMP9f3jjI/d8M3z4CIAP&#10;3RpgAUAAUAAUAAUAAUAAUAAUAAUAAUAAUAAUAAUAAUAAUAAUAAUAAUAAUAAUAAUAAUAAUAAUAAUA&#10;AUAB/9L9/K/38P8Afw/38CgACgACgACgACgACgACgACgACgACgACgACgACgACgACgACgACgACgAC&#10;gACgACgACgACgACgACgACgAPwt/4KQf8E4l8TpqXx/8AgBpYGsqHuNc0S2TH2wAbnu7WNf8Alt3k&#10;jA/efeUb8h0ID+dt1ZGKOCrKcEHggjtTGBJb3FxaXEV3aStDPAyvHIjFXR1OVZWHIIPII6UAZzhG&#10;cXCauno09mj+hz9gX/goBB8UobH4MfGu/WDxlEqw6ZqcpCJqqqMCKVjwLodj0l/3/vBDR8rGc8rk&#10;qdV3oPSMnq4f3ZP+X+WT22l0Z+t3Tg0CPrUFADCgACgACgACgACgACgAFHUUAB7MOgoPx2W7AWgk&#10;AoAAoAAoAAoAAoAAoAAoAD8Xf+Ci/wDwUdg+FsOofA34D6ik/jKVWh1XVoWDLpIIw0MLDg3RHU9I&#10;v9/7ofW5ZlfPatWWnRd/NnzLqSzGTp0nait5L7feMX/L3l12j1Z/Nhc3NxeXEt5dytPPOzSSSOxZ&#10;3djlmZjkkknJJ6mg+7Po4QjCKhBWS2REqs7BEBZmOAByST2FAFn9Ef8AwTf/AOCcS+GF039oD4/6&#10;WG1pglxomiXKZFopGUurqNh/ru8cbD9395vnwEQAfumOKYAFAAFAAFAAFAAFAAFAAFAAFAAFAAFA&#10;AFAAFAAFAAFAAFAAFAAFAAFAAFAAFAAFAAFAAFAAFAAFAAFAAf/T/fyv9/D/AH8P9/AoAAoAAoAA&#10;oAAoAAoAAoAAoAAoAAoAAoAAoAAoAAoAAoAAoAAoAAoAAoAAoAAoAAoAAoAAoAAoAAoAAoAD8K/+&#10;Cj3/AATgXxMupfH/APZ+0wLrA33Gt6HbJ/x+fxPd2qL/AMtupkjH+s+8vz5DIQH87rKyMUcFWU4I&#10;PBBFMYDoZpbeVJ4HaOWJgyOpKsrKcggjkEHoaAInCM4uE1dPRo/oS/YE/wCCgUHxHhsPgr8b9QWL&#10;xZGqw6Xq07BU1NRwsM7HgXIHCsf9b3+f74Qz5WEpZXJU6jvQeib3h5Sf8vaX2dnpZn69dODQI+tC&#10;gACgACgACgACgACgAFHUUAB7MOgoPx2W7AWgkAoAAoAAoAAoAAoAAoAD8UP+Ci//AAUfg+HMOo/A&#10;r4Cais3iuRWg1bWbdgy6YDw0Fuw4N0RwzD/VdB+8+4j67LMr5rVq606L/M+WnOWZSdOk7UFu+s/K&#10;L/l7y67LS7P5u5pprmaS4uJGlllYs7sSzMzHJJJ5JJ5JNM+5R9NCEYRUIKyWyI1VnYIgLMxwAOSS&#10;aBln9EX/AATh/wCCcC+GRpnx/wD2gdMDayQlxomh3KcWgPzJdXSMP9d3jjI/d/eYb8BAAP3VHFAA&#10;FAAFAAFAAFAAFAAFAAFAAFAAFAAFAAFAAFAAFAAFAAFAAFAAFAAFAAFAAFAAFAAFAAFAAFAAFAAF&#10;AAFAAf/U/fyv9/D/AH8P9/AoAAoAAoAAoAAoAAoAAoAAoAAoAAoAAoAAoAAoAAoAAoAAoAAoAAoA&#10;AoAAoAAoAAoAAoAAoAAoAAoAAoAAoAD8MP8Ago9/wThXxUup/H/4AaZjW1D3Gt6HbJ/x+/xPdWqD&#10;/lsOskaj9595fnyHQgP52HVkYo4KspwQeCCO1MYCxyPE6yxMUdCCrA4II6EHsRQBMoqUXGSumfv5&#10;+wJ/wUIi8Zrp3wQ+O+oiPxAoW30jWp22rfY4S3unPAn7JIT+86N8+CwSz5WLllclGTvh+j60/J/3&#10;Oz+zs/d1X7JEEHB4IoJPq07iUAMKAAKAAKAAKAAUdRQAHsw6Cg/HZbsBaCQCgACgACgACgACgAPw&#10;1/4KL/8ABSWPwiup/AX9nzUhJrpD22s65btkWPZ7a1ccGfGQ8gP7vovz5KB9jlmV3tWrr0X6s+Zk&#10;5Zi+SDtQ6v8An8l/c7v7Wy93V/zqSSSTSNLKxd3JZmY5JJ5JJPUmg+3Po4wjCKjFWSEVWdgiAszH&#10;AA5JJoAs/om/4Jw/8E4V8Krpnx/+P+mbtbYJc6JolyuRZg4ZLq6Q9Zu8cbD9395hvwEAA/dCgACg&#10;ACgACgACgACgACgACgACgACgACgACgACgACgACgACgACgACgACgACgACgACgACgACgACgACgACgA&#10;CgACgAP/1f38r/fw/wB/D/fwKAAKAAKAAKAAKAAKAAKAAKAAKAAKAAKAAKAAKAAKAAKAAKAAKAAK&#10;AAKAAKAAKAAKAAKAAKAAKAAKAAKAAKAAKAA/C3/gpB/wTiHikal+0B+z/pYGsgPca3odsn/H5/E9&#10;3aoP+W3UyRgfvPvKN+Q6EB/O0ysjFWGCDgg+tMYArMrBlJDA5BHBBoATSasz98/+Cf3/AAUFTxSm&#10;nfAz476kE1pQlvo2tXD4F4OFS1unPSbtHKT+84VvnwWCbHy13ljtLXD9/wDn35P+52f2Nn7vw/s6&#10;QQcHgigk+pTuroSgBhQABQABQACjqKAA9mHQUH47LdgLQSAUAAUAAUAAUAB+FH/BR3/gpCnh1dT+&#10;AH7P2phtVbfba5rlu2fsnVZLW0cf8te0koPycqvz5Ko+yyzK9q1dei/VnzLbzF8sdKHf+fyX9zu/&#10;tdPd+L+d9mZ2LMcseST1Jpn2x9KkkrLYFVmYKoJJOAB1JoAZ/RL/AME3v+CcQ8LDTf2gPj/pYOtM&#10;EuND0S5T/jzH3ku7pD/y26GOMj9395hvwEAA/dLpQABQABQABQABQABQABQABQABQABQABQABQAB&#10;QABQABQABQABQABQABQABQABQABQABQABQABQABQABQABQABQABQAH//1v38r/fw/wB/D/fwKAAK&#10;AAKAAKAAKAAKAAKAAKAAKAAKAAKAAKAAKAAKAAKAAKAAKAAKAAKAAKAAKAAKAAKAAKAAKAAKAAKA&#10;AKAAKAAKAA/C3/go5/wTeXxQNT+P37P2mBdZAa41rQrZOLzu91aov/LbvJGB+85ZfnyHCdgP522V&#10;kYo4KspIIIwQRQUAgJUhlOCOQR2oATSasz93/wBgT/goYurDTfgb8fdSC3w22+j69cuAJv4Y7W8c&#10;/wAf8McpPzcK/OGITY+SfNlTvvh/xp//AHP/ANI/w/D+2JBBweCKCT6yMlJJrYSgCgoAAoABR1FA&#10;AezDoKD8dluwFoJAKAAKAAKAE2krs/BP/gox/wAFKFsBqnwB/Z41PN189rrev2z/AOq/hktbNx/F&#10;1WSYH5eVTnLAPtcsyu1q1da9F+rPmbyzJ9qH/pz/AO0/9L/w/F/PozFiWY5J5JPU0H2Z9KkkrIVV&#10;Z2CICzMQAByST2FAFH9En/BOL/gm+PCw0z4//tAaaG1ohLnRNDuU4sx1S6u0Yf67oY4yP3fDN8+A&#10;gAH7pUAAUAAUAAUAAUAAUAAUAAUAAUAAUAAUAAUAAUAAUAAUAAUAAUAAUAAUAAUAAUAAUAAUAAUA&#10;AUAAUAAUAAUAAUAAUAAUAB//1/38r/fw/wB/D/fwKAAKAAKAAKAAKAAKAAKAAKAAKAAKAAKAAKAA&#10;KAAKAAKAAKAAKAAKAAKAAKAAKAAKAAKAAKAAKAAKAAKAAKAAKAAKAAKAA/DD/go9/wAE4F8VLqXx&#10;+/Z/0wLra7rjWtDtkwLwdXurVFH+v7yRj/Wcsvz5DhOwH87DKyMUYEFTgg8EEUFANBwcjtQAmk1Z&#10;n7m/8E/f+Cg4kGm/An496n8w2W2ia7cv1Odsdpdu35RSsfRHPRqCWj5LlllUrx1w76f8+/Nf3O6+&#10;xuvd+H9xCCDg0En1kZKSTWwlAFBQACjqKAA9mHQUH47LdgLQSAUAAUAJtJXZ+AH/AAUe/wCCke/+&#10;1P2ff2edU+T57XXdetnwf7slnZuPxWWZT6oh6tQfb5ZlfLatXWvRfqz5X3szld6YddP+fnn/AIOy&#10;+1/h+L8BuvWg+xPqkktEOVWdgiAszHAA5JJ7CgBn9E3/AATh/wCCcC+FF0z4/wDx/wBMDa2wW40T&#10;RLlARZg8pdXSMD+/6GOM/wCr4ZvnwEAA/dDpQABQABQABQABQABQABQABQABQABQABQABQABQABQ&#10;ABQABQABQABQABQABQABQABQABQABQABQABQABQABQABQABQABQABQAH/9D9/K/38P8Afw/38CgA&#10;CgACgACgACgACgACgACgACgACgACgACgACgACgACgACgACgACgACgACgACgACgACgACgACgACgAC&#10;gACgACgACgACgACgAPwr/wCCj/8AwTgXxMup/tAfs/6YBrADXGt6HbJgXY5aS7tUX/lt3kjH+s5Z&#10;fnyHCdgP53WVkYqwIIOCDwcigoBtACaTVmfuD+wD/wAFCvs/9m/Az4+6nmH5LfRtduX5TslreO38&#10;PaKU/d4V+MMAlnybjLK3zQV8O91/z781/c7r7O693RfufQSfVRkpRUou6YUAWKOooAD2YdBQfjst&#10;2AtBICMyqpZjgDkk9BQBMpKKcpOyR/Pl/wAFGf8AgpOdR/tT4A/s8amVtPnttb1+2fBl7Pa2Uin7&#10;nVZZR97lUOMsQ+5yzK+S1autei7evmfMuEsyd56UOi/n83/c7L7W793f8FetB9efTpJaIcqs7BEB&#10;ZmOAByST2FADP6Iv+CcH/BOAeGV0z9oD4/6aG1hglzoeiXCZFoOGju7pD/y27xxn/V8M3z4CAAfu&#10;p0oAAoAAoAAoAAoAAoAAoAAoAAoAAoAAoAAoAAoAAoAAoAAoAAoAAoAAoAAoAAoAAoAAoAAoAAoA&#10;AoAAoAAoAAoAAoAAoAAoAAoAD//R/fyv9/D/AH8P9/AoAAoAAoAAoAAoAAoAAoAAoAAoAAoAAoAA&#10;oAAoAAoAAoAAoAAoAAoAAoAAoAAoAAoAAoAAoAAoAAoAAoAAoAAoAAoAAoAAoAA60AB+F3/BR3/g&#10;m8vihdT+P/7P+mBdaAa41rQ7dAFuwMtJdWqDGJu8kYH7zll+fIcJ2A/naZWRijgggkEHggigoBtA&#10;Cauftb+wB/wUIOif2b8DPjzqOdM+W30bXLhyWtyeEtbtznMXaOU/c4VvkwVCbHy8oSy1udNXoPVp&#10;fY84r+XvFbbrS6P3j9xyDQSfTQnGcVKLumKOooAs9mHQUH47LdgI7pGpd2CqoySTgADuaCSJTjCL&#10;lJ2SP53P+CjX/BSR/Ezan8Av2fNSK6ON1trWu2zkNdEcPa2jjpD2kkH+s5VfkyXD7vLMr5LVq616&#10;Lt/wT56MXmDU6itR6L+fzf8Ad7R67vTR/hZQfWn0g5VZ2CICzMcADkkntQAH9En/AATi/wCCb6+F&#10;10v4/wDx/wBNDa0wS50TRLhAVtAfmS6ukOczdDHGf9X95vnwEAA/dIDFAAFAAFAAFAAFAAFAAFAA&#10;FAAFAAFAAFAAFAAFAAFAAFAAFAAFAAFAAFAAFAAFAAFAAFAAFAAFAAFAAFAAFAAFAAFAAFAAFAAF&#10;AAFAAf/S/fyv9/D/AH8P9/AoAAoAAoAAoAAoAAoAAoAAoAAoAAoAAoAAoAAoAAoAAoAAoAAoAAoA&#10;AoAAoAAoAAoAAoAAoAAoAAoAAoAAoAAoAAoAAoAAoAAoAAoAD8MP+Cj/APwThXxWup/tAfADTAut&#10;gNca3olugAuwAWku7VB/y37yRgfvOWX58hwnYD+ddlZSVYEEcEHjpQUAlAAfs9+wB/wUGbwsdO+B&#10;vx21EtonyW+jazOxLWZJwltdOesHOEkP+r6H5MbAlo+VqRnlsnVpK9B6yivsd5RX8vWUVtvHqn++&#10;SMrhXQhlbBBByCD0II6g0Es+mp1IVIKdN3T1TWzPZHljhhaaZgkaKWZmOAABkkk9AKD8eavIKlSN&#10;OLnN2S3Z/Ob/AMFGf+CkUnjZ9S+Av7P+plPDy77fWdat2w18QcPbWrjkQdnkH+s6D5Mlw+6yzLPZ&#10;2rVl73Rdv+CfPQhLMJKpVVqK2i/t9pSX8v8ALHru+iPw9oPqz6UVVZmCqCSTgAdSaAA/on/4Jwf8&#10;E4V8Krpf7QHx+00NrbBLnQ9FuFyLMHDJdXSH/lt3jjP+r+83z4CAAfuhjFAAFAAFAAFAAFAAFAAF&#10;AAFAAFAAFAAFAAFAAFAAFAAFAAFAAFAAFAAFAAFAAFAAFAAFAAFAAFAAFAAFAAFAAFAAFAAFAAFA&#10;AFAAFAAFAAf/0/38r/fw/wB/D/fwKAAKAAKAAKAAKAAKAAKAAKAAKAAKAAKAAKAAKAAKAAKAAKAA&#10;KAAKAAKAAKAAKAAKAAKAAKAAKAAKAAKAAKAAKAAKAAKAAKAAKAAKAAKAA/Cv/go9/wAE4F8TDU/2&#10;gP2f9MC6wA1xreiWyAC6AGXurVB/y2xzJGP9ZyyjfkOE7AfzuMrIxVgQRwQeDxQUAlAAfsd/wT//&#10;AOCgkngeXTvgf8c9QMnhtykGkaxOxZtOJOEt7hjybY5wrn/VdD8n3UQ0fJzpTy2brUFei9ZRX2X1&#10;lHy6yj8463T6D/gox/wUfm+I0uo/Aj4Cai0XhSMtb6vrEDFW1Mjh4LdhyLYdGcf63oP3f32fNZdl&#10;nsn7asve6Lt/wTSnTnmE1WrK1Faxi/tdpSXb+WL9XrZL8UaD6g+oFVWZgqglicADkk0AB/RH/wAE&#10;4P8AgnCvhldM/aA/aA0wNrDBLnQ9EuFyLQHlLq6Q/wDLboY4z/q/vMN+AoAH7qUAAUAAUAAUAAUA&#10;AUAAUAAUAAUAAUAAUAAUAAUAAUAAUAAUAAUAAUAAUAAUAAUAAUAAUAAUAAUAAUAAUAAUAAUAAUAA&#10;UAAUAAUAAUAAUAAUAB//1P38r/fw/wB/D/fwKAAKAAKAAKAAKAAKAAKAAKAAKAAKAAKAAKAAKAAK&#10;AAKAAKAAKAAKAAKAAKAAKAAKAAKAAKAAKAAKAAKAAKAAKAAKAAKAAKAAKAAKAAKAAKAA/DD/AIKP&#10;f8E4F8VLqfx//Z/0wLrahrjW9EtkAF2oGXurSNR/r+8kY/1n3l+fIcJ2A/nYZWRijgqykggjBBFB&#10;QDaAAKAAcqs7BEBZmOAByST2FAAf0Tf8E4f+CcC+FV0z4/8A7QGmBtbYJc6JolymRZg8pdXUbD/X&#10;9DHGf9X95hvwEAA/dDGKAAKAAKAAKAAKAAKAAKAAKAAKAAKAAKAAKAAKAAKAAKAAKAAKAAKAAKAA&#10;KAAKAAKAAKAAKAAKAAKAAKAAKAAKAAKAAKAAKAAKAAKAAKAAKAAKAA//1f38r/fw/wB/D/fwKAAK&#10;AAKAAKAAKAAKAAKAAKAAKAAKAAKAAKAAKAAKAAKAAKAAKAAKAAKAAKAAKAAKAAKAAKAAKAAKAAKA&#10;AKAAKAAKAAKAAKAAKAAKAAKAAKAAKAA/C7/gpB/wTiXxQmpftAfADTANaUPc65otsoAu1UbnurWN&#10;R/ruMyRj/WfeUb8hwnYD+dplZGKsCpBwQeCCKCgEVWdgiAszHAA5JJoAD+iX/gm9/wAE4l8Lppv7&#10;QHx/0vOtMEudD0W5XIswRuS6uo2H+u6GOM/6v7zDfgIAB+6VAAFAAFAAFAAFAAFAAFAAFAAFAAFA&#10;AFAAFAAFAAFAAFAAFAAFAAFAAFAAFAAFAAFAAFAAFAAFAAFAAFAAFAAFAAFAAFAAFAAFAAFAAFAA&#10;FAAFAAFAAf/W/fyv9/D/AH8P91ZcSZNFuMsbSTX/AE8j/mFAE/6zZL/0G0v/AAZD/MKAD/WbJf8A&#10;oNpf+DIf5hQAf6zZL/0G0v8AwZD/ADCgA/1myX/oNpf+DIf5hQAf6zZL/wBBtL/wZD/MKAD/AFmy&#10;X/oNpf8AgyH+YUAH+s2S/wDQbS/8GQ/zCgA/1myX/oNpf+DIf5hQAf6zZL/0G0v/AAZD/MKAD/Wb&#10;Jf8AoNpf+DIf5hQAf6zZL/0G0v8AwZD/ADCgA/1myX/oNpf+DIf5hQAf6zZL/wBBtL/wZD/MKAD/&#10;AFmyX/oNpf8AgyH+YUAH+s2S/wDQbS/8GQ/zCgA/1myX/oNpf+DIf5hQAf6zZL/0G0v/AAZD/MKA&#10;D/WbJf8AoNpf+DIf5hQAf6zZL/0G0v8AwZD/ADCgA/1myX/oNpf+DIf5hQAf6zZL/wBBtL/wZD/M&#10;KAD/AFmyX/oNpf8AgyH+YUAH+s2S/wDQbS/8GQ/zCgA/1myX/oNpf+DIf5hQAf6zZL/0G0v/AAZD&#10;/MKAD/WbJf8AoNpf+DIf5hQAf6zZL/0G0v8AwZD/ADCgA/1myX/oNpf+DIf5hQAf6zZL/wBBtL/w&#10;ZD/MKAD/AFmyX/oNpf8AgyH+YUAH+s2S/wDQbS/8GQ/zCgA/1myX/oNpf+DIf5hQAf6zZL/0G0v/&#10;AAZD/MKAD/WbJf8AoNpf+DIf5hQAf6zZL/0G0v8AwZD/ADCgA/1myX/oNpf+DIf5hQAf6zZL/wBB&#10;tL/wZD/MKAD/AFmyX/oNpf8AgyH+Z+Ff/BSD/gnCniVNU/aB+AOmBdYUPc65oluuBdgDc91aIB/r&#10;upkjH+s+8o35DhI1xLkr/wCY2l/4Mj/mJ/wTf/4Jwr4aXS/2gfj/AKZnWGCXOh6JcLxaA/Ml1dow&#10;/wBd0McZ/wBX95hvwECj6g/dWgACgACgACgACgACgACgACgACgACgACgACgACgACgACgACgACgAC&#10;gACgACgACgACgACgACgACgACgACgACgACgACgACgACgACgACgACgACgACgACgACgAP/Z"/>
  <p:tag name="FLASHSPRING_PRESENTATION_REFERENCES" val=""/>
  <p:tag name="ISPRING_PRESENTER_PHOTO_0" val="png|iVBORw0KGgoAAAANSUhEUgAAAPAAAAFACAYAAACC6PFTAAAAAXNSR0IArs4c6QAAAARnQU1BAACx&#10;jwv8YQUAAAAJcEhZcwAADsMAAA7DAcdvqGQAAP+lSURBVHhenP2Fl2ZXluUJ6k+aXj3da3pWT0/1&#10;zHRVdVZmZUZmRChQCoUYXe6Sy5nM3I2ZmZmZmZmZGZwZJIX27H3e98w+N7kiq8vX2us++sj8/e4+&#10;59J7Ky30ElKCLxwpPezykXQuI/wKMiOu2r5K7WdHXbPtrMirLK+bsiJv8LjPa8qRYm4iN/aWSds5&#10;MX7c9kNenP9ryo8PMLnbBQmBR2VRUjAKk4KQf0J5iYEmd78gOdjK3IQA5MT7I5Ofl8rvFh90AaHX&#10;v8bXH/4Jf/jVf8Hbv/oH/O7X/4zf/+t/wflTH6I8NxnlOYmozE1EdX4SGkoy0FiaiaayLFNzebap&#10;tTIXrVUFaK0uRFtNEdpri00ddSWmroYyqhQ9TWXobS6nWLZWor+9Bn1t1Rhor8NQRz0G22sx3FmH&#10;0e5Gj5pME32tpjFqcqDdNDPUidnhLsyOdGFmuBtzo71YGO/D/JjUi8WJASxNDmFleoQaxur0qGlt&#10;bgwbi+PYWJjA5sIktpemsbU4ha3lKeysTGNndQ67qwvYXVvAzvoidjeWqEUcbK7gYGMVh1trOKBu&#10;b6/hcJvHWB5sr+NwZ8Ok7du7G7i9t0Ptmu4e7OHu7du4d+cuHt1/hMcPH+Pp4+d48fwHfP/qb/jh&#10;+5/w6uWxXr74G4//hO9fsnTF/VcnyqNr9B4/sPz+R5O23X13+4cf4egH4Me/AT/9ROHf//cD3+Pl&#10;05d4eO8RDvYOsba6gZnpOYwMjqGrtQst9c1orGlAY20DmmobUVddj4qySpQUFiM3IxPJsfGICQmH&#10;z8UrOH/mW5z69Auc+eI0Lp45iyvfXoDfFR9E+IcgOSYJBVn5aGtowmB3FyaHh7C2sID9zS28ePwE&#10;r548wcvHj/Hi0SM8e/AAT6lnjx/i+aOHtv/4/n2Kf9t7j/HwzgO8JWhTQy4avCrfBLC3BK4D7zWP&#10;HHizTkCcE+2LPIFr0B5DLHi9AdZ2PmE7htffoC1MDPqZBKgLqTe0J+VCnB3nh3R+DwfgUzj90Z/x&#10;p1//EwEmxP/2X/EHbp//6kNU5KUQ4iSDt64o7TWABW5LRY4DrwHMP77BW0Roi9FZX2rqbiw39TZX&#10;oq/lWP0Et7+jFgPUYGcDhjrrMdrVcATueG/LEbxTBNYgZjlNcGeGHXjnRnsM3LlRQjveT4AHTIsT&#10;g1ieGqYE7wjWZsawOjtOeKcILoFdmMXmErU8i62VeWyuzmObErh7a0vUMvY2VrBHaKX9rVWK5eay&#10;sy14dzZxsLvNm5qQHuzj7uFt3L9zDw/u8UZ68BBPHj0hpM/w/OkLvHz2Ei8J66uXP5oEnMATiNp/&#10;+ULH/2bgunrlAdVbR9B66YfvBSW3DdKf8CP1NxfQNxCqY3b9yx/wjN/t4YNHuHP7HvZ2drG5sYHV&#10;pWXMTc9gbGgUAz0DhLQTrYS0rrIWFSUVKM4vQl5WLtKT0pAUm4iE6DhEhoQh1C8QQT5+CLxxE0G+&#10;fgj1D+bxCMRHxiI7NRMleUV8jxp0NLVipH8Is+MTWJnj35yfeXfvAI/4txOUAvTF40d49ZTQSgT3&#10;xaPHeM5K79lDwfsIT+8/JKgP8fDuQzyiHt6+z/e4y4rT0cH2bbwlaL11BG/YJc+2C68DbmaE3Ndx&#10;3exIHwdeLwlcSeAKYIP4hPIIlisHXhdcx4UL6aoOtI77Og7swFmYHOIoJYT7TumtAiqfyiPELsCJ&#10;IZcQdsNx4D/Ted/+1T/i97/5FR34n/DdFx8Q4FRUFaShtjD1CF7XdQVvW1WeqaM6H+01BQS3iNAK&#10;Xsd1XXB7mioIbRUG2moIbo2VA3TbQbrtUFc9hrsaMUJYx3qaj9x2sr/tCN5pamqwg/DKbR1wZ0d6&#10;6LQOtPPjg1ig2y5ODmNR4NJpVwTt3ATW5iexLtFl15enCe00tgntzjKhJcDbK3PYWeM2HXd7fYmu&#10;u4zdzTWCSkC3d3C4u4s7+wT04BAPDFDeNPefEtDneEIXffb0FZ4RzhcvfqKAly9B2JzSlY6/sJLu&#10;SuheEOCXJ+CUBLILs+1T39OdJYH6I93zJ8HpkVmoB1JBK3hfvRKYz/GIN7wD5j7W1zaxvLCMeTrn&#10;+PA4BnoH0N3eZWDWllejvKgMhVl5yE5JQ2pcAqGLRlRwGIJu+pn8b/haGeIXgOBb/ogODTdnzU7N&#10;QFl+Id+jAu2NjJb6+zEzwb/50hIOdrb49zo0l/z++VP87dUr/PT9K35J6SV++uElfvz+JX7gH+jV&#10;8+es5J7S6Qnrk6d4+vAJnjx4jCd01EcClY768PYj3Dt4gLv7gvUe35+g7txjRUptOzrYus8I6T6j&#10;pfuOA8tpJQNWZehlZLgycK+zvGZyw+WjksoQvHTdrBPwqsyNpQNTeXEOuI7jeofKTph80m0NWk9Z&#10;nEQ4CaQByu2CpFBCHGYqSgnnuTAUp0bYdgGPFaRSKWHISQxGRswtJPF3CGA5sAFMcP/w23/D2//y&#10;jzj7+fuozE9DdWEGAU5DY0kmWsrz6Lb5LHPRxrKdYXMHw+ZOOm+HQmYvxxW0Lrj9rXRbwXvkuB5w&#10;u+m4vQSXbit4Ba2pzykN3kFHM4R3dqTXJMd13JbQEtiFyRHTEsEVvHLb1dkJAkxwFwjuPJ13cRob&#10;BHZzhaDSYXfXN+iyWwbpwe4eDvcPcZs3/L27j+hKzxjmvqSDfo+nTwQEAX1G+J4TwmcA7zcH2Od/&#10;o36y/Wfcfk7nfCFZGHxCOmZQOtsupK6LCs4fGeJ6A/oT9//G4z/wuhfPvrdK4+H9x/yud7G7fYD1&#10;1S0szC1jamIGo3TMwd5BdLZ0oKWuycCsKCSY2fnISExDSkwiEiNiERMcgTC/YMcpfW5aGUzHDKeD&#10;xoVGIIUAK/QtZwhcX1mN7rZ2vjcrxtk5bK0yddjbp/vdN9B+VK0kKPUDVNr2K37nV2T0BX7gH+b7&#10;Z8/43Z8S5CcU4aSesHJ5LEAfPKWLPiboj/CAgN4/eIj7hwR1X3rokbYfE9pHHnF79xEr1oc45P7h&#10;zkOmMw8ZFd3HHuHd337Ayveh48AuwAYxlUGQTXJeOm6GAPZIwHoDLB3lvQYwgaVyJcKTp3DZK2QW&#10;tI7LMvwluDrmAOwA60Lr7bxFcle5r5UhKCaoglXQFqeyTNM2IbbSOSeQcxOCkcWcOyX8BkJvnMaZ&#10;T97BO7/5VzrvPxNglgyjv/nsfdQUZKC+KBMNxZl03xw0VxDeygIr2whue40juW634K0vM2gNWDlu&#10;q+O60hChHSa0CpWHGSqPKFTuEbzNGKfTmgQtnXaSwKpUbjs92Ik5wevJc+eY386PK99VjqswmdBO&#10;jVOTWJ6ZouPOYWNpkTfbKnY2NhkCE1De7Ie7d3Cbtfc93Sh3ntJJGT7ef4XHj36gW33P8kfeXH8j&#10;sD+Znnjp6VPYsWdP/kaYCSwloJ+7MpClH00Gp3s/e+D8mwdOlZJyUeW7z5/9gIcPn1nFcbB3B1sb&#10;u1hZ3sD8zCKmxmcwPDCKvq5+tDV1oK6qgWFsFQpzi5GdlovUhFSGsPEMVaMQFhCCkJv+8L92EwHX&#10;6JrXbiGY++E8HhMayRwzATkMZSsKS9FUVY/eNuaZQ2NYIpg7a2uEZB/PmEe+evoMfyOYP+kH/Oh8&#10;+Z/0ZflD5KCS4Pz++TNzzJf847x4QkiVLhDI5w8IKvWEUcqje8/w4O4T5v6E8A7Buy09oZ7i3uET&#10;wvoEDw752/e5T90/eObI9vm6A167x9Jz/t6exOt3n7IieUqAn7LyfcKwmdGGlU/4//zEjv0cYA+4&#10;6VLECYA9wHqDK8d1S3NfgptHaFzlxxLQOMdlHcc9Ll2I3W0X3mJBSpWkhBq8RaksPSoloGVpUQZp&#10;SVokFWESuCXp3E6PJMiRvDYc+YkhDKMDkRzqgwjfb/HN53/Bu3Te3xHgPwpghtFnPn0fdYUEt1ih&#10;cxYa6brNcl81VglcT67bYeFyKXoYMg80V6HPcl0H3MGOOrotoSWwcltBO8R8V+Gy8lu5rnLdcXNc&#10;QstyeqCT8CpU7sHMSB8dl2HyGF12YpQOO4mV2RmsLcwT0hXmrVt0Ubrn1m3+p90hAPdxmzX4nTv8&#10;T7/7nHqB+3df4f69Hwjs9wT2e5avTI8eEFwvPX70NzwmwE+e/MjyByufPnX2VRq4dN8Xcl/KwmNB&#10;KvMhkOagHiN6QSjl3g/vP8Odw4d0yzvYXN/F8uI6pifnMT46hYG+EXS29aK5sR3VlXUoL65EscBM&#10;zWYYm4rYcOaWwZEMW0NwizD6XvbFzUu+8L96i67pj5BbQTwfhoSoGGQkpaI0vxgN1XXo6+jBGKFf&#10;mmF+ySjj7v6BOeZLc8wXDpj60taapS/+I6H8niHuC55/StekCLGuf8nSwJQePWMOSielnhqgT/i+&#10;hPTOM4qRAaF8QDgl2+bx+zx+7zaB0zbLh4RVenDA44dPcZcAH4tw8pyue8DX3z98zmMvWb7k9S94&#10;7CXPv2Q6I3Afs1J+wEr6Nu+DXUZX21icZoowsYDxwQkMdA3CWqEl7/w3k2GzQXwCYNd9BexJiJ3Q&#10;+fXcN1/uqtzWclw573HY7Oa8vwSuVEpXPVY4ygloOQEtS49CqUeFycxTwnxQkhFNeKNRmhmDUm4X&#10;87pCQp4TH4S08JuIvPUdzn31Pt793a/xDiF+53e/wZ+obz7/CDVFHnhLs9FYkUt4GUJXO7nu6w1V&#10;DJUJ7kAroVVuK3BZDql1Wc7raaAaI7zjzHfHuwVuO8b6Oum2PZgeVjg8RkgnCekcVuaXsbq4ivWV&#10;dd74O9jaPCAEhJR5z+HuA/4nsrZl7XzI//hD/sffvv2coDxlzkdgTPzPv8P/cJNA1k30nODyZqDk&#10;vMfg/sjQlM77mA5Lp5XcEJn3NF2SoHJbDvvsqeBmBXD/OQ6Zj21vHWKVlcg8v+/E2DRGB5lf9gyh&#10;o6ULTbUtqKRbFueXIi+rgJBlIikmCbFhsQj1D0WATwB8r/jgyrnLuHr+Mq5duIIbl67D7/pNhAeG&#10;Ii6CYDL0VQhcW1ZtobFC5JlJpgIrCmX3GIYqlH2CVwxTf+QXVej6E3PMnyzHZChLWH9kLfMDwf2e&#10;P0rXGZSE8/njxxTdkvnmU6YMrp6w0hGYj+8STv7dHjJaeXgEqaRtAsVjD1lJPmQl+UDn+Ld+QKl0&#10;thnh6Dq9xi157bEIp67zvP6e/g/3+X/H/9tDwrmzfpuA7jGiWsfC1AIjrxlM9I3yfupFd1MLmqur&#10;UVNSjIr8XJTmpCM/Ixk5aYnISoxFVkLsMcAuvK4DZxDe9AhuG8DMc70A9gbXWpmPAJb7El4672vu&#10;SzkAO87rLTdU9gZYKksLo8JRQUjLvaT9CgJaRlUQ1mK6ceCV00gO90VFTgLKMmNRnhGL0jQCTeUl&#10;hiI90g9Rfudw4esP8O4ffo133xbEv8Yf3/4tvvv6M9SVZKG5LBtNFQyfrZXZdV7Hdbsb1T1Uhl6F&#10;zS2Et7WBzttAgBsZJjdhpKeNIbIg7cP0yDDmxsexODmFlZlZ/scsY52h4vrKFjZWt7G9cYAdOtUO&#10;Id3ZvofdnQfYJax7zHX2mPPs7zG3MTHv4X/ygWph5kaHB4/puk8IMMUQ7fYhwymFZbwx7gvY+7yh&#10;HvCGecBw+aGckSA+UUhMcAnj40c6/5w3E8M7QqlKYndjH2vLBHN2BeMj0xjqH0NP5wDD2E40CszS&#10;GoaxJRbGJsenIi4yAVEhkQxZAwngLfhcvmFgXv7uInXpCM4A3wBEBIdb2JudloWK4jLUV9eip51p&#10;wyjz9kU1oG3Tae4QpkcWmv7wQiD+QNEl6ZQC9UfWLD8wDHj17AVD3pceKJ/QLQnmoycmOaVgfCIY&#10;77lu6cgckpGK8k5tPzIwnxuYD29L/JtoX7ByX3LP61oHYEU3LAUj/86PGN3o7/vkISs5VoxPVDkS&#10;Ur3ugdyW/0/7O/ews3nI/+8drC1uMOVZwQwrvvHBEbomwWztQFt9E0P8GsJZiqrCApTnZqEkKxVF&#10;GYnIS4lDTlIMshMjCWokMlUmRCE7KZqKRXZyLHJT4lFAmN9KDWUILXDDL9OpBK/cl9CqNHgdBxa8&#10;rgxgAnuU8xJa6ah7iODme0Mbfwys67jerusNcAlDZjluGcPicobCZRmRBNKB1kRoK7JiUZkdZ2Up&#10;gQ28ehbXv/0SmfGhqMhLQml2PMqy4glwLMPocGRF30JcwAVcOvMxPnzn9+bAf/r1v+GPv/4Nvv7k&#10;I9QWZaPBAJbzqouI0DZUoLe5Gr0t9Rhob2WIrP7ZLkwMDmFqZIL/IZOYn5zB4uw8lsxJ17G6tEUg&#10;drC+uktH3Weed4AtldTmurYP6Ga3sUOp3N2kCPPu9l3s8T/9YPc+gSVc+9TBQ0L60IC9K1B5I0n3&#10;ebMIVkEryXGVbx3sK4S9Z5+xurjJ3HKZueUcRgbGMNDtdJM01jaitryGYWgJCrPykZ1Ct4xOQnRo&#10;DIJvhcDvmj98LvrgxvlruHT6Ar778ltcPHPeA+dVgzbUPwSxcs3kNJQWFKGxph7dbZ0Y4825yHB2&#10;c3Udd/b2eePfxeP7D80B5YjKJQXjD8wr3dZYwajzzyi1yDp6RigI4n21zj628hHD2IfMMR+y8nlE&#10;PWQF9lAhLIG5f+DklMoxHygsdcNYAiUXfcg0w0Jeuac5osB0RSD593zMtOMJ0w9J27bP6OWJKkS9&#10;H9/7LivRO6xU9X+2ScdcXdjg711m+jPF1GiIjtmDnuY2dDY20wTomqWlqCgooHPm8X7MJJhppvy0&#10;JMLHPD05nopDbnIC8pKTUJyZivKcDJQXZKGqJA91FcVora9Aj4yih1HcQC/vuyHMTymfn8TG8jy2&#10;1hbxlsJkgZsaRic21xXATjeRtT57ZOAqdPbIGZTxOryC1buhyt0WrC68LqwusC7A7vZxuOxAW05V&#10;EtJKwlpFVWfFoTIjDlV028qceFTkJiLMhy7w9Ve4fvYMClIJeW6CQVyUHoO8pCikRQUiyv8arnx7&#10;Bp++9x6+eP99fPPZF7j07TlEM7/qaGjgH6oFg10dGO3rZ005jMnhccwwh5tlSKOcY2F6if9hFN1q&#10;aW4Nywx5JP1HrrKWXSE0K8xRHIjltjvYWGPessbQeH2PzrvviOHoLt1PtbSAPVQ+S2Bd3Tl4xLBZ&#10;DT10ZoK9s3HohFh87/lp1uTKf4an0d89zBC2B821rQw9a/kfX87wSlAqt0xhCBtjsAX5+OPW5euE&#10;8hIufXMW3506jW++/BrnTp3BeerK2fMMca8j0PcW89FIvjYZRVmFdAaGs00dGO4ZsL7M1YUFusom&#10;Q78DQnCPN/dDurzgk4M+IogP8ezRAx53Bhs88fRhWvcI9eDuA4+4fccjbt+/o8Y2RQWPCAmjCzqY&#10;/gYmRhl3PdJxNfYIJuWQjlihySXNIRVdEGYrX9AVBaJKd5tw3qdrGqyMSASz3oNQ3mYEtL/F/J1/&#10;5/WFTSzz/3p+nKEs74Oh7m708t7oampEW10tGssrUFNYRKPIRVFmGvJSEwzKwowUKhWF6Sl2vDg7&#10;nbl+Jv9fclFdXEC3LUd7fQ16Wpsw1NOBiaE+zKm9Y2YC60tzzOOXcXtng79xl38btYAf8m95m3/T&#10;u3j+5L6jxw9YPmBkdQ9PefzR/UOG0B7nFchuzpvpBbDJA68c1y2PAVZX0XHfrguvK2+3PQmwC653&#10;vquw2cl1CXAm4WU4XJVJUAluBV23KiuGQBPSbIbKOTyWm0KAr+PKmTO4fOYb+F06j9AbV1CWk8k/&#10;dgnqy0tRV15mfXgNlQ1oq21GX2sXhnuH+EecwNQoQ5uRSQshJ0ZnuT+DaWpmdI437gI1h7nJecxN&#10;L2KOAC9Qy7PLzF9XeVOvUesWJq0ubTrgEtpNakuwbjraYW4raVuNPOsMpXX90twqa9QFTLIWH6VT&#10;9ncNMAfsRnMdoeR3LSusoFMW8SbJZSiVjsTIWEQGhiH0VhBuMa+8/O0FnP/qLC6c+g7ffXEGpz/5&#10;Eqc//oLOeYbRxne49p1GAF1HhH8gUqIZltE1y+gKTbU16OtgODs8hNW5eeZhGm21TScjnHfu8Ebn&#10;DfLQgfEJYXxEYB/du88b6w7d7TbzuNuE6i4rGrV4s9y7w4rIS7uSjt+zSkmNbm5ldcBU4fYeQd1n&#10;Lk/dlrMZsAKVTkdHtdKknPHF0b45LPcf3GF+Tj28SxHIRxId8yGBfSCI1VCktgNWgPuMSHZXWJny&#10;/2mJjjlHMNUqPdLTj36G9N2NjWhnntlUxjC/uBiVBLMiLwdlhK8kmyBmpdAdpVTLQasIZA2BrCkt&#10;QF1lMVrqy5kaNGCot4NR2RAWp8exvjhn/eyHuwTycJff85B/z3sG4Kvnj6jH+P7FE4rRCbd17MWz&#10;B3jxlCKgzx/d5/V3+be/zTD9toGq8vH9O7YtPbx3wEpr/xjgNOa7RwB7wNXoqtdCZ4/7egPswPvz&#10;IZHSyRz3dWiPG6sE7TG4rqIIbzQdNwZVhLUym45ro6UyUFeUy7y1wABtrqq0PKK2rAJN1XVorWuy&#10;UTC9bT3o7+jHUBfV24/hvmGM9o5gtIfqG7UWzLH+UYIzgrGhcWqCzjZJmAg1gZ4hxAbvxJw1LixM&#10;L9B9l47AXWPILK0vMb+lVubXsEB3npta5H/kLF18kpXEKHrb+9DZ3IkW5pR1FXWoprOVMK/MoVNm&#10;xqcjPjwe4QHhCPQJxM0rN3H1u8u4ePocI4SvcYowfvXhp/j8vY/w8Tvv49SHX+Ds56cJ7Le4zrA2&#10;kCFtdFA4MuKTebPloaG8ik7Rwt+lAR9TdBMNk1xjvrttznlPo6gIn+ngEPd1bP8Qd/cOcWf3gE50&#10;gMOdfRxse8Tt/e0DutMh9w+xx+1d5na7m8zhJbrW7hbz+C3m71vM41lqf4+h/D5ze8GqPsyDHacU&#10;rLeZ06sB5w5BNXFbLbPSfYarauSRgzrOytyScKq0awj5/X2+D99/T20JTFXW+HdfYuWqSGm0f4SO&#10;2Ys+hvSdDS1oq6lDcwUr7tISg66yMAeluRmm4qx0RmkZBmplXjaqC/PsfmqpreT/Vz36Olt4b3Qb&#10;lAvTdElBubbC37LB77ZvUD6+d4fAPWQ68MiA/PHVU0qpwlOmDE/wksdesXz17DHhVKTy0GROSj0j&#10;qM8e3WMUc5dSKWdlyeNPHhDgB6xMCe6Th56Sxx4Tahdgx4HDGEJTFjp78t1fCpuP8l4PuMfO64L7&#10;egOVGzo74CpEDvWEyk53kOu6rvOWpofTXT35rifPrTR46boMlRvKC9BcU01IG5hrKN9oQ0djK7pa&#10;WJPyP62njeFORy9rRKfso/oJ0EBHH3PYAQxTA519BHqQAI9gnDXxBDVFcA1Y3gTTdGQBOE3NjNOR&#10;6Y4CenRgHEN9I/yP7Ud3aw/aGtqZ/zWhvqIeFUUV1jWSk5aLjIR0JEUmIiY4GiG+wdZXeZ055cUz&#10;F3D2y7P4+qOvcOqDL/H5Xz7B5+9+jM/f/wyf/PUTfPnRlzhLN7387SXr2wz3D0VydCIKMvIYglWi&#10;ubqJv6Ufk4MTDO/msDqzgi2G7TurmzZQY39zG/ssdze2qR0rd9a3GH5vMjR0tYXNlW1sMk/foitt&#10;E4CtFVd7PMfogWHk1hqjhTWCusYcndpbI6jrzN03uL8heAjspoB1BhPsbz8itNy3gQY6ft/293eV&#10;Cjxlfv4Uh3Jcj7s6kDq6p26Ug+cE/Im9Rp+xZY0/BHOWYE4wQmJlq8af3rYOq6Baamr5d3cq7qqi&#10;ApTn56CEEZdUTCiLszJRRhetJJS1pczTK8vQXqf2jEb0d7YS9B4LX9cWNGhjiZXKNp37wAB5TsAE&#10;3PfqaqL+9uo5/vb9C+o5fnx5DOcrQvvKoPToKeGUBLQH1md0UxdaVy68P5MnTHYBttKAvutIjmwg&#10;OzAbyAyz30oPv0aAr0LlSXj/HsCSO7LqpPO6YbN3yOzAG+ZxXQEbaU7rOm8ZVZpB5/VqqCpX3kvn&#10;rcqKN/dtrCwnNLUGcDvhbWtoJsStzNUIc0s73a7b+gelgS6C203RgYd7hph3DLJ2HmSY2kfxZuA1&#10;vR3Kb3rQ3dTJ0Fo3RjND7jr+p9egIr+MN0Qx8tNzkZ2cjpTYZOuzDPcPI5T+8Llwg2HqBXzz6Wl8&#10;/fEp5tWf4+O/fIyP/vwhPvzjB/iY5SfvfITP/voZTn92GudPn4fPJR8EE+rY0FhkJmYw1yyyCqCz&#10;qcuihbF+VSbKu+ewSCdfZsinFswVOvsKw22VOraoHG2SUcHkokfLFMN7lkvTqwzxmZ/POVqZ37D9&#10;1flNughD/CVCusxQfvngqNxaOcTGygHzdrWc8viaGuAOWQEcMm+n024wF9+k6Ljbm/dYEmCD9hGd&#10;lq5qAw4YstJdzWXVaq7GOIbNe3Tibb52g5XC6tI2oximDUxJVFFODI5jmP8/fa0d6KhvtMaf2jJC&#10;WVyICrllXgajFeaSOWnmmtoupVsK2royRl/VHrfsaMFIv9xymCnOJCMijT1e5ffaYkpwYOHrS0L2&#10;PcEUhAalR3JMHXsdTjW8PTYQ/z0JSu9t7319pnvsTXoTwM8ey5UF8LErH4N8hxDLmeXESnXu4C13&#10;iKQNk5S84PUG2IXXG2A5sNu36+pk2Ow2TglcASwnVhdRaWoonVahskCOOurbLSe85cpxBTC3q7IS&#10;UJOdiOq8VAuXW2vrGB41EbpW6yfraaYDN7agmwB3tbQR7GY01zagpa7RQuraskqGreU2ZK44Nx95&#10;6VnMBTOQmZBKh4tHXGiUzRJROOp78RqufnsR5778Bqc/YvhKd/zs3Q/xwe/fpf6CD/7wV9Mnf/4I&#10;XxLMrz/8Che/Pg9fwhziE2RgpsaloSCzEJVFlWisakRbYwd66doDPcMM40fp+sy3qYnhaUzS9SeH&#10;ZzA1pLxMN7Q0xW1HU7xmmnn5NPNxE8GeGWM+PrbAXG4B8xOEd4LgTqxgcdLR8swmYd8isNt0mB2W&#10;dLMFhpoLewSYLrvsSI7ruC4BXiWY6xodJYe9yxBZw/XooHRUhcX7O4JV4bHHIdf3sU63VsPdwswq&#10;3WwZ0yNzTFHGMciKqJcRkcLXpvIK1DGvtJbYnGxzxhKqONMJYUskuqbT0JOPuvIi/p+VsWKuZpTT&#10;6DT2DA9ghm65Mj/DyGDZoLx3sMfw9bblii8F20uCR/0gl6R+IJTfE0gde+UJY18y13zhgfIknN77&#10;LrzeOnnu5HXueVeC803HTEfbjjt7A+zA6gDs7b7uthxYTqwK6WcAuzmvt/u6AGdbV9FNB2CD1+0y&#10;+nmjlXf47A2x47zh3HcarEpSgs2JS1PlwuoqijZgyyS1PFuLMx04J95Uk5uMhpIi69SuVmNDQTHK&#10;8/J5Y+ShMCMbeakZSE9MRkpMPBLCIxEVGILQm/7wu3KV+eI5XDp9hm75KU69/xE+feev+PAP7+C9&#10;3/4e7/76D/jTr/6Ad/7tj/jr2++ac371gXLNb3Dt7BUEXmWeGRCG1Ogk5CZlM9fUd6hmNNCAtjrm&#10;2gyn+xiiD3QxPKfDDzPHHuoe5s3nlIO2fazh3jGKzkON9k8ylJ9iOWWlNE6IpQlBTSimRxcIxwLD&#10;+AXCu0R4lzE3uoRZamFiFUtTdNzpNazMUHRaQbuxtHckc1pCur16+0g7DIlVynnXef0aYZdDq4Vd&#10;OfzcxAIrlmmM9Y0z/ehHDx1S6UprTSPqS8pQlV+A0qxsFKWnIzc5BVkJiUiLjkF6ZBSyY+OQHReL&#10;/KQElBHQ6sJs5pZ5DGHLGe3UY6SnE9PDg1iiU67OT9Ptl+nSW7h7m3klw8InCh0Zir58Tsd8+cQg&#10;dGB09Iou+dILyBcMZQ0Kt/SS4FZ+6g3bSQkilS5oJ8+759503NWbzrvv93MJYk+DlafRykD2OPBz&#10;D8DaPgmwA7Ec2Atgt8HqSF7wOgAT2ihCS4izIum+LAWvKwufTYKX4XMCQ+d4SiVBLk50wmeBW5wk&#10;cCnuC2jB6wyNjESJtuXEzIHL1PqcFcfw2Wl5rs5LYpmEaL+bhCkAEX7+dEwf3Lx4GVfOfIOzn32B&#10;Ux9+jM/ee5/h65/w/u9+j7/89rd4/w+/w3vcfv/3fySY7+BLXvPt56eshfbmxauIuBmAuOAopMek&#10;8EbMRGm2+u3KUE33VBjdUFZnoLbUNqOtniE7gW1n2dGgkK+dN3UnOpq43dxJ9+9GVyvzbuapfbzp&#10;VQ50DmKwi6G7YO4ZxUjvBEb76MADdN9B5tdDc3TaWToxIfWAOitI6Wiz44SU27PjK8zFuc9jOj7H&#10;49Oji4SAUA/N07FnmZ+zEuB7j3QrJGWlwVxfuX8fK5cefq9ORgGt/A0t1S1o4u9pKK9HLfPq8vxi&#10;gliEoows5KZkIiMuDpkEMDM2GhnREUiPZkQRE0M4I5EbH4HC5ESUZCShluFtc2kh2qtL6LbVGGpv&#10;4+/oxczIICuDKawtLWJteQNbW4wC1jewypB8Y/MAi8xtH99/wFBWoSrdUeGqJ2R1b3A3l3zOm1t6&#10;9pQ3tLaf8dhzikAKcJWC1l7HUPUIHMqBV8ecsNmVXeNp9bWWYO4LFve1rhRGe8v72Mlrf0mC8hha&#10;R84x5/fZbzR4HQe2kjIHNnnnv9z2hM5PrXHLE0IzCjGAT+a9r0shtEJnOTDFbbfvN0cQy4U9gzby&#10;bHhkoLNPqAWwVKR5uwmamMBwmgBbLmzwMmyW0qJRzLI4NRJFKRrHrLHO0VQMCpI1miqGN1As4oOD&#10;4XP2nAH79YcfmU5/8CG++eQTnP/qFB3zO9y6TDD9A+FP5/364w8J7Oc4/cmn+OTddxHG49WlvHEL&#10;S3nzlhDWElQS2JqiaqoSNcVVqC+tNRm8ZfWop5qqCHBtqwfaDnQ1E1bmrd3NzJ+bexnK9zKs72I4&#10;30dpX9vdLKkGtYh2MW9vR3ttO1oJUWuNQGpEQ6nybQ2Vq0Alv5O+T1lOIcPKQhRn56MgIxd5BCs3&#10;KY0ul4z02HgkR0UjITISieHhSAwLQVwIc+rgIFZEgYgNZIUUyDLA2Y4J8EPcrVtIoGL9fShf/m2u&#10;IzzAF3FBN5ESEoCMyFDkJRHOlFRU5mbytxegvaYM/a31rGzaMTbYZ91t89MzNmJreoYVx9wyRpmb&#10;D0xsoLF7EU09WyhpWkB25TzSiqdQ3LSMwqYphCQNILd6GcUNh4hLW0Fa4SoO9+/gGW/kp7xp1chj&#10;N/FjhZRv1nMPrG+SASwZsB5wJINUIsAC1Rs8HX/hHP/Bc85buubksTcdP3q/X9BJcN8kB1yndOXC&#10;eyTlwwaw+t4dmJ8QXukIYBfiNwMs+dh5C6E9MLthdC5BzY1VF5IGbgRym4oPJMxByE8IpYIN3vz4&#10;EOQmhCAnPhQ5cSEMtaiYUGRFO8qICkFqRCDSIkIYioWylBi6hlMREUiNjDZHiAsORUxQMMPkcDpG&#10;vIVv2YkMbxnK5aakITeNbsI8N5PHT330Md57+2188Mff453f/Abv0JU1B7S8oBT5mbkozGEomFvA&#10;sJjKlApRkMbj6bkoSM9hWJ6FPDpzbmIashNS6EwMFaPi+V1ikRIRg8TQSFYq4YgKCKaCEE14Ivz8&#10;mA/7IOzWTYTdvInQG5oJxRzZ9zqCr11G8PVLCKICr13k/iWEXNcxbks3LvO1Ht3gOZbq0468eQPh&#10;N69z/yrTAuky969QFxHjdxnxAVcI7jVCew2JwTeQHuZHMANZwYahICkKhakxTDcyUJqfgxrmmc11&#10;NWhvbkJnRwfamZ939Ayhne7d3DODmq5pFDdOI796HhnlsyisnyOECwjJmMWNhHEEJk7CN3wSN8JG&#10;0dCzg+TieZy5NYiU4kW+bhfRmfMobVxH59h9lNSuo7ptB5Vdhyhvv4OkvE3cvcvwkDf4U964T+Ww&#10;BrEH1J/JAypBc0tvGSgs1V2j/aNty3sJnKef1Rs8b/3whmO/JH2WW7qAutve8gbXWyfhdcF1y2O5&#10;jVkuxNx+SJ0AWQ786CTAmm30JngdgJ15v0dOrMas2FsEkSLMWVF+fB9/XsNaPUoKInwEMjSAN1QQ&#10;koL9kRwSSHE7KBCJdIhkOmpySAiS6CKJPC5HSY0MRwrhlFIjIg3etCiNpmIoFxVHaBOQSXAz6Ebp&#10;DPfSuZ0Zr8HdzMWSUpEtcTsnKQmJEeH44q9qfPod/vr73+HPv/k3fPqXv9Cpz+P8qdP49suv8N1X&#10;X+LaubMMqc/D59x38PnuW9w8f5blN7jx3Rn4svQ5q/IMj3+Dmyz9LnyDwEtnEXT5WwRdlb4hgN8S&#10;unOmMJ9zDM8vUhcQ5XcJUf6XERl4lY5IBV4n7NdsZFg0yzjux3I7juDFh/hQN5AQ6igpzId/Bx9W&#10;ZL6sMG4iiWVSpB9iQ/0RHeyHxOgQpLEyzEyKRHY6/wYZKUhjXpqWVYC03ErEZ9QgIq0JUZmdiM3q&#10;QkbxEMLS2nA5vBmXIjpwLqwLX1xvRkjKAAobl/Dp1SacD+lDfMEKIrMX8MW1DhQ1bKGh/w6uhA2j&#10;uus+WvsO0Df2GJmly6jvOkB2+SpqevcxPLjPKGMavRP7aO4/RCGdt6X/AKnxfUhO6uK1e0jja/b3&#10;75tLPuNNrVDYDYelZ4KU+7rhXRgM5DfA6wJ7FBpTAsxyYxdclq4Dn5TgdaV99/Xutvd7eu+7cr/j&#10;m46/SSfhPSlvgE868GsAM/99Yw5sDuyKoKrxyoHXAzHz4PQI3kwh16kbhO8GEoOuI4E3YEIQb74A&#10;yYf7N5EQcJPn/LhNMWdNomMmBYfwNYSV0EraTtWKB6FhSA4LRVJoKB0tjBCHIiUyAskCmGVatOCN&#10;5nYMHTgBWfFJhDeBikVaTBRSCXdyWDgSWBHEsmKIvOWDUDqc38Vv4Xv+NL774kO8/8e38e5vf4O/&#10;/P63eO/3b+O3//hf8B/+5/8J/9v//D/iP/wv/xPz5/dw/duvcO3bL3H97Je4ee4rBFw8TUDPGJwh&#10;184h/Po5hF77hnCeRZjvWYT7njdAw31Y3iKsty4g0vccP/8iAT2PaP8LiAu4bGOwBW580BX+na4g&#10;PvQ6f+d1pIRd42/n3zLsFuLDrhNg/u1Y4UWzEowkoFGs+MKDbyEkgPk+K7trPsE4fzUE56+EIYJ/&#10;p8K8fNwITsMnlzPw1dV8fHqlAO9dyEVUdj/C0wfx7pkSXIjoRyCd85RPG74L7ETb+EN8db0J1yIG&#10;UNq0jQq6Y0zuHELTp5DXvIaAhCHCdxuVpZNoal2nG28hLHECUWkTaBi8i9LKKdQWtCE9cxSdk/eR&#10;U76C2o4DVLbtIzWuA531bQgJH0Hn8AMMTdxBbtkCSov6kJ/XaZ+XwhBbY7xdgC2vNTkAG6gqdcNr&#10;21PqmhcarWTywEuXPRoooW0d88jNrV0g/7v1zCkFpnvsTcAe7T/VPisgfl8L7VXyvAvwL4H8mgO7&#10;jVkeF3aBdvqHCe9DdSURXk9/8FvmvF4AW+lxX7mujmUR4OxoP7rpTYRfOYuAs18h3u8aw7cbiPXz&#10;QRzzqzjmV/GBvoTWn9AGGrSCN55hZSKBlZJD5bYElkoKDkMKAU4JY2kiuFQqwU0juE4ZadtJfF18&#10;UABzOz9ryArzuUaoLiJQ3+XyN7h17hSh+5z6jE75GR3zM9z49lNcPfMRrpz+GKc/fhd/+d2/4d3f&#10;/4b6Lf5KR/6n/9//jv/1//4/4H/7f/wP+OCdtwn6J7jw5Ue4/PXHdF6+z7kv4XfpNAKvfoWQK98i&#10;7Mo3CL9xmvoOkT6U77d01+/4+88T0kvMKQlnIENZhrRxKlnRRdF1I+iuQf5XEMC/lS+/93XfW4TQ&#10;H19d8MPnF4Lw6bkgXApIxMWAVPz5yzD86VQsPrqQgd98FINz/uWISu/D7z9Kwdmb9fCL7cfn3+Xh&#10;3Hn+X+QU49PLRXTGDqSXzyGzahGBcf2IzZ5CXPYI4ormUN4wj+KMXjrnHiIzB3Ajuh0R6cMoa9tE&#10;akIxIiMqkFu/ipzaBQTF99JpD3E5oA6l2YW4fr0EmZXLaO7dYZ67h4LaHYTRsftbmxCfNITS+k3m&#10;wvcxMnkH1Y0b6GrdwNjAIrr672F0+i4WllnOPEBI3ATyqtfRPnIXSUWzNsldADrAvg6vt8ydbduF&#10;XBA717sAG8wqPTDLed1c+Ag4T/nfoze91oXV3XZauj0SrPx+Bi4rmyOQBa4XvG8C+ZcAPqkn1hdM&#10;eA1iD8AusA60zr4Dtec4t1NCriI5yJfhcCB8Tn+Gm3SsJIZxBi4dV9J2Ah0jMVBhsgNwYlCQOWyK&#10;clm5ajjhDIsgrA68SQyd4/xvWWUgRTHHC7t+nu5HOC99g4DzDFm/O0V9iVvfEdKzn8NPcBFY//Pc&#10;vvAFQfuSIAs4HtP2RV7LczfPfUqYP8bV0x8xlP4D3nn7V9SvCfDb+AvL//T//l/x//of/294/w+/&#10;xfmveN2ZT3Dtm48ZShPg81/B58LX8GHpf+k8Q+xz8LtyDjevXIHvlYvUOVy5eBlnzlzCl19fwOen&#10;L+PjU9dx4Xo4vr4Uid9+4offfR6Ev3wdi398NxBfXsmkk3XgV38Jxp9P58A3phOXQhvxn/8ci+jU&#10;XkRmDeKvZ3ORlD/J8LePTtqLoKgWRKZ2Iprn0osGEBtbh8K6EVy5kYP3Po+iY/Yju2IS0TdTmT9n&#10;ILVsCqE5Q4R4GHElc7h0ielGSCI+vlyCmrZdhrvzqOvaxje+TUw/ipCWUI2rwe1o7d5F/9ABShqW&#10;kZAxhqamftTVL6ChfRujE1uYmr6PofHbmF14iNWFu1jffIzV7cfY3HiGXQ2TvP09bt+RfsCde69w&#10;5/AVQf2JED9Efu0iRpYeY27tGWr7DrGze9+6glyIXVf1htfVcYjtAuxc77qvAeyRA7Cc2DlubuzZ&#10;N3le8+8BbW7uJRuz7HHi164TxJRCdftMfl+T5/uc/C1OJMHSA6/B7tFrMKtryUveQEtPqcePmANT&#10;jwjxW+kaPilgPRKwCp9dgLOYd2UwxEtgKJjEMDktLJihdDACLnyLS19+TPiYmwXTZYMIrkcKnePp&#10;ljG3fOlIjqJv0pHoQKFXLyLo4ln4Mby9yXDV55vPTdfplNfPfIgbdE3fbz/muU8I7Ke8jlASUino&#10;8ikEXzmN4MsUy5CrZyysNTEHDb1+ls78NYLpmlLg5c+ZqzIk5vtc5/t9/pe38c5v/pkQ/yve/d1v&#10;8Odf/wr/n//n/4L3CfbFrz7Fu+99gX/+/Sm899kVvPvxFfz+r+fxzcVw/Op3Z/H2X6/jvS+D8U+/&#10;vYTPz0YhNL4C//m31/DO5zG4HlKO8z6F+NW74XS/Lpy5not3TyUgTvDFtSCY+uZGLm5F1OKLSwVI&#10;Le5HyK10xMTWEtx+fPRdJl+TjTSGqJd9EhF4LgAXbhYhq2AIEYmtiE7rw8ef3kLYNX/86bME5FXM&#10;IZVQ51fP4qNv8vn3jkaYfypOXa9DRes2ajpWEJYwzHy4ETWVzcgqmkZz6zIGhnbQ07eGrsEdTIxu&#10;YXZ6l5DdwcL8XSyyXNt4gN3959jafsZcVUMgWe6+xJ6WddnXPNen2NkTtM9YPiaMj3Gw+4x6yde9&#10;wO7ec17z3PYPDl5ibv4OimsW0Dt1nznxJtIr1rB/cN9ueDVk2Q1NIL1v9J/rGFxHAuQYXm/YDGAP&#10;WCeBM+h4vfe+Rl65o6/cfXf7l0D3dveTx73lwum9/UtygXbKB+bcvwSwQezpXpITv2XgRnkDfCL3&#10;jZTrMt8lwPH+V5EWHmwtxBlRYbj46Qe4fupThF09j1A6khRy6VsEfPc1/Bhm+9Glb377BW5x2/eb&#10;LwxY2//OkVw04PyXCL70NUIJZfi1M3wvikBGKEy9eY6OrHD1O5bn6dBqdZUumaKZb8b4c9v/IkNr&#10;ivvRt87z+rO2hE7Y9TMEWrCfsgrg2jcf4f3f/4stLfvn3/yLrY/1L//wHxlC/wYXznyN//Avpwlk&#10;GM7dSMPFG9m4eC0NN0Nz8e3ZWASGFyAgpJSqxKlvknHmUhq+Pp+G6MQ6XD0fBP/QQkQnNeG90wk4&#10;dSEH0Zk9OPOVHy59fRlfX81FbAb3CXl8Xj/+9JcgBDH8/+MfLuBKSB2S84eQVTKMy4HV+PyUWuOj&#10;8enX2UjI7kFl4yJCotpZEVSjOI/XZvajrHICHR2LaG6ZMTB7ehYJ5xLdUmDuYWZ6ByvLt7G+9gDr&#10;6w+xs/kQG2t0zrX72Fq/i62Ne3TPR9hYv4/N1Ts8znPaXnvI8gGvobvyNVubj7DNclNjlLeeYHv7&#10;CbZ2nhDgJ9gjuHuEeZ/QaqzznuDl/sHeC8L/EoeHL7HK9wuMG0Fe0wGqem4jMGkGhwe8aQ003rCU&#10;dyOW61zeDuaC6n1O8gb3Z+J5ubxkDkrAvOF09SaA3yT3nGB0r/178gbZ3Regdox5ssZQHwHM3+Tk&#10;yo683fdNACuMfg1gy3HpuK/L1wtkunG4D933Amv6awQ4jABHEOAoOupVfPPXPxHKLwnvWeaGFxBz&#10;kzkglcDcL1EK4muZOyd7lBJ2k2H0sdIiblmZEuZr25KuSdaxCD/ezMz3Ivw9pcRrIiWd43uwTIvy&#10;s1ZarcqRwtclhrDCYQ6aEKxW3stWAQRf+ZqhsEZYvYs//9s/4O3/+p/xu3/+L/jn/+M/4DQroviI&#10;SPzbe1dxlqHob94+gz+9cwXX/TPx7bdh8Geu+OFfLuD0R9/gw6/jEBhTi9MX0xGWWI9/fvscQ/kz&#10;+NXb3+IKAY1OaUIyQ+UvzmXg1FeB0CiuT75JRXp6K0qqxpCc0cxKoAp5qSXIymhHZkEf6utHUVs/&#10;iPqGMXS0zaOnbYIh7Rb6Bpcx2LeIycktzM3uYHZ2C8sLO1iY3cU89xe5vTivFRu3sTi3w2NaXWPT&#10;tpfmtTbVPpZMh1hZuo0Vlqt02hVqdYWOu3rP4N0g1CvLh7a9vfWQeoxdwipQd+m6Biu1xeOC2PuY&#10;oDWQ6cDSHp13n859yHJl9RFSk/uRk9WL9sE9JFas0ql5w+qmluNQzz1gnoRVOj72uuN6b/+iXj41&#10;KSQ2iCh3goKth+UB0+Qe/zvSdW753yKDVd/RA68D6zHYNtjEjvE3aiqhXNedUkiddOFnrk4C7Oa8&#10;6hZyAbb+3qN9hdAOwGp1TosIJ8QRSKeSQ4Ot5Tkt3B9ZsSHISwhHfhKVHIGCFC0uF22DMopTo1Ga&#10;HutIy91kaMikJivEsYyzsiI7ntIk/SRU56agKicFFTnJqOR2jZZ9zUtFNcvagjTup9oSsHVFGagt&#10;4rkCXnOkNBu1VZaZYINAcuKYiwddQdgNdfcQYobhZz/7Cz78479Sv6Ej/wqBV9U3exPvfuqLT76N&#10;w4fvf4n3/vodvruchoSEOnx6JhZffnELwT5B+PybeERG1yAvuw0xcbUIDClEelIe0tPqkJPZivKy&#10;HlSVtaKqZhjNTePobBoyh+zpHKcmMdw3jfHxBYyPrWF8dBFjY/MYG17E+MgKJkbmMTIyRy1geGwS&#10;Y3TVCe6PjyxRy3TXVUyOrWBqfAXTk+uYmtrAjEfzs9uYJ7iLBHeBEriCcnnpgLDeNgdeI7Trq3Rb&#10;uu4ajy0t7BH2PasQmur7GVJvY25mm/DvcXvTPkOfOTLIz+f3HRleJuxa7ue5B16WDK93CeyeAD5g&#10;GE1w97h/m+Xa6hPC24nS4nq0dG8hqVQA8+YkCBolJaf0hvOX9EZAvaSx0K7edMzcmOX3Nkba2XeG&#10;aGr79Wt/CWZBeXLfQNXrPfL+Tkff3UtWIbmVkmdbKcLRSDOD2Amjj+CllPd664k1ZnlyYBfaYzkD&#10;NVwXzoq66ThwIHPgoBtIjwxnqE0HFshRoUiLDkJOfBjBjTRwi1K1mJzg1ZBIB1CD1AU0N9HZzkk4&#10;UmVeoqkqj/DmOcBKtcUZqJEIal1JJvczUV+chQapKAtNJdloKM1GLc/V8ZwDt8BPRHF6DLLjQ5AS&#10;6mthtrp5wn0Z5l//BsEM1W9dOIWb579GTJAvUmPDEHjtKv7tTwxpb+bgT+/dwl8/CUVBURsKCupR&#10;XdqI6touNNZ1ob2lDy0NPWiub+d2P3q6RtDVOYb+7kH0dQ0Q0kH0dmja4Th6u8bQRfV1DnGb6uF2&#10;9zivnUQfQR7on8VQ3yQGB6jBGQwPzmOUwA4OEfBRQjNMqCdW6MCEdmqN5RrD4w1CRkeeVg67iamJ&#10;NUxPrWOS5djoMiuDJUK+SvC4TfDbW0fR3DCIjtYxDA8sopNlT+cUZqd2mB93oaluAOUlLdzuRF11&#10;N7/fDN97Bw21fSgtarJjPZ0TKMyrN8eWO3sDrDz5gHnzAQGW9gnuwcFz3GYIvbn5BH4RQ0gqmkfd&#10;wG34xs8S4HsGkABWd5IcWDf0L7mw5A3Gm+QN4EkJUgH34wvPbKMT53/wnP+/Khfgk5K7epfex10d&#10;ObK6nQSsl1xwjwAmsCdDaG8XJsBy2mPHdUdZuaVy4EyGpqnBl5BMBxa4GYQ4M4pldDAyY4NRQHiL&#10;U2PosDG2kFwZyzI6bbnApRxndVSdm2QQSwK2Ks9x2SqBKwAp113rCG99SZbBW1dKaMscYBvLcqkc&#10;O1dPiHW+pijd3qMsMx5F/A45CcwlWfmo/1VhdIwGUxDiCEKsfDlG6UB0CMpy0pCbEoewgOv4y4fX&#10;EBSej/D4ElxgHlxT1Yqm2ia0VLeiua4NrfVtaKnrREt9F1obB9DW2IPW5i60NfUR5h5C0o/OlmF0&#10;tg1zuwddLHu6JgjAMHq7xzDYP01YZzDQM0VQptHdoTnGDrhDPD7UP0P3bkZDTS+628cw0DvB9x0i&#10;ZH1orO1FD69vqO0mVJ2or+nidV38jh3o751GQ10P8vNqkJ5chNL8OlYwfaiuaENVeTsqy9qRmlSC&#10;7IxKlBU3M0wfpevu8L1HWLFMEeBmtDQOoqt9nJrE2vJddDNa6CK4vV38zgzjZ+jOkoG7ewzsoUTn&#10;tW3Ce3jwyvZvH77CCnPgDMLbMfMI0QWTiMpfwPYhb1QCcOy+gtCB1IXVLQXYmyA9ue9KDvuzYybC&#10;63HfI4fVMcqdRijZcrP/nhR+e6C0gSA85m57Ayt5Q2uyfmIN4+RvOoLYleCV+7ISsxZpAuwZaipw&#10;3e2ngtfjwOpKMoCPR1c50LrSfhaVGSGALyPFBZj5YlZUJHLjwo/gVZjsQquyIosuq3m8gpcSuNUM&#10;j2sIrFyyOp8lQ966wvQjx9V2vaClzGUlAltHSOtZ1pcSWpYN5bkE2nFeuXI1ga/i+1XmJqAkIw65&#10;DOXTY/yRGHqNADMfD7qKeObDGt2kXDkzJghF6fGoKsgi+DkoTE1ERLAvPj3lj2t+mQgKy8C56wmo&#10;LSXA1e2Ep40A60kAFOFtowO3N/Wio6kfHXTk9hbmeHTjrvYhdHUMEeABZKUXEbI2unYHHbAbbc19&#10;dDE9DKsGpYX1yEgpRFpSAZ2vHbk5FYSoyfajwlJQnF+L1MR8DNCl87IrkZtZgSC/WB4rsPA8ISYb&#10;KQn5iGdZWc7v2NDHymEWFWUtDOPL7b0a63v5XcbMgTtaxlg5LGB0aNkqiwFWFAqp52aUL+9hfoYh&#10;97wW3XuIjdX72FWD1aZyYafxaoMgbm6oUesh81uP+7J0HJjwEliDl657SHC17QJcWreCivYtdE89&#10;QCvz4PXNuwTr2RGYBjMB/vec9iSYbzrmLW+YvbePoPXSG/e9oT0hVQJu49gRrF7bR8dccLXt2X8N&#10;Ws984SNoVXpBrH7hI4jVR6w1xx7dw+PHDJ8J8EP1A7v5rjNd0Jnjewwxj7FUGJ0SdAmJgVeREcXw&#10;OTISmdFRyItnfpsWi5L0OIITizJPLusNrWCtsqVwBG4y6gpSCaqclvAyf60vTmcpcB01EEp7sBgd&#10;t5lO21yRh3q6bYMc1yB2pKVgFVrrmUZV/AyF5cXp0Ra+ZzPvVQNXYohGOznQpkf5M6RmWKxxwcyt&#10;G/je9aV5DNFzUJKZjNiIQPzrn87js2/DcfpcEt7+4Bbqalvocq2EsJ2ORngbCG9zDx2XABu4fY7r&#10;tjGUpsumJefT6XKRmVaIuJh0205OyKbr1SEpPotu2ISQwFjCGIOIkCQU5lbT6caQnJiH3OwKJMXl&#10;EM4s1Fa1Iz+3ivksw1w6rJRLkOWydXRdAdtP5x6gBKlCZYXVE8yPVSoHtnxYc4CV867cM1dVOTej&#10;xfbuYXf7MXY2H2F16Q62Nx5bOT2xydB7zULsUYbiPd0T6GQk0NbMqKJjgg68hcPb6jJ6ir0D5b2U&#10;SurgkCDfZgjN0gV4jRVCce0y2of2EZc3g4i8Sazv3SNQz73gPHZZVwLNe9vdd7ddWU77Jtf1HHfP&#10;eV/jOrJTel3LY+41/56OvpvJc9yz7w22AcvS+okVcXjSBst9CakjJ/c9yoU9YbMbPh+HzJQNo7yD&#10;h1pSh3pw7wBvuU57DO3ryo71owv7MQe+iMSga9yOQlZkNKGORn5CNErTFCYzl80StA68VcxBJblt&#10;LYFVI5MANmAJbz1LF149zuTIbSk9m6ipzHm4mJ5N1ETpaQlyXRdcg5evqypQ2JzK0DzRKo8C5uC5&#10;cUGsZNSa7cN8nfl7tD+yeCw3MZygxtszkJorC9BRV2ZL9FSX5BDoFCRE+uPPH1zFJd8MfPjBN/jy&#10;Sz8Drr6W4WVtB8PnTrQT4PbGbnQ295q6CHB3+wAhHEQ/89vEuCz4+YQiPioV0WGJiItMMYgbGXab&#10;8xbVIp9uW8RQt5S5dRUdUw1UvQSlv3eKFQPfi0AODcwyX53F1OQqc1tqfNXyXW9IdUwaHV60xiip&#10;m3n3QN8s+npm0NI0hNmZbbQ2DTMnXrc8uLyklZVDN0PieduXlAfLnWcmtmxf5/WaLobrytH7e2fs&#10;+hF+zurKoYXHct4j9/XICZ9fenLgV7h78D32dh4jLG0SFW0HKO06wMXoKazv3icwz3nTO0C+CWBv&#10;eUOj0htG7/0jED165Tl+UicbqeS2rryPv0ne7vozEUy3//nIeT3ydl1B6w5QeUpnVcuyC6pyWrdU&#10;C7ONuHrgLGj36P5tz0J2B7h/Z8907/auHPjN8LrzfbNj/Ljvj5SQy0gKoVvHxBCQGJaxKEyMR3lG&#10;AgFWuCxoPSEyc1unFMBUYQqV6gFWjquHiDlPAZTjOq7L3JahchPDZG03ad9zTM8ralAYTcCVF9ew&#10;ElCloPzZyXk14yYSeYlhyIoNJLR+pmyCm5cQRleOMngr6dbO5PJSqgzNVQxzy7RaRDKSI/zw14+v&#10;4opvNj74+Ct8+ukNVhItlvs2W87LMFjTBgUtHbeL6mao3NUxSHCY43aNWiNXK68RsD2dIyaF1cpl&#10;h/qnGOZOEViGssMLDGWd1mU5sEAVxFMEUo1Xne18bdc46vl+bc0Er7iJYXUd4a9CWVED1YgKHsvN&#10;KLecVzl3Z/so4qK1iHoLqss7eU0z8+0FhuA1Bmh7yyi/zyQ/Q88j2rVGqrbmEYwNrzCM3qdT37cW&#10;5i2Gyjtbj6w7aWdba1qpS0iQqtHKu/vodYBdqSV6n6G0GrHUJxyTMIyIsGZ0MXyOL1rC6sZ9y0dd&#10;IL1hdeUe9wbvTXLh9d63fJfbrnTMupM80jG3Qeu/RQLedVeFwdYFxm3XSS2XN2d1ZP26DI1fKjRW&#10;GEwZqJ5JCU8f33fCYOWwlsdSntUnXT0yYN2VJ/dM96l7t3dwZ38Ld/Yollr10hzYnZjvLQdgLVoX&#10;wJIAh14hwMyJCXBmdCxyYuNtgndFVhJdN4nwJpvUBVTrCZVrGdoK4LoiN1x2ofUunW0B20Q3NGA9&#10;OnblLLp2Bt+L+TLfV41f5dlOA5kep1KQQudNDGWIrKcRBiCT4OZoKmOynpek7ipWKHx9U0U+nbcU&#10;nQ1ao7cUrTXFBDofZbmpSI0KwR/fO4/Pz8fjzPUU/PavwaioaGPO6+SwArOd4bKglet2Ur2dQ9YK&#10;3UN4+3vG6VSTaCK8+VllzEcb6abDlhvr9cqJFUrX080zUoost1WuGhIYj/TUQsREpaOxoRfxdPGy&#10;kkbmsD0ozK9BZWkzAW5ECR1b4NYynFYDWilBrqnssBbtObqzwuiJkWXMTW5iio4rSDU4Q/2+68v3&#10;PKHyI4bNjy3X3Vx7YPvKeddW7lrf7o718T5+TXu7zjGVkiBW36+r4xZoOjC1f8AcWcCz3N/9AYUZ&#10;HYy6SlHfOIWk6lXMrd6zBeK8QX3Ttrv/pu2/p9caqQy+11/r5K/H1x3v00VVehxVfbivnglY5ed0&#10;ThOBpINa/zVDXPXbajrk0ZRIKx9YuKtpgCptzLI5KR3VJuM7Y5gF7cN7h3gkSO9oIfxd3Ceg9w63&#10;ce9Aq4huQg9Q39te4f/ZIrbX55kCzWB9Sc/MmsbS7BjmpwaPAXYhdpfGcfb9bIK+IE4N1VxTH4Ib&#10;S4jj6HR04GS6rwAWvNaS7ITMynElx3UdeUPrLR1zAXbAJbQeV5YsR/a8l/Jma7XOSbAnMghe9TML&#10;1LykMANY0nZBagRdNxaVigQIbyNz6c76MnQ1VpgMYsLcXFGIytw0pEeH4oPPfPDb928hIKYEF/1y&#10;UFzURFh6Ca+nhZnw9nYMoa9rmG42RNcdZrg6ir7eUcI7YflxNvPfFEIYHhyHqIhkpDOELsmrQkJU&#10;GmLCk5DG/ay0EjRUd6GmvM1ArqpoRVsLnZo5bXvrEGFcNCeeYvg8M7VOh17Dgg3U2Dapj1eNUQpr&#10;lxk6q0VZue70xIZJAzh0nXUrjaxYTltGZ26qZ8XTNm6ObF1I3G9l2K6uKIHpuu5JeCXHfR2AndLR&#10;3q4z5NIBmfBSO7qGOtx7hdDEYVwKaEbTyC6uRY1hSQD/8IKu6MD678kbTle/fM45Zuc854+vdWQt&#10;3oTRlTmnQeoB9WQ+6iV3IMWxPCGvZ56uclTHQQkm9eCeQl0HzPuE8r655wYOd/j33lzB7oYe/7qI&#10;ndVZbCxNEcwxLM/q8bF6lOwQ5sb7MTPWg8kRPfmiHaP9rRjrb8NwbzOGe5ow0FXPEDpeoSYBTiC0&#10;VJ5W1vCAbKtrGMwBSNM0uKAbzIljCHC8hdBFdODKrBTKcWA5rhqtBNtRjlsiOU+9PwmtK+c4t71c&#10;V6ovcso65q02kMPy3STLd0syYghwjDVaCVhJIGvwSGkGz6sFXFEAKwQ9bbCD8HY3VaGn2ZEgbq8r&#10;QVtNKcPxDFZIofj6bAAiUxtxJTAdV28VoIQ5a2erGqsYKjMUlqP2SQS3t3uErkvn7VXeOWnuq5BZ&#10;bqtrO9sG6dKCksfp0HU1ev6sckqFyiuYIZQOoBuEbJngDvPcNMFVS/GchdkKpZsb+6wrSrluHkNo&#10;NWa1Ng2ivqYb5XTnwtwaFFDq9inKq0d6SqnlseMjq3TpZstruzsmGdb3G7RqkZ6d2raQeqB3DpOj&#10;a+bOO9tPnZFWDJ8FsQvzzjYBVoOXB2zn2DHk7r4L+/bOI2wR6h2WO5vPEJEyisqOA8QUTuPr4H4s&#10;rt/DTwT4CCYPYK6OYfr5uV+Se61Kc06C6EoDI1woJYOWMFprL/dP9rV6r4hhDUcMc58S1OOc1Alz&#10;H97bNzgV1t6lax4SzP1dgrm9SjCX7EHqG8tzWFvU42BHsDxN2TOeBzA71o3pkS5MDXdicrgD4wOt&#10;mBhsI5wtGOlrxkhvE8smQtqIwe56gqqnMdagt70ava1V6G6uRHtDCVrrCvFWrkJkuW6CVtCQnEXp&#10;XCfWMjk5sUHQpHINhcyKjUZOfDxy4ph7EmCNmBK8AkutzJL6cQWlA7DgTEc9yzruqzTHLdPTAL0B&#10;9gaXzqt+4KJ01LKsYegseOXyldmJR11VWoankOGzQmhJUOuZSDaai69RV5MarOS0Pfaco1r0tdZZ&#10;2dvCm55Aa7G16qJs/g3C8MVpH/zq3Vu4GpCJGyFFyC9oQBedt6NVzqV+UgdeE+EdkOi8lt8SVJXD&#10;NiBjhsDNYYTAupocXyKcCywdQKsq25CWWsQwudZamW/6RCCDzlxX04mcrHKkJhdY63Qaw+2khDw6&#10;9KCFzcWUuow0eKSrc9Qcu7d7is67zs9ZwsjgAsNnPfnBGTq5snRoI7CU3ypk3lZ30IaeOEjAlOuq&#10;u8jGPT/A5uZ9bDJH3fJok7DZPs95yzlGbb1+fFvn9B58P42zXl95iKzCUeRWTSK7ah7FzRuYmd8z&#10;B37BcNXpB5ZLOrOTDETJk19KNsBD0PG4UzpyBn4cg+k2Cllo64HS1tPyHFNo6zioXNORs0yrs3C6&#10;00i07wGT+eYd5psHDGP3tDD+Mva26JTrc9hao1suT2N1cRwrC6NYnBnC/DShnOjDNN1yeoSOOaRn&#10;aHUSzA6MDRBMAir3HO1rMSj1CFo9+F0Pge9vJ5htlehrJ5gtZehsKmZ6V4iWmjw0VeWgoSKb93Em&#10;qsmOVEVzrChMQmleAkpy4vGWlsHRkjeu3MXZ3XWd8+jK2bGBSA33RWKIL903mjd7nAFcnKrwOcUz&#10;zPHYeSUX4KOGK6pW2x6AXXDd7XprjRa4mea4qgQsZOb7VuaxFLxWUSSaA2s4poXQngYshdQaQqn1&#10;o9Wf3FCaY8/4lfPKcfvbHHj1RMGB9gbKKTvpxA1lhShIjsSnX93AHz+NIrxl+E9/vI7cMj24axAd&#10;aqyim8ph+7qV78q9xjylk/s6AFMDTmPV0MC0gewCPDYyb5oYWyT0UwZtKXPd6sp2dHWMoon5b0fb&#10;MK9ZohZNE3RqhcKD/TMEf4Wh8Z4NlZRWljVEknCu3iYohHVpn6Bym/trPL7MfQ2j1HDKFds/4Oud&#10;YZWrPGav5faR9DqtC71G2D3S+9pxXmvv64oVgl6/srxvn7u0sGvjsRdmtzwh/4p9fw3BjEloRHxO&#10;HwKiG+ETWoHBkQX89CMBJrgGJWGVvFtmndbZ4+3X9h8/wBOv4zaowaPHnrmymjNroaynu0WNQQ/V&#10;CESnvLu/gdvUwQ6dcpNOubGATbrl+vIsK71JLM2NY2FmFHPML2el8V5zzJnRLkzLMRnKjhPGCbnm&#10;QAshbSGYTRiVa+q50F0NDpR0yp6WSgJZznusDB2NpWip1SLzufYI23re8zbSkKxUFfL+pioLaE55&#10;8aggnOW58SjLpVER0jKmjCW657PjUZLNyDczEkXZMSjKij0GuDAxxOSCrG2tJFmQFExYg5Aa5mMA&#10;C97c+ATKacSqzHFC26pcjU92WpolN4R2QbVjcloPsI7rHru0HNeF15EAZm4tiN3cV8Mw+WMEcFk2&#10;f5DyYK0jzR/m5N96ryx7ymBbTRG6mOf26Vm+HfWU8zjQoU6GJl3MISgBLCduqipBcXosPiPA525m&#10;4/xZH3z60XfIzaUDM+dtb+tjGDp4lPda6OyBWBrsE8QTGB44BtjbiR05ALsQT02sYHZa45j1MOw1&#10;aFCFu61ylprjeV2j/FfnpfmZLdMCXXZhZofawiLhWeI1SzapgdsEakmwayKDcmSNj9a5eY2V3rYJ&#10;Ea6WeGxpjucJ3xLPLc7pvTf42WuYnWSIz+85NbaEiVH+hqFpQqkRY3oU6aT99j6mEr02fJR/H0Up&#10;Lf1ob+5Ga2MnWuu7cOlqIgKi6uEXXo/ffxiGLlZ0aoV+okYeAigYtf3Yq2X20UNnoIJKjThyVmRU&#10;IxCdknpAKO8Tynt39xnCqsGHUO6tM3xlXkkodzYWsb06j01CaSHs3BhWqMXpQcxP9GOObikwp0e7&#10;GcZ2MYwlmMwzJ4YJJ8EUoKPMMx0RTLqmHHOws45GUG1gdhPMjoZitNYWoKU6H81VerRNjrllbXEq&#10;wSQTvH8rGZFW8N4sp7E4ogHxHnaHEet+1jET4S0juEfX5DmlJHhLswkyAS7OikYxAS4mA2+5wHpD&#10;fKQEAk2A81imR94iwDcJcyzD6iRz4MJk5r65mjygRiy58HHue5wDO6AapPxxcmJvcN3rLGQ+glfH&#10;6diqmZjHVvJ9a9wcmH8EjbiSKlg7VarLStfKwcsc122vLUY34dWSpwPtct16gttwBK4LsYDuJeBN&#10;1SWs1WLx1embuHgrCxfO++OjD88hO6uRoXM/w1dnlJXTXSQXdvJfB2A1CtFxvUX3dWUuPHys0eFZ&#10;5qcEmVCPM88do0bpSjb2mRLck6OLzJGZJ08pR16zvmCBLU1NaFLDPEPmZWqVcDEkp6O31HdjoHsc&#10;I4Srv3Ocof+I9SlrEsXQgLqsNGFiDmND/B6DDoCqdAb5/fv5mwRhT8cAIeynBtCt1EGNd409dJAe&#10;5lwCUsNJWx01tPAzm9FU22jSIvYN5Y2oK9fY8WpUFlcw1KvAt6eD8M671xAcloFPTgWhrqHVQuMH&#10;ClkJ5sP7BPIugVT/poBk+HrncIcuuYVD6sDyymXm0wvYYgi7aS2xU1iZH8fS7CgWpoYI5IBpZqwX&#10;EyOEclQPU2eeOUg4Bzssv5RjjjPHlFwoLZTtVOVeQzB5vzSrkbOEURvD2Lpiu5ea6JaN5Rp7wKiQ&#10;96kc06DMT6IInxxTJaHTo211vEzgSQalI+2X8p4tMznHdH25idt6vwK9n6DmecrejxLADtQ6LleO&#10;RSlVTCN7S6tHFhBWqVCOe6LMTxTAYciI8kNSsNMPLPd1upE0+YBxOeG1yQcFHhi95MJq8gb2hASs&#10;Ql/BW1sgaXglgWX4LICruV9pAPOPR4ilKoFtwy+ZTxu8hdZNZE/Sb61Gf4eenC9w5bzOw7hHe1oY&#10;6jgSxL2ttXTgQgIch+/OB+APn0TiZlQV/sufriM9uwHd7WrEIsDMg7vbGEbTkeXER63QhLlPkxQI&#10;tEo1UqnhSmVfjxq4mCObMx9rmC4t0AXbsAfy0SHmzIMKt+lwPN9Q3Yb6yhbUVjSjOL8SDTVtqK5o&#10;5H4TSvMZ9lc1oaygEtmp+YgKikVCZApSYjN4E1QjyCcMEYGxyEjIRah/NLLTC+mKzgQM9Ws31bWi&#10;saaFIoDVjWimVDbxPRv5GY4aUF/mPGamhkBWl1SioqgMlUUl/IxC3mj5vCnzbWH94sxcFGXkojAt&#10;x5bBzaG0wGBmQjrOfXUel85+iysXfPHlKaZmRRW4e7iF3S11j6xie22RUNIpl6axsjBpYKoldnGa&#10;ueWkcstezIx3m0Oa1OgjICk5pTTG3HKkh5VzdxNd0sktB5QytajBsoL3Q6lBqQe3t1TnMYzNYmVD&#10;KM0tNWmG91cR7yfmlgpjK/MTnaG5TN8ciHTMKaVymYe77SkFoMCuLCCQfL32BadbOiB7zvGaCpa6&#10;ttITZdo2v4P2K7lfLQeXCp33rCpiqe+nz9Hr9X6E+q18wUtQC5O1BCmB9cjdV5mXGI7MaH8DWP3A&#10;OZ4cuCiFH0wHljMqfK3lB54E1HVfk9dx95xKveY4f3ZArpX4noJUALuq5nGVVTov1y3JRjPz3VZz&#10;3hL0NFWij/95g4R3kPnIMPOSEf7HSqP8Tx7tZXjU03oEcT9D69aaUpSwdrt8JQD//M5NXPHPhW9I&#10;CRISS50bn+GguojarTtJ455Vahhlnzl0N52rSyOy5GAKJwm2SoPcBd1E2DUridIMpT66urqletoZ&#10;eloFMWDnivLLkBybhuCbofC/HoD4yARkJmchNT4N6fGZBDQUGYmZzIOKCW0qYkJjkRafjtzUXJTx&#10;tWnxqcjh9fmpeuhXka0zXUMAq0sqeCOU829XzpughBViEW+CAtbqBUxJ8pmOFBDGPBSlZ6MgLYvK&#10;sCde5KakE8pUZKcks9Qi+I7yeOxYacgltDmJychKFLwsE9Jw6ouL+MMfv4KvbzQ+/PgKMtNzMU2n&#10;HB8SjGrwURjbiSnujw+00ykdtxzrbyaY+v9i5dtdRyirraFHDT7ddMpOhq/ttYVorS5g+JqPhgqG&#10;r2VySkLJe0hRWTXvKUVwbiirLkXB6UKq/SqDiBEdjwlgualtCyqDVtA4r1coLPAMdLXNeI5LR6ke&#10;zwk6fbbk5LhOqZy3Wvd4KQ2qhPcvpUqkvlTfm0yUkYdy7lewgqHquK1rdby2hK8v5e/idTXkpoYV&#10;jwB/S5C6EqxFKeFHZVFyOApS1EVDgGP8kRDsg4zoGGTFxSE7PpHn+COYA6uBySYj6Et6Q6wvyS/v&#10;Da233Ou8AVapwRrOtkZcHcNr454pQWxTCzX4ozz3KGxWzqsGK4XNLrQuuGO9LRhT2deGUYkgD9KR&#10;+xlGt9VW2Gisy5d94BtRAv+QYpy/loS4eN4czOMa6uhUDB+bFULqKQcN7Qwf29DW6JStDVK77Wu7&#10;ua6FYWXzUdlId3NEh2NZV1HvSA5XVus4XHEVqihtF+cWEcIUZCamI4+ulpuSxbCrGAW8+YszC1GS&#10;RSgpLUpfkVdii9CVZGl9a0USevB0lj1toTA9kxDzPZLTkJOUjOzEBAKWRLCSkC3Fcz8hkXK2sxVZ&#10;8f81l9fk8frcRG4n6ZEyTJm4naXXJ/N9dM5dh5tQ5wpqAc7jOUkp/JxUXqvPS8PpUzdw/kokzl4K&#10;xa//cBHJiSlWwfa08v+JlWx/ey3D1xqmO+raU988nbKuCC01eii2HvnJm5k3rO6HGt4b1YSxWo4k&#10;CAWeHI3QGXjapjM5QB3D5Q2Y43weudd59h34HIc7ApJyYTQVyR1TeP/pHnSk8FrpYX2ZBzhuNzIf&#10;lhoYgjdU5vK35NP5mSdzv5k5c5Py5hqqutDUoopIxxghqAW6pTbfKbXPv0OTGr8q+Z5VuYzMsgl5&#10;Nu+dTAdgb7f1liB2jkciKzbAHDgzJs7WZdYi5/n8T6xiCC0HVrirP7ITBrtyctl6hSn88Tp/Etw6&#10;zzm1OFvJ97HKgO6rUpP4XWhdgI/grdCPKyCARYS3jDmM+smqrSVQ0I4wdD4C2AOxQuix3jaTnFhh&#10;dkdDFV0qBdev+uCf/nAVn5+NxI2AHAQF87MqapnPyb0IV4lCSYJWWunkeMXlDCspOprKsoIyhrcE&#10;So8soUqoMu6X5RUzdCoxldmxIgOyLIfHCWtpltxPoajcL4fw5TC/yTcYC9IyUUAXzCEUekJDDl1O&#10;T2nQWtjOGtkJSNMjUKJiqFikaP1sPQ4lJhbp/L9SaduxsXwNw2r+32UQ1ixTvJUGc4LgjrftHEKW&#10;KxgJssDNFbQCMpnfQc7rcd98KTWNZbpHdGxBncxogGUeK54r3wXA91YkvrsQiis+iYiOiCJkAslx&#10;KbW+Wsn/fwHlhqKWE7owekltHrZt4HlKe40jb/C8pc+QCzoAMvVjSOoe8waxji5XV8r7j9sNdHRJ&#10;lUhjue63HIKUzfQi07abCZUAE3RqzGqrkwo9UndQiY010Ki/DldqkW5Sq7RTqhekq7HSzEcVWBcj&#10;yM4mhv3NlehhpWat2a0831qBzhZHXTSpTp6X3spTA5aXA/8MZLpvAaWupOTQWwylYwivRmIl8jz/&#10;6HmEitCp39X+GPyjyDmVw1oeq8EU/E8yWClvx9VxO69rFfao5VmgElqVksB14dWIKvULC141WLmt&#10;zc4gDYbOrTVWowtg5b0Gr6BVayLzpDHKQmgBTBce6WnDQGcT/8h0YEYRt2744j/+69c4ey0W//Ef&#10;T9GRg1BAiHJ4I5oTpjIsJWAFBKxQcGVkozDLKfPTdU2mPf1QZY5CT8oNQSUtOp/Dv1k2HU1PkzAI&#10;9SwiQqWHg6VGRcNZwJ4gRkYfSU+lkBxQuR0VyWsikR6tY1GUSipGpdbPduB1JIB5jABnxAliQhtH&#10;NyW4+twsWxSfoJp7Ok+4kIvmEMAsAqpcVr8hnyG1/UaqQKLDF2VJrHBU+TAEL2YUUJxdwNCelY8q&#10;JYb4N65E4LpvMi5djYWPbwIigiP4t4hgvhyNsiw6pxp/BKZB6YStVXTJajqhuawHyuPznmsZpiov&#10;VKkW3yOpBVimoPvNwk9V9o5cGBsIYCMdTH2scrUmupocTq3JJrq/HLGVOXMbw3Q3KpBRtLNUPt3Z&#10;UEKVEsBSAlVGlaObcHUTtO4WPciNZtJWZdHGQLvy8gZGfEwHepowpP7gPqZx/czjmTpMWDrRhamR&#10;LsyM9mCWKYZplPk/y5mJXkyN9ZgmeX5iuBvj1Bhf91oO7C0LoU16qFUYAdbTFTQtL8oBmDV/If/D&#10;K9Q/q35auaUB6DitHFXhjuusLrwOuMcyxyWcDqAOrBpBZbkL309yIRbAynkbGTZrdFUrQw/VahoW&#10;2etpcVarohqupJFuujCd1/JglgJ5RI1Ynhx4sLOZeZVC6DI6IQG+fh1//uACvvziPN7+ze9x6ew1&#10;gy6NlVV6XBKVQGk7kcecp0JkEIjUWMJHpRCmVEKUrLWsI8Lt+UUJYaEswxCj5XUjIxEbEoT40GAk&#10;RYZzP9zKpChdH2av06L2x4okrM7i9VK6nNUbWn5WuoD1QCrp/ybDA2w6gU1nupMpt2WobI+hkcPS&#10;wbPjFRrTUeWYCrOpfOa8+Qy7CzKZA2fmIJ8SiAK0MJuheY5ESBlBFOUR2DyCm1dgj6gpyi1kyRCe&#10;UUVZYSlKC0oZlVTh0uVI+IRk4Rojmt+/F4mIiHh+Du8pm37KsJWOWk1IFRZbt6HANckhJVbyup9U&#10;6b/mlLyfyhjdMT80GOWSLJsJpJxRQCpsdUJSlQKTMqckiISwgxCaCGGnwnc5ZIPcsdz6b7ua5XYV&#10;Fu67kkGooUwmMcT7ariXJtFPc1C/8FC7Qagcf1bdVZMDWJweweLMKJbnxrE8P2GNdevUxsosNlf1&#10;gPE5K217bZ77PL4yba3tm8szWF2cwMqCBo2MY2luFPPTQ04fNd97ip9zBLCb+7purH09gKyIKkwN&#10;53+6Fmf3ZQ4cTXgZavEmLiDAGshh46CVBxM6b2C17e67x9zt16/xAMttp9vICXscCW4HXmu08riv&#10;AFaNKICtv5cAmwMzn1ILpLqOVPP1t9UZ2A7c/KOrJlSN2N5gAzu6m6qtG6mM3z/Q9wbefvc0Pv34&#10;G/zX//TP+PTDr5FAkOJCQhBPEOPDWGqR+dBQJISHIjLADwHXLiOErwv2uU5IA0z+Vy7D77LW2bpm&#10;pfZvXryAiFs3EXrTl+8ThgQCnkwokySCmhgRQYCjDGKBnRJNeGOivEpCG0toBaYqD08FohBaj5mx&#10;x8sQTrlpFsPe7GS6PJUlR1UjlMJwiwoUJWTbM6TyGUkUMILI88BakJWHfKogh+7JsL+E+XUh82op&#10;n8cKCGuu3LWoDEWEND+viCpBHpWfx/38chQWVKCK+X11ZT0aalpw/UYK/vouK7DEKpz1LUJkZAaj&#10;l1imLGqZde4DZ7itR3RNN6d0HNMJXQVlM53SIPQAKbWqIUuuSBAFZgfDVnNG9dMyTFWpcLRLYWkL&#10;w1KmWN2CkQ6p9KlPUv8u3XGQEdsgK3o55OiAHuym5xPTGdUtRVjmpgawMD1sEwlWFyaxtjiFDUKm&#10;VnSBuLOxQC1hb0tdX9TWOrfXsb+zgT1pdxMHO+s44DmNhz607VVet4q9zWWTXr+9sWgwC+oN6zab&#10;9rTSTxjECzPDBvIMK4kjgF0XPnbecBQLYHPgcOsLTg65aatRZrJWz4qlAzM3Uh+wO5lB46DrGMZ4&#10;Q+oC7A2yC7ZqXDmwjeSS89LFNeVPDVaWJ6nbyCsHFsS2JpYHYIU57TXF6GII3cu8QC3QvVS/cmHt&#10;E+pulg7YaizRaCw1mGhYZQ1zjipz37ryQobQqQj388X/9x/ewSdfXcI//tNf8fGHX9JBIxBL99RT&#10;AOOpBMFHJRG4MF8f+Jz/ziC9dekCwm/5IirA3yAN8bmBmOBARPj78ZjADua+Xk/HZR6YTKUQWOWs&#10;KQyL9dTBVIXRdFM90lPOKUjTCGmqnJ/umcE8VGUmy0yGvIJTpY5nMj/NYj6alZyGbOaiWaZ0HiOw&#10;SgMIrLZzmALkpuchNyMPeVRhThHPFyCP4W9+lgNrsfJz5vXlzP2LCGVxYSUKWaYk050LylFV3YJq&#10;qra2A3UN3ahWQ1/zAOqb+tHUOoTu3kn09Wr89gJiwguQGsbfllSJ4NRhxCeVokyVtIbLlqlLRw01&#10;akl2WpO1rYrZKmflkZTrlApXO5tKjkJWuaNByVBVIavGC/dL7azE1b+rVMrSJ4aq1h/cQYfsxrRC&#10;0/E+m82zMEOHnBvDMoFcXSIsK4RGg0DW1O8smJawQ7DU7bWvSQi7hG53g3LK25o19Jq2TOrDPtx1&#10;dHtP/dmbPLbtHN/zuk6TG/b0Xmsm+wyPdgn2jg1M4fdYX3S+09ocv+O0jRpbpiv/YiPWMciEWBPl&#10;40OtESudDpEezbCM+ZUALk1PQlmGBlYoBBKcJyF1pAn9rtx9J3xiBeDp17VmfiudfXf0itNkr4YI&#10;hVFOA5YbRlsOXMv/XIXSHglo9Qe32XGGRiw1ddDK6iK7WfR6LdFTwxtJ7pubHIWIQF/8n//8V/zb&#10;7z6wJy188cU3SAgNQ2ygHt9J5w2hC5v7MjRmWCxXTuLfQzAnRdBF5aSEMolQJpoIJv9OyYQyhTAm&#10;sUwmnII1SecIbCKVxJw1hdJ+Kp1UDypP1qNEJcKbSmeV0gQqIU1XWJ+YyjINadpmmcm8O5uOmkFw&#10;0wlaZmq2KYPKzsxHLuHMJrj52XRNdS3RKUsKqlBZ3oiyknq6ZhO3G1Bb2YiG2lY0N/agrbUfLa2D&#10;qKvvRUVlG7JzKlBZ047+oTlqHq0dEyiv7kZT+zgq63pR0ziIgZEVTM1s2xK4q8u3EZfQgbPnI5Fb&#10;NoZbySNIy1bru8At4v+JXJNANjgzxEyeBhxJDZJSn6Iq6xZk5NTN8LWXoasG/TN0Vf44NdzD3LEX&#10;8xMEklAu0qHUn7xmUE7xhqdL8sbXsEkBIRj35HyERCAKomP4NLJL46B3CJ6z7R5TadsH27h7qGu0&#10;vYO7B7u4d7jLY265Y5Pt79/eMz24remCzmR8DevUFEIb3unRo/uONA77wV2NxfaMx/ZMlNB30/fc&#10;p2M70wuXWLk40wvfytVjQJN+ngcXMWz2hliDOeTAaQzv1JiSQQngkrQkOnWsDQtzG63krC6sx5A6&#10;+Y633MXt3GFlkoZJamikho5pHKjGgLojUdQnpxBbDWY2yaHQadByG7Xc1TpqCaUkx5bcHNpW8PBy&#10;+JIsTUtMYP6nqCIEIQE38N5H53D6zHX85a9f46svv7M8No7OGSd46Z7xdGSVcXLi8Ah7Vm+C4KWj&#10;xhPKGG7HcTsuMhqxhDmWZXxULGIjYhBPmBOpaFUKEbw2PBrRLHU+MSoOcSzj9LelcyYxRUlNTEEy&#10;c9XM1CweE5R0ULppBvdTEzO4n0toBWcBw9sSFBWUsVRoW8ZrGPLmVqC0uA6VFc2orW5DZVkTMtIK&#10;kJnBXLWoFq0tg+jqmkBL8yBKSxtRXt6MYl5fXt6C4eFljI2vo7a+H2UVHSiv7ESJFsirpYPN7xHU&#10;Ve53obljCiVV3egeXER5bR/6h1cwM7eHxeVDm9AQlzyAW1GDKGhdx/tXapFX3sNcU6BqEH89epVT&#10;qsFR3Xx9rU5fMJ1ymk45S5ecY5h4DOWY5YJrdB83h1S4qRtaN/b+zipDVIamdEaD0txtg5BtemmL&#10;8oBH0Aw2L/AEo3T/kBARPBO37x16QBRglMZYa6y1JkE81jxfPfZTUwo1g8kzm+nZE5X3bS0rm9BP&#10;2SSLo5lPzrU2nlsznTyznQS1A7IqAqeicNx60yoe/V797g3my2/lJmr+bIgzgCOZoXQK3ZgqSlP+&#10;y7xYIKdptQuGfqEEOCrMGk3UeFKQlIjCpDgPwIkMhem2yl89gLoAu7C6pQutTUpgPuRKs4k0MUFr&#10;WxWkRSGf24We7SKeK9Y1lGYcSRXZBDtbLp0MrXMllfGYc9wptV+ancjSkaAtTON3T43h+0fzt0cx&#10;XA1GapS/LWz3j//6Af7l1+/j1Lc++PTzb+iMMQTVATQ2NAIxYZGICglHRFAIIoND+ZpQRIUS6Ei6&#10;KdOKqFCeD48yMKMJb3BgCIL8QxAXk4iEOAKZmIaYyHjERiUiNiYJcbHJCLgVgtDACKSmZDFMzUIO&#10;XTI9jXDSNVWmJGUSvFwCWo6y0hqUldWhtKQOaSkFKCFwmZlFyMkpI5B9NsspPU05aQ1iYwl+ehm6&#10;u6ZshcncnBq6aQ/yC+uQlFqIqtoujE+u8f1a0NwyhNq6HpSUtqKmpg/Ts/voH1xGZVUvBodWUFHd&#10;Y4vP9w+vYnbpHupbxtE7tIa27jn0DK6gsXUSXf2LhPs2lrS6x5azAF5O8SQqu9aQXDyK9KoV1LZM&#10;YmK0n/nbCOZnxrE0P3HUuCMolfttry9gd3OR+aPAdJ3SgdENP52bmmJ5qOl8ciqNi/ZA6brgXeqO&#10;p9Qwzbt0xLtyNwKiNaUe3NO8XUKjoZ2UxlrbKhkCksBJTzVu26YZamaTM+lC0owoKzXB3505RR3N&#10;orJzzmJ17rYzr9iZGaX3PJ6I4azzfDT5grJx3l7w6m+gv8fu1rIBvLlGgNWNpDzYuzXadd7jbYXQ&#10;Ycxl/GxdaMGrZ/YWJGo4JaFKizOANczRwmHC6YLqDayc1dyVEApSV4LWnRKoeb25VI7E3DvXIxfo&#10;AkozkBy525qV5EjvpXnB+fze+fz+7lxhrdihtbEyY4MYPQTaIndpVGqkP+G8Sae9iYgQX/zDP3+I&#10;T7+8gX/41Yf4819OISOB0CnEZSjrOmlcpFPKQeO5Hc3thPhkpCVn0EEFairiCWtiQhpCgiMQEBBK&#10;OLORlsrcM7fUylQqPb0QGYQvOJjuHJdBeOpQTDCrGabKEXPooPFxdN2cUgQFRvO1zP26RtHWPoyU&#10;1GKer+Xr6bLlrcjIYi7YN4Ps3Bo0t46gmk5ZUMzQuLIDTU1DqKnvQ21DP/PTWSSllKJ3YIFQdmNw&#10;ZBnlVZ1oaRtDZnYNqmr6MTq2ibnFA8wuHKK1fYoO3I20zBoMjm4YvEvrjzAyuYW2nmmUVveipWsG&#10;Q5PbWNl6hvnVh1jffobtvWe4e/d7lFQvIr9xCWlVS6gc3EVj1zx2rFGHbsK8cJ83pnLDA96kB8oV&#10;dbPu82albtMtD3kDHwhUOuShwlqCaUBqzLRgpCtK9xh2ShpTrXHWrh5qAgSBfERn1KQJV08JkzeI&#10;R/JMa3yTdE5L5rwikFrf6k1rXv18DSx+Bl/zzDPlUSt3OMvGcpsVgjv/WPOOj+caezmwfq8HYgGs&#10;ymzPxoYvOQDnxjvgHvcHq9/XDaUJNEEwsOjAKQQ4LTLUWqLTo6OQkxBHl45zAKa7mQiyC6rNGlJI&#10;7CldlzWH5Xu6K2nkEC6t4yxpRQ2BZqtrcN+g0757zqOj6+ieOdonmFoPS9tZWlbHI1tih8ePwOV+&#10;Wgzh1eNSo5zHuugxLknhvnRWP7zzwXmc/soH7739J3z96RlkJjGnZL6ZQThT41OZi6YhheFrGt0y&#10;PjYFfr6ByMjIowsWID+/DFnmhqXIzlarbCVCgmIQHBRNx2xACXPNyqo2FBGsQqqsshUFRXUIColH&#10;mpahbew1h2xrG7EnBKbQJcsrWpCaVowyhrUFdM7+wTmGs+2oIHT1BLOC4WtFVReK6ZzDY6uEthmN&#10;zSNIz6oi2B0YYGjbyOv6CGw59yvoqIXF7RgeXWd+O44RPSFiahMdPbNISC41l11cvovVtQfY2HyC&#10;lY1HaOe5vKIWgjqL2ZV7WN56hLWdZxjX2loEf3HzEdb3XmJkegfTC7exsfMCetjZvfs/IK9sCuVd&#10;u0ivX8WHvn1oHNy2fPCQOeUhw9I7DFfvHOwZoLcJpOC87XFNOaagvKuJDnJKLyidmUuOS2qKoWTO&#10;5gWkQecpf0nuQgD/LcftvSjvOcvej0vxBtdbznKxktz4lwG2MNoF2PJgJ3JQpeU0irHCM4CdPFgp&#10;xFuJYbwBYxU+qyFLMHtapQ1guqLcjKWevpAUptUeQ6wlWg6cGc9QNIUhdBrDWuaS5eqYZ97qHRoX&#10;C1gPtEfuSMkRcwllJoHLMGfUYnT+Bpy37LintAXrqLTXjvG13NYCdjrv7Ou9Apx9HY/T8WAep3g+&#10;PTaAFZA+iyBH+iEl3A/JYT7Ma4PwJ+bA31wMxtu/eReffXwVhcwpS6jSwgoU0j3zc4pRQFCLiqoQ&#10;EZGAgECG/CU1zB1rCUczCotqGNbWo7q6HQUFtQydMxkC56GO4Wp1VYeFqlW1naio6UAtgc3Jr0VO&#10;Xh1VQ7cbobuOoLtnEh1dY4S3lY5ajbDIdPgHJiArp5rALdMtR1FS1orktFJk0YXrGocwNulMlu8l&#10;sBW1vQxtZ1DTMIKJqR2+74SFtSMTWzy/jOy8RrR26GkQy5iY2MTmzhMMEuT2zikDuKdvAeuEd5NO&#10;urh6D539c+jVqiG989QcNvaeY2XzKZY3nvDcPOa0rhYBbmwbRxvdeJWvNYAffI+8ihl8eYm/e/AQ&#10;tzJZ+XSuWc5obnmP7khpRtKRU+omNji1EgZvbOWKvOltTrAHziOYXLg8K3uodI95A3hy+5fO/Xvy&#10;/mxXPwNYpY678Ho57hG4JobjBrADrzkwf7uTVztLxqohSynBgVcYfQSwZ9WPtyKCghEVGICkCD0i&#10;JYSO6MBsoNlzjhwJ4GQ6cKoXwBmxyiG1rA1DYeaVZZkCN+bIZQ1ahrhu+GvhsBzX47aCK11AemAV&#10;VA5Yx/uOe3qkYzrnfUwSoHJj15njCS3l7tvnxdPl+RtUZsfRzT0S1KnR/B4EOSkyGL995wI+u5iA&#10;j76LwV+/CCWIDagupyqbUF5aj1KCWl7WgMKCKiQlMT9lHlpW1kgHbGCY2kV3bKXLtqO+oQ9JyYWI&#10;i89FNHPR2rpuc9f2zjHCM4JmuqzC2rCITMTGFSImNp/gzKKPDjs4tsQQd44wEDKCU1reRuh70Nk9&#10;RXcdxOz8LgaGFgliDbr75tFAx21oHsLC0iFD3NuYWb6D4akt1DaPYYq5bBvBXKCjzq4+wOLaQzr9&#10;CI/vsqKYw8LiIdY2H6KDobXAnZ7bR2vnJBZW7mJz9xnWNh6ii+dGJzcxNL6Bzr45bBLgVQI8x/cb&#10;4/t00t17hlcYUahFehJb+87jRu/QgYtLhlAYX47K8i5ktWyhqnXNVop8ypv76TM9ZlQAqWSY+dyR&#10;hbEEwRseFzQXQO997+Mnt73lHHe3Xf3ytSeP/V3p+/I3eB87Al0VD6UK6EgE2FmQ4L7TeKXKi5WY&#10;rfdMab6zkyb83IGdhQgWHYAjg0MQGRSECP8ARAcxJ4wKojs6eWeOJvNbIxdzyIRwwsvz4XRMwpsa&#10;GWkA5yYS0GTmoakC1wmRXYAtt9Wicy68yqU9ABtohM8JaY8d15XAtPBZpWfbHFjHPHDqfczJ9f1U&#10;UlpaVuG+KYlhulICpQHJ/C78nvYMp0Q1ykUgm9dk8XcpAsmIUiUWiA++8MGHZ6JxK7oQl2+mWwtu&#10;XXUr6uiY1ZVt3O5ADd01JiYDgQGxuOkbRddtoPu2o6llAA1NA+aONXW9CAxKRmxCAcKjMumCo+ii&#10;sw4OL6CuoRelFe1o75pGBvNOOWhhSStGJzbopGuYnNnke40gr6AZ1XV9hH0UuQX1GBpdYX47bADP&#10;LezbcYXRnQSsrrHfQugxgjs4uopmum4z89fmtglWBkt05zuoqhtkHjzC3LcPnQyL2zunbR2spZU7&#10;GGf4K1fu6plhuD1v61rpUaIbDJfnCXn/0BIGhpexoseV0m1Xme/OLDOc3nyMWZaTDJ1rGgYwNXdA&#10;wB2A797/npXbOEJDslHOz06pXkN1xzp++tv3hJTQvnjOG91ZWuc5YTopbxh+CbS/J+/rj1/vyFmP&#10;2vnsN113fP3r73lSrgMflR7n9d6W6zrLzHq5Mt3XHFgpgBrMGJU8ZiTirCLi5sAOwGoHOAZYjVjq&#10;m/Y4sOANDwhAuH8g5YcwPx/EBt8iKKHISiRogiRB4a4DcDIBtqF9kVGEKs5C6PwkB2A1KClcLtJi&#10;c+a8TqOT5dAE2ETYXGd0AXUd1SDVMcpyXsryXX5+doJyZYpA5jKkF5ySVqW0B6pR9vmMBNQqXmTS&#10;sjsK5RnmsyzJiOc+83aG/EXcL0iLRn5KDCsCVkbMjxMZhXx9LgCBcVW4dDUVvoH5DH21HrTWxRq2&#10;BeYy0kvQyDI7uwIlpU3MfcvprIJsGN29U3TiZmQzLG7rmkBqejnD3XGC2EAAFuigE7ZSpIDv7JlG&#10;U+uYgdtLYOSwfXTVFobQs/M7dPEu1NQOoK9/kTkr898i5rZNw2jrGCNQe5ic3iSwK6is7mLYPU6H&#10;78XS8iGqanqYM1cgN6+exwZYSUxiee0e33OPUcEAK4BR9DIkHh1fw+r6PWstVrlOF15hubhyG9t0&#10;3m0C7Gp3/7mt9Xxw+xV2D5jfHgjgpwT3PubpwgJ2ZGKbTj/JymeP8D83gO8zhC6omMX5KH7vyXs4&#10;FTiA6u5t4McfePMLnmcUITlaH8sLGA/ALkTeML0JLBc4b3kff/0aB15vgL2v8X5P57z7/U58poXK&#10;LN8AraujFmiFzSo921oiyFxYjWoMnx33VUu4ux60A7DlwC7A6kbaWceuhdDOaK23rpw7j1B/f4Qx&#10;jA72u4UQv5sI8b1ON/ZFusJMhZ0CmPAkh/kjKTzERg6lRDhjovOT9UQELe9KcNQKTHgLCJG6f/IF&#10;MKFynPgYZnNKr1DaBdr2+TnZmjxhsPJaOqcGWUh6X1eFgtAFlFBqJUqBWprJHNzycTWqJTndR+pm&#10;ytXILg0ISUO5jfJyRnqV5SQT7kR+bgRz61B8+EUA/uGdQAQnV+Nbvxw0NQ6jl2GvnlNUWtzA/Lca&#10;vb2T1lXTSmjVNVNd3U3ImtA/uICs7Cpr7S2v6UZufiN6GXIq1M0vrKcbNWNqcp2u3kbH7kAmX9um&#10;B5wxTK6o7kQB36NNC73TgQeHl3hNN6qqCTZD1L7+BYbPjvvOL+4a5PNLe5iZ2cbQ4JI9RsWe80sA&#10;l1bvEMq7WGa5tf0QGxv3bAE656n7WtdZT9pXjvuQ+e9DOu0jis66+xg7+2pBPoZXS8TaU/l5XOUO&#10;X79DoFe3nhjAC2uPsLT+2J5lPDS6Rqff53vq0StqxPoeJVUTqOvfRmrVNEKzZ+z5SH/7/nuGmwKC&#10;EBkYAsTVG0A5Adh/j15/7Zvfx/vz3G37ji88Fc3RMc91BNgeWOblvscNVg7AFjrzOu/w2V3P6wkd&#10;WF1I9pyjh4RX8gLYusG8WqHVv60hmbvbq55uJAJ8+vMv8dUnn+LahQsIunULoVTITR+E+92gI/kz&#10;vA2iG6uhKRiJBDghTDljjM2O0VzS4rRk5sCCV4us0+kIkgBTv60gLkx3QmjrApIra9vTAm0wa5SX&#10;l/JSokzqo5WK+H6FhFRlMeFUP24xAVXfrjuMUxMqNJlCk/ydwRuZsAeilemZSloSJQ9a1L2pvABN&#10;lYXQExlUNlUWobGiALXFufZ+2XTiP398C+d8S3DqcgZ+/V4EOlu0DvQ49OiT+touZGeWIStDLcwE&#10;uWfKummSGCYXFjZgiGFmc8uwNTbl59ejs2uGeeUcXXjYFokfYn47Pr6CoeFFtNLR+5jzTk5tYIJh&#10;s/pjxyfWMDunB3lvY47l4uIBtUdn3cfy8gHW1u9Y6chZrG5l9S6P38Pq2h1u3ya4d7C+cfdIgler&#10;SGqFSVtt0rOC5CaB3hDAXtKSsNsEe2vvMeF9YpA78GqtZ6e0bQG8ydB69T5W6MQrm08sHegfWmY+&#10;/ZgA63lJDsAVNRMoaZxDeh0rofl7aB/awg+vXhGApwyjHTBeB+bnehNkJ+V9zclr33Tu78n7fR1w&#10;X69YjhqwBCpLO06Aj3Nej+uydKHVcW94HYCdfuCjPuAHamV3GrDUT60c2PqxvbqRdunAO1sOwFvr&#10;DKHjCWLgTT+cPfU1Tn/xOfyv3yDAvgT5OmKCfZkX+tNxA0wxgT6ICw6EM8UtlgAn0flSGbLKARPM&#10;+TTDRJAVMVwtYk7synFNuScdmWAXZTgDNBzYGdZ6AeqqTAPeCaeNkaYEZq3WiRacVFOpnp1EMAln&#10;c5UmRRdRxWirdR6d0lFfTpXZUL3uhkr0NFTb+OfOxkqqiucq0MZrmqtKUV2YyVw6Dl+eCsa10HJc&#10;/foyLp25SQfWc3+1PM4kNYWWpj57akI/HbmXUPf3M2fkuZGheQwS0OHRRYxSeobRGDU8ppZePdd3&#10;0xZoH59YNVg11NAWstPCdixnZzcJrZ7EL3i3MD+/jQW6rLTEfFeLuctlVdoKk+6Kkx7ZapNaMVKr&#10;SWpVSTqwiRBvbkoEmbLlYLWsrJaSZfi8QZAFr+PCWtOZAB+5r1xXIbTzEG+ndCDWNWvMkdf3nlur&#10;tKDdZrnD0Hl3/6UBrBC6vHYW5Z2bKGhawjeBvWjs3cZPP9KBGZY+l7sZHI5+0ek8UB07p3u9A5Y3&#10;eO72L8n7fd3rnfJ4+3XpmAuwB1ZKQMpl3T7hk3LzXnNgL3kDLLmL+bkA/5IDuwM5vAE2B44ICUWY&#10;BtpHROLid9/B58oV+N+4joDrlxHhfwMJ6mKJDEByVBCiCXBkwC2G0ZFICotmfqoQNYOuS0ckcBoV&#10;JTfUyCjBp8XV5WwlVCn3S3M8C3NpsIeWJ6GcbUGq2UjOpAUtPaIxzxoWaY8U1ZMEqQY6qYFKtdUU&#10;o6OmxMY3a91ngeqoAp0NWt1BC2BrwkI1ujVsr7kO/a0NNnyvWxMaNIyP6uI1LbUVqC7OZmQQj89P&#10;BcAnrAanTt3Aex9fI8DMQ7u15pUeQKY1oGcwMkBQKT2EbMgWrXNWnRzxyFmBcpH5LmHWio4TzoO6&#10;pXGVWqiO0kO79XBue2i3gDaoHYjnFSJ7AHbAdXQSXIXM5rxaAnbttsG77oHXSjqwieBKcl5JobV0&#10;DO9j06aVhJjSYAyBLKgFsm0zPFaILFC3CfIG8+X1bcJM513feow1LQ5PkF2A61s38NX1LjQOHiIo&#10;Yx5FjRvA3+TAz5yGLMIhCZLnBtBJEZiXLHVOeTGhfcnXujnsSTDdfW+55950/uefp+PO93H2j7eP&#10;W8wFsFO+Bu7Jx4V65HQbOXKXx7XBJFYSYGuFvsM8+Pi5SEc5MAG2HNgdiaVWaFtPTOOh1Y3kAVjl&#10;jStX4XeDDuznh0Cfa4gI0NQ3AhwVjJToEAJ9nQDfRCIBjg+JQHqsljHJJagOnM7sIWecsQ1vpCry&#10;mWsWpKJcpVaZ1PzeAmdssiCVqhn2upMUjsc2E1hP+NtIh3XcVQPgNSnhGFhNVnAHwmvmkRap628l&#10;rIRTpa3/3Nlsc3+HulowpMXsNCe4t41lOwa7mtHTUo96htKF6Qn4/HQw3jmVAL+4Vvz+syQbXui9&#10;WJ3WdB7s09KqsxjWE/YHZqCF2keGF+jCzoPLRgWvR+N04PFxRwJYLmzgTq8fyRzYXNiB2IVXUgit&#10;5WEtlNZaz4TWldZmXqYWFUpT2pcLO2JITZgVWq8zdF4nvCsEemXtLsPs+/aQMacRy3HgNbtGQBNE&#10;lmt0aWuJpta3Hhmc68x7Baqkhqqt3Rd2TBLU6jdeZ7lF8PcOX+Legx/R3LzOlKue90A3itu2kVO3&#10;hJ9+esm88TnBJQgC19URUK4bExwdE8CUtUwfAazrfhlab/0yvDqu0oX0l3UM7+tS6OwNseW/hPSX&#10;5HYfHY0K02AUwusO4hDAcmCNt3ZboQWwdz+whlI6I7HowOHBIZAEsM/Va/Dz8UFogD9C/H0RTsdN&#10;CFcI7QJ8g7rJPDiSoTQBjklAXXEhXdiB1pkokGYgu9L0wKridFQVSe4EfS3K5UxE0NMTvB22ocIB&#10;tqlSYbFnxoq5rMdhNXOlSWvz1hLWOpvTawu1d2rxM0Gq58Ycr7yhqWRjA3p8haaTdToa0AJq2u7G&#10;WH87X9uK5poyVkSJ+Oa7UHx4LhUh8dW4FV6N0tIuzyqTUxigtMi6PWVfT9QfJMBDdGI68DBD6GEC&#10;LJAVQrvQqtV5nKG0HgU6QakR60gTAngD07MbmCLI0vSMsz8zx5B6YZvbW9zeYbnN/HjXtmfmtk1z&#10;C7tYJqwLBFuNW0730h7mCfw8nXqBkM/znEFMgOdX9u3Y8uo9a5nWc4oErlqiV7gvaNW/PDG1adC6&#10;AKufeGP7CeU4rcottVTvvbDt1Y1HmF04wNwi31tPNzxwHfhvaGlZRGhMPgpKWlDQsom0qjn8jQC/&#10;eP7c4DwJsDuUUe5mgAlaD7xO15ILnAvg62C6x37pnPc1r1/vbDvuSgiPjnt9F6/zb5J3qOytXwqj&#10;j3NgDWI5zoFtzWvCa0vsegHsPRbaAdgcOOTIgW8y//X39UFIgB/liwgCHE+AkwlvSkwYooJu2ST2&#10;pPAoOnAUHTgJjWVlDJsz6LTO3F3BqVIzf7Qtd60uoRQWl0oMjcsILqUFvgSqnNXNYQWrpPzVQuEm&#10;qpnA0ll72+oMWq0kqQXpBqhhW3WDjkpQhwVtXzuhFLAOpOMDesxF95Hcx15MDHqOE+zBzja011cT&#10;4GRcvBCCoJQm+AaV4WZoGYpLCDhdVwAbxAS4n/D2a/1lSiAPWig9bxq00HrOGrj0EO5RAjxAhx7Q&#10;ccItDdOZR+nM0hRD5pGxVebOyyxXMELIVaqLaJqwqm93ZHwNYxMbBGvL+oinmSNLM1qkffWQAO8Z&#10;vGoBFkjziwc2KkuDMRaXFWLTdQmqwWvg3uV1+3Tk+wx55a6OFpbvoKNr2sZLL60Q7B3mtgR1i/nt&#10;xNQ2WtoZhQyv2DTCieldHNz50cZMt3dNYZzn1Ure1D7GsPqJA/D9H9DYvoovrnWiduQQV+NHkF61&#10;QIBfEFQ6MAF6E8CO23H/mY5z/yX1GsBu49dJCH8uF173Ou/rBd2Ry7qf6e57dOS0XtveeuHpRnId&#10;Vnmvt+OaHhNit9/XhdcF+KGGULqPd3FGYXl3I7kAuyG0phRqnvD2xjIBXiTAwWEIDwpFZEgY/H1u&#10;IcD3Ft03AKH+twjwTcRHBCIlNgypceHWtaQcODHMATiDADeVlzMkznJgLRCw3LapfFqhLwd6uJge&#10;xu04bQ5dlk7rcVmVr0MrlxW4ComZw9JplccK3j6trkFwXXglOa6WxzHH1RpXApjwjvY54EqTglag&#10;DvVgnOX4kLZd9dCdu/g+HehgrlyRl4aLV4LxH38fAP/IBpwPKkJhYac9NqWvdxI9zIM7O0bR2TmO&#10;tvZRtLQOmTrUzUQ3ViOWBmt0dU/aeGb1+2rooyYZdBLoPgLeN7iAXmpgeJHlPCbpsAPDGnm1hMGx&#10;dcK6jrFJQs1ycmYbAyOsAEZWeGyT+zuU4N0hQFuYoisvrgjYfR7bNU0R4hFeO7d8F93989bfLGhX&#10;6a4Ctp9RQlllOyEct/5ngauhlPNLt23wiAZjjGqiQuckc9vH1ucrONsIdmvnDKbnD2zk1+z8oblw&#10;e/c01ujOI6xgNJprcJR5PqOKg9s/4M69H1BLBy5tXKX7LuJWygQq2tbwvZ5OaA7MPFgSHNQzQeHZ&#10;PoKIwLnw6omGDnzHQJ6E8ufSub+nY1BfPOX7stJ4E6zPeO5nx1Ra2CyXpQtb6RHBdbfdPl8rCbH6&#10;fjUG2qYgeh45ak+duM8Q+t7PG7HkvsdzguXAKwTYkwNHBoUjMthRgA9zX19/whtkAEcH+yExKgSp&#10;8eFIJ8AxBjCPhccgVgDHJaO5ogK1Rc7E+NribILsAGwQF2cR4GwrBbOFyJStxGBhshYOKzY5YXIp&#10;nVAtx8cAC17XfQWxOS/DZZUCdrjXzWnlvlpP+IT7emDV+sOTBHZyuBfjkoA29WGgux3tDZW2xMt3&#10;F4IYQqfDL7gU/8e/XEFBqZ5oP2l9v11dY2hrHUZn1zidapyOM4CWtiG0d46iT2E1w+kOQt7jaaHu&#10;VZg9tmT9w22dE2hqG2U5ha7eeTTpyQl9c+aoct2W9imbT9vUPo7yqm6CvmRAjk5tEEiG14S1rlED&#10;MyZQUz/A14+biyr/nSXAU7MMs+f30NE/h+KqTozQrZvaxmy0llxSkKryaKZDtlCCt7FlGOOTG9Yt&#10;pO81NbuH3uFldPbNo4fw6zPVoqz3maU7j03voa1nxtx4klpeu48O/obF9QeopfsWVXRYBaDvtX/4&#10;A+7e+xsamhZQUDONjIpFDKw8RG3PAl68ekVQBO4zQiBgHRhcgFW6cDkjtgiiue9/j5z3cqFzgT2p&#10;Z3RSASzpM49fI6d2XyuQ9RwnhcuunLDYDaHd8Fhyz7myYx4nPhqFRdl84qORWE4O/MZ+YD0+hgDb&#10;KKyjVuigMIM3KiTC4BXE4YEhNqBDIbMBHBeGNAEcfJM5sB/D6mjEBmuNpmRCWElIc5nbZhAA5bgC&#10;1wFYx1yQvQEWuJKeHNhKcPXQp1Y96rPeA7B181Siu8VxXxde14XlvEcObOB61npWvsucVvmuk+MS&#10;YobMWr1PobMetzFFeCeoyZE+K8eGejHY4zhweX46zhHgi4EF8L0YhMvfXEFWLisNhsoCuLd3Ao0N&#10;fSgubkRhcQOa6b7FpU02NHKAObDUwxC7rKwVhfn1SM8ox+DIEloJTFZuDXILGlnW0QG7kJhSbGOh&#10;ZxcJHR07PauWEIwwV2y1azoJigAeZCg9Ni333UZ+USOBHEFRaauFszq/QAeeI8DjdOZJhtH1hFKT&#10;GVoY1gouQb3AMFp5bH3TIN1xm26+bUMp5fK9BFUurGGUy+sPMcewe3x219xeobsar5rbxs3RF1Yf&#10;Msd9RLe+g5HRdewdfs/PmURheRvB5++kG4/xdWubzmSGu/e+J8BLyGtcQmHbKr4L6kN2zSId+Hu8&#10;ev4CzwSOAezIAVjywKfc0+O+7rFfctu/78KOXs9llbc6pe3ruNz0KMd1y2N5A+st59zPj0veIHvD&#10;LRd2G7FsEoeNxHr9uU8Kn1/vRtJSO04OLPfd0GykCLkv4ZWCbgV6AA4+CqETIoMtfE6nC6tfONzv&#10;FuJDo+nG0UiJTmIIXG0AK9etZAjtDbAjujCdubZED35yGqvkvq4Du7mvtS4TYieEJsCU0xXkuLAL&#10;sNzXdeA3Aew673Huq9X/HU15oD2WHLgXw31dzLNr7fsrhD7tUwAfv2T8y++/RE52A4aZ4/YxD+7o&#10;HIE9EpTwxibkoqK6HbHxOTZBXmOcJQ11zMqqQnlpG3Jyaiw8biA46VnVKNCQSEorWyi01TDHOQJc&#10;ypC2oXkMTYQoOqGA1w8fhdCDdOehiTUMjWqqYBPdud1eX69rJtYxt7SL2SWGzYR8Yn4HDQS4vKoL&#10;dS2jaCfAU4RcDqwwWiPEFGLPLTIvJqwT0zuW7yq8bqHzLwhSuukqQ2LNbtJECrUuC+4Fuu3C6iMb&#10;+zw9t2cAqyVaFUU3nb1niGkA3Xt1+5nNF5ar37v7Eu09a/jCtwPFXZsIy5lGYvE0fvjxb4RFrdDH&#10;4Lrua/sqzfFYuiE0AROkfw9UFzRtH1+n0mnRPnbS4/d/7bgc2LPt7byS47yu+/4c1F/Sa9BSrgOf&#10;HANt7quFBTSf2ZP/HjmwpwVaAGsmkgvw+srszwG+deMmc2InhBbAcuC0uAiG0BEE+BbCbt1CXGgU&#10;HVgAJ6K1ugb1pfkWKqsvtZIAO41XHoDpvtU8dwywXFgAC16NiHIGXzitzZ4BGIRX0mALubA1Xnlc&#10;WA58DLATOntLIbR3o5UAniCkyne94XVD6DGeH+6jAzfVWOXjeysc/+efw+Gf1IK/ns9HUhodf4D5&#10;K0NjhdBZmeXIzqpAZmYFkpKKEJ+Yb66oPFeNVV28ocsZSuYX1KO4pImAqFFoBpU1Paiu60dYZBZy&#10;8hsM0J7+BYNUs4yy8xuRkl2NfLrrEM/1E55JhsWawNDB9+inkxeXt6CwpNlC7NoGuinDWC1dM7NA&#10;cNuGCew0alhZVDOMrWliaE+AZ6x1+MAcWBMelEvLQQXwIHNrVSQa36xx2VNz+1hae4C1rScWUisX&#10;l8tqBlLfyBoW1x7b6CvNVtKcYXUfadLEIo91MezWMjuaSrhKyNVCfefu96z41hERVImc9EaUt+8g&#10;sWwO33//I0FxwDFYzXUFrkB23c8DpUnnHbkh8bEccL1Lbznv83N4j+XuszyR5wrYk+X/FYCPoPXe&#10;9sD73AXY3NdxYAGsHFgAuyG0ua9aoAnw3i7d11qhlQMv2gomb7nwSsF+QfD3uYmwoECEBdxCFHPg&#10;hMggpMQqB9aaxn4E+CbiwxRCOwA3V1Y5AJcSYIbJVR5wFTbX0H1rSghwqVOqIUsLmtWXFxDgQlvY&#10;rKmqGM3VJaaWmlKG0mVoa6hAe2OFE0p7WqFdkI8bspoJsAPtsJYC9bixkwMfO7AarsZUeoB9E8QC&#10;uE2NWHTgW76h+OB8Gi4GFCEwvgFxKTX2SE0N5uglxMqBO9pHERuTjXNn/VDPvFQNQh3MTRVCdxHG&#10;dt7gcl1NbOjia/oHnckKWpbG1y/BQumR8Q3LczWZXu7aN7RsIWgZrxtg6Dowtkz49i3szSmoQ2Vd&#10;D0or2pBX2GCzl5QHj4yrq+nAun5KqzpQz4qknOFzfeuohbU9PK5pgwqhN7YfM/eettlLM/MHFiLX&#10;Ng5aqQEbY8yz5cIaz6zpg9pW15G6kTQnuJ3HOghpC3/bIK+R+24zP7a8mymAZitt0H03bETWC9Ph&#10;nR8I9T6i40qRxcilvG0dkYWzePXyFYEQFE+PphQ6APPY8+OQ1XmQt465kDsAvi4XVO/XOfsuwC6Q&#10;jo73HTC9zzv7DqiO3OPafvrk78Prwuq9/zOpAcuT+wpgTSPUUxofKIT2OPD9u3s/m8iwry4kAuys&#10;ibViDry5whA6nDmwJCcO8Q82B1a3UggBDg+k20YEOjkwQ+i4MH8LoeMUQgvgqEQCyBy4NM8Blk4r&#10;FxPAcmSFzjpWU8Ztwi0HFsB1dOAGD8CNcmE6sNRMFzaAPXlwO0H2Btg7D9YTFQa7WkzDPXQtc2OG&#10;0f2dhJjyQOwC7ALrDa677TqwQmj/m6G4FF4A/+h63AgvdwAeYgit1mU1XhHemupOBPjHEeIcNDUP&#10;WWNQV8+U04hFkHPz65CZXYWUtFJzYE0xTEotMXA1+6i4rN3g7e5jHjq2ytB72RxPuXEZnXpgbM3y&#10;Yzmnph0qDNeyN4I5LbPSnLu0otMqhKmZXYxNbKKCr6thWK0xyWqkUr48v3To5MkEeHXjoXUfWUMW&#10;QVcjmioPtwtpY1vdSIeWs08wHLfWac+wSmmTWli/Y2Ogdwiuupc2NRrrkCAfPsXO7ZfYINSSRmIJ&#10;4IPb32Nqch+fXmlHRuMqogvn4ZPch1evXjpAEo6nhNgNob0BPoKSjvc6mI60fbx/fM1JOTA5pXNM&#10;17vAuhB7g3n8mtffx5V7nSNB+Uvbkjtgw7bdfU/eq2GUKrWYga00QoC1Rpf1ASsH9ozC0rK0Wg9M&#10;DyXf215zAF6bx8byCQcODQjBTQEcHIJghtBhgX6IiaADM3zOSIxCTKg/QhhCx4RFISpES6YmobGa&#10;DlxZSChzCTFhpeseNV5JCq0JrvLkOoLuiAB7XFghdLNcmNJTAgWwC7HU2cRc2MuBXRcWwP0dDsRy&#10;4uEedSO1G8ACcpTwuvolB5Z0Ttd3tdRZChAcFIn//MdbOHezEJfDGhAYXYZhgqkQuqd3Cg0NfcjU&#10;ZIbcWuRRtXS8uvp+g3R4fJm5bD+yciptXaqo6BwM0gUrCXxWHnPsml4C3Eb4OpjHtiGbx9QKrBlJ&#10;/oHJCAhO4XX1DKflsgPWh6uup9KKVjRwf4A5dj0/R0CqVVstycuaArh2xxqc1HIsCOeYEy+uKs+9&#10;y/PqA77HEPq+SUMl3a4jacNGWD1i2PyAUGoQxlM6qzOhQfua8KA5wesEV/CuaxQWXXadAC/ztcs8&#10;psEb83TpRYbliwrBPSH0PgHuG1xDcuEQqgf3cDNpHEmVE3j24gXBpaMxZH1KF31qbkeYlOt6QfPc&#10;1pHSsZNhr7d+DrAAOt4/6abHco+/Sb98Xu/vwHlS3uB6y4X4iRayI7TP6LySHFjh80MbxOHlwN75&#10;71ELtPqAvRzYBVirKEYzp40IjUBIYAh8rvsiOCCIDqwphn6I9QCcFh+JGIbQIbd8GEpHIiowEskM&#10;oRurqwlwMcPifMKaY07s5r/WtaRjhFcufZwHvw6wC7EAbmEeLB07cZW1EHe31Jp6WgWxXFjdSc0Y&#10;IMADBFgaJsCCcZgQj3hAPgqlvRz3GGQnBx7q60RXawOq+N1DCPCfPktERGI9/tM/XUFgRIUB3NNN&#10;YOimNQxV42KzkZdXQ6i0blUxklP4/VuHMDSyaF1IZXRNua+WYx1hDjs4tIAi5sMKqfsHF23CfFVN&#10;N3pYqk93dJwhdP+cOaLm6UqaRK/BGPPLzGGX9qy/d2FlH8trd81ZjwZkENjZpQPbVmPUEs9rOqFA&#10;1tzexVUCvbxPHWB+5ZDvcce6f9Y1+opgL/J6DfiY4zm99yLP6/WbuxoyyffTe/G9F/ma+RVK62UJ&#10;ZDkyYdUidnM8vrBGh994RLHkcQGs4ZT9g5vIKh1FQsUkeuceoKxtAQ8eO+OgBa1Adh1YIGuljmd2&#10;zJED6N/T6/C6ciCWXofW1Zvh/HvnXD16Dc6T0FqOe0IWLntkK10q9yXIWvnS24G17peGUD5gCP06&#10;wN4NWMd9wEc5sCAODwm3JVB9fW4hyD/QAI4I9kdsWKCNwhLAseEBBPiaARwdGIXEiDiCV4P6ihKq&#10;iC7MUNoTRlvorLC6WFC7DqyBHZqckG9qtOl9njDacuFiy4NdiF2AOxnedmpQhwGstYQb0UeA+08A&#10;PEgXlgSvnFelQmkB7O3C2nb31Y001NuF7rZGVPG7BQeF4JurWQi8lYYrp04hOCTdhkjKfXsYJvcy&#10;32tuHrR1q7TAufqDezW8Uq3QmpE0vGgAjlFy1+HRJbrjMianN5iPbmJiasMm42tIpIAdm1jlsTWb&#10;Azw154yymuC1BrP1AfN9NMRyYdtanDXMUSOydN5ez+1R5rEa2CHgBbIAVx+u+mOn5nese2lCgz+o&#10;SU9IrUYt9SHPE/J5Ovi84OXx+WUCTlff3KEr85qVdUEqiO9ZS/Qsr1nRLCaG1/Mr9zA4zs9lucDr&#10;ZrSyx9yedTW5AA8O7yCtZAJlnes4G9oF/+xhuq6GUhKUJw64LrzOtls6ciB1YTzprtLxvs65548B&#10;dkB34fs5kI6c/PZN5wSst04A6wWwQmQB67Yyn5Q1WrF0ZiB5uo88ABu8hFihs7cDa+ncY/d1JjFo&#10;gXr1Aa95N2IJ4NCQMFw8f4nw0oFtkv8tQutpxEqIsnxY0wxjgyMIcCQSwmMIXQ3hKye8RahlfltD&#10;h60mCK7kvlYqjC5VLuzJgwVxRQEaKunEGkrJ/NfNg6XXXbjSpDC6iw7cRYh7BLEeTkb1eyAeogNL&#10;AteVQmq5sAvtSY3SgQd75cCNFuqrMnvvVBxCEuvwn/71PC76Z9nQyJ7uMYO4W63RBLmTua5GWslx&#10;tRKHSkEsmDUaS7mvtnsHZhnazjLfnaHjaiWMVYyOrdCZGJYTeD3hQNAr9xwX3IR8gNAP8BpHyxgc&#10;ZQUwI0B3bWjlxMy2ATvMXHlsmtvz+xjVdEXCKRdV3/Ds4q691xRfM7WwZ9LgjgnCLvcWnFpDq5vf&#10;qYvq4+fLfbsZFSg3X99mSL3z1BYTaGodtu+mJX+09tYUKwKF2R3d0+hh5dbO6+cIuOBVQ5xWrFQj&#10;197BS37vA3zp12yrUiZXrOFK4gBDZQfg50+d/FfwPhEcLM2BmQc/JXxPBaIXmK6O4T2Wu3Trm865&#10;cl7vgHkM7DGUznln3/vzjs8d73tL4P7smPJeN3SWCK5NXPCC18Jmj1wHducBHw2hVPi8y/z3aBSW&#10;uyY0AV6eOXbgyDC6cFgEPvnoU/jRhUMDA7wADnMApgMH37yGmKBwRAcI4FjCW42GilLCWEyAnTBa&#10;ea4c13Ffuq6kMJquXFfGkuF2rUZkEWC5byPdVw8Ya6outdIb4PZ6wVttkhMLXhdgqZdOLIi9HVgQ&#10;u3mw25jl5sJjgyo92zpOgEf6u9FlDpyLxOhY/Nc/+OHsjTz4hTfhws0CG9MsgAVsS8cIGloG0NQy&#10;aMMptYpkW8eoQTw4smDgdnQKYK0tRTA8QEganCEA5dA6PkRAtRqHuorUUDVKx56gE2tdrC6+vqNn&#10;Gp38bPXf6rycVetdqYuoi2AJyEFCpf7XMQIuh10inLqukaCphVyvn6PLalBHanaVOfoyHVfTBbX+&#10;lc438ndUWxcT8/GuSbR2jFnerPfp4P7swq6tGKJKSH3XM5pEsX7bfs/U/B6qGvsws3Qb0wz7O5iH&#10;a4qhLasjgGf3EBhQhyimIrUda4jIm8Aj9QHLGQmwA+0vS0C5DuwC9BqQOk7gXeidbqjj84770s31&#10;fkfQOtvO/vExb7nnf67XAT5y3JOlx3G9ZX2+LG0FDi94JYPXE0LLge8TYAuf7blKdGCbyKAGLC8H&#10;FsD2JAEBTEWHR+Ozjz+D7/UbHoCZA3s7sAF8FZEavRUYgfgIAVyLxsoyC6EFcK11KRFgljUlCqkJ&#10;sjmxo1oCrFZowavXNDCEbmAO3VjlAlxKgBVCqzFLDVmVaGuoMrUrlG45dmBvgF0X/iWIVToQO3mv&#10;ND7YixGCrBy4kw5cxe8bzYrs64vJuBVeA//IOtyKqqTz0mUZKhvABFYQK3RubRmyYZVaadIApgNb&#10;vy9hFTxqOdbgC930anDqYZ6rSQtjE2s2vLKsssNamdU1pK4otf5qgoL6a7USpVqSo+PzEJdYYO+p&#10;fLS8ugutnRMorexEP8HXCKiKul5z2EmGy6ub9+n8c3aNhmAW8/3VwNTUMYG6lhFPOHzbGrD6mI9r&#10;YkItAdR6XFoVUyG5wnCF0CsMmdXA1sHfXVjSaL+nn9epdXpj5zFfs2Tjn5sI/NTCgUGsikINXAJY&#10;c4anpu4gOrIAaQkpqGpeQWjuOAF+QdAEiidk9kAj2Gy1SgHkkZ3TNZ5z7rbzGg+AdkzlMeTHcq89&#10;lkD0Ln9JT59IAtZbP3dZy3M928pzvUNmNVodOS9d1817vcPnI4Dvelbi8M5/CbCebuhOYhDA7igs&#10;Pc3CCaEFMMvosCgC/CluaUqhAGYeHMMc2EZiEeD4MH8H4OBwhBPguIgYL4ALHIDLChkuE94j5R2F&#10;0wqxXdUx/1XY7ULsAOxA7MBbYWpRSXilNgLsQtzd1mB6kwsLXO9wepSQWjnAnNjg7eV2j2mYUA/y&#10;eoXQlczVIyOC8fn5eJz3LbTphAHR1U5I7AmZ23lDV1R1IDwyHanqGtJ6zgRa5wSwXLewpAUZdDu1&#10;MkfGZEMrSmrAhFxVAI8TrALCqb5iNWalZ1VaV9SURlMx380v0iJ4iygjMC38PDmj8tupuW1C32Yw&#10;Z+ZUM3ylizOHrqjrofvt04G36Yx3rILQw8aqGvpQUS93vGOhbVvPLAFWg5W6lR5YuK08WjOfFDHo&#10;fSdndw1gtUqrdXp+8ba1cOcV1psDa+CJXquJDmqBFqx6QoOGX5oDE2CN5NIKHRpOqcX0PrvShMj8&#10;SaTVLeFCVDeePH1JxyS8zIENyiNgCIgHYCekfh3mIx0B7EoOq/d5E8A67n6G97a3nOOvO62rn0Nr&#10;4Hptq3XZ7SI6arByXVfg2pTB1+UN8DG8Wkp231nYXgAfjcByAXYcWA82M4AXBTAdJzI8CmF63g+3&#10;T315Cjdv+CBcgzkCCXCoMxtJACe4DswcOIIAx1oOXEuI9YhOwSsJZCcX/lk+7Nl3HLjQy4ELTQql&#10;vXPgNjpwa0OlAy9DaMErdTTXHoXS3hCfzIUF8lEufOTCHnAZNqsc4bEhnu9sabAQOik2Fv/67i28&#10;cyYZ16Jb8MXFTDrwJHoIsEBWd05yaqlBp7Wv0jPLUVLWbA6sVmgt+5qaUW6hcgzds6N7ykZPyWFd&#10;gJXzajF3ubAWZ5dL25KwzI9n6cDNdHm5bho/o6550PLdCea6C8uaujduIXU1AW3hdxpmZVBW02UN&#10;VeNzW5b/qvV5gO6svFgjswSWANawR7VaqzV6dfOecy3dWO9vIT6/6zTzaQGsHFiDP1R5aKBGSXmr&#10;VTKKQBQp2AAPz7DLVr2OnzHJ11bxuw1PrFsjloZTTkzvIyZ7FBW92zgX0Q3/zDE8evzMyW/pcE8I&#10;znH+S1jook9UUm5pj0Hh9U5e7OgYUG8Iec4LNvca1z2P90+eO36NpMXmfn7MA6sgPXFMQHqXlvue&#10;gNV729t5JeW/LsBy4NteDzRzRmA5S+ls04G3rAVaTyacdQA+CqE9Dnzm1Glcu3LFRmOFBjCEDvOE&#10;0InRSIwMMoA1AUIAq/upubqOqjBHdQE+6cAOuA7QkjVk8XoBfAzycRityfUtUm25OXALw2jXhV2I&#10;5cLe4bS3C3s7sbcEsBx3RHkvNTxAZ2Y+PNjXbg5cxe+aHB+GP30UgICYGrz7ji++OBV75MBqlMrL&#10;r7N1nzVYIofOWlPfg7yCWgN4YHjewuWc/EYUlbbh8rVIBAQnIS2zwkJonRPkcuD6xkGrAHRO4a4c&#10;V1MPp2Y2bDqewlU1emkYpcJsAa5x02rMUuuyYGruHMcoc2YX4CnmpoJck/nV2qywWgC7oa1mEs2t&#10;3MGMZ2ilGq00jVAt2/o9+n7zK3cxv3zbANaE/9b2cfvsCobulgLQrbWvwRoOwAylR1YsJ2/ke2Qw&#10;IlHDmS3Hs/cE05O3kV46hsjiEbSO7qKsYwmHdwmA5ahPCanAFcSCmVB4gHYlFxSgTjjrgu7tnq8D&#10;7A2oUzqvd6X3ePJY55z3Pimde/288z4urN5yoTzap7zdV329tmC7rXn1urzhfd2BnQYsG8TxMwfW&#10;PGBnJQ4DeGEKb4V7Qmi1Quupel9/dQrXLgtg9QX7EeoAc2B1IyVEBCDIA3BkEMEPibQQurm60gA8&#10;CbDjxiqdsLmmlE4soHWM4NYR3Dq9rtzZrifAUqMgJrxSkyD2ACwXdp3YdWE5sAuxmwt758MuvCP9&#10;6laiDFoH4CHBzP0BunWHGrFKC5AQF4r3T0cjIKgI106fxrnzoY57EpZeulRObo3B5biRpuuNWBit&#10;PFgjsZR/yl2zcmoRn1SMlPQKhtAN0PxaDbRQo5W6l7TwezFD7eS0Mnsva8SaWCGgasTasKGXGs5Y&#10;zRBYLb96eLb6dDXkUVMHG+jMrXJghsvZrFTUMt1Jh9dSslqhY2J2C9Msa3ld//Ayisvbbapfc/so&#10;32PNVuHQOOoFunHfyAIKS5us4pAjL7ISWGcIreV3lBp0sgJTxaAIoovhshtCL6473UfqD+4bXUU7&#10;z1fW9TE/fmrDMLWG1uTsIeIKRlDRsY3rMf3wTR/A/QcE7aj12QHSAZbwmAjO0TltEyIvuSHv63JA&#10;c4A7Bu/YZV2517guegyss+3CqvIYXOfa18E9CbB7zs153bz3JLzeAGstaHuMihqvLP/dsycxuC3Q&#10;ejC44HUasF4HeGWRACt8ltQCHRURjdNfn8aVCxdtOGUoQ+jo8EAkx0UwD460yf2BvleY/4YiPIDX&#10;E/6mKjpwFUM9QWh5baFB6wD8ugubEysnFtgEtlbwqvSAXE9wGzxqpAMLXpXNJ1xYEAtgyRtg7zDa&#10;bcwSvEO9glgAE16FzYKXMJsDU4N9nWjn+1Qzf0+Lj8HvPrmJ6xEVeO+TWPzu/VBrbe7q0EisaRQw&#10;F1Sjk0ZaaTii46SMDAjwIN21hvmohlJqwXXNPGpuG7NRV5osr6GQ6i5SV1IO82Ot/SwH1vuoO0kj&#10;uaYInlbkUL6pgR96DlI5c+62zlE65gHGptYtb9WjV8or9dzedpRVtJn0Gi2xs7isCf5bdN49Xs/K&#10;Qqtoqi+7f9Y+R0vsrG3cs2u1bpZambX0zhrDau3rnC2CR4glLXpni9951o3WIndrrADk5tN0cD3w&#10;TAM46vk7mvl38l52Z2XxHr7waUFU1SISqpbwTWgXHjyiGz579jO3NRe28iEeU7ZNAM2Znzl6qsdz&#10;GsSuvPcFpeCV0x67sJ6v5L3vgnq87QJ8DKlz7hhMVyfBVSkgvY/rSYjmup5zb5K5r0T3fXDPgffe&#10;XY/7Unoaw/7PAF5hCO10If0MYOW/ep7tV198hUvnLiAiJMwDcBDzwnCkxkchMSoIQQQ4jABHBDoO&#10;3FgpB67yCocL6bDH4bLctobOpj5WTXbQfpWgFvCE1pWc1wXXG+CT8J4E2G3QOgnxSZCHejsNYhdc&#10;k8Jo7vcL4NYGfs9CZCZF448f++NfP4hASGobTl/PRH3DELrott10Iw2l1Oir1PRSxCXkITwyAwkJ&#10;/D21rCAIZzsdOYdAlzLMTmN+3Mn8sYohbkpaCUPvFsKrVSkVQvcR9BpU8pyGSAqsMTqw1sDSNWOU&#10;ZjdV1/K7sXLQQu4CzdbDmt2Gns6gdaQ1QETA6rjgW9KIKjr1EuFcYrm8dpvw0TE1jNKzCuXqhha2&#10;u3sEqtaJ3iaQR+tFeyQX3tzieerouPqH9X58n7llAXzH+oCHJjasMat3aInvr7HVWr3yGRaX7iMo&#10;sAJRgbwvWtfglzWGA4bQzwUwoXl8BC23H2uf4FgoLYgJjYF8LLmnC6wDp8B0XFjnXBhfd1tHLqxP&#10;+DmOtP1mUCUXUu9995i77S2B6ZauTu4fOa/glfveV/eR4PXq/6UD22NVKT2C1ZaSJcBbHoAtfF5m&#10;Zb0wibcEris58HfffodvT39rExzUEh3FEFoOnKIQOjoYAb6XzYEFsHJgA5gO7AIsN62hEwtSF1SF&#10;ptqu1nDLCsKslmoed53XBdiVABa8LsAuxCcbslyAXXjdBi03nPbOh12A5bZHELMc4H4vHVoA15UW&#10;IZ0O/MWZMATGteJGUDl8QitsDHMPXbibOaImMzQ29BLSSqRmlCArq9IWd9caWANaqZIgtrUNo5LO&#10;6ObFg5SeNqhRWWNa7G5iGROTqxjh/hRhnlRYzFKL2tk60RpVRZedn9vBsoZQLmvNKwJMLTCvXVjQ&#10;apW70ALvtrg7r1kmxFZSS9QK4XWXnBXYclutQrkmcLX8rNcC8BubnvWjBapn/Wjb9sC7teXsu2Cr&#10;EhDci3wfdVEphB6dUvfXoC2to+mIWmpWAC8Q4KiIAsRGxaOkYQ63skaxf/ehTSd0oHTCZBfiY5h1&#10;7ufHjwZNEDxnfSkX2JNyAHac1jl2DPDrevRQgLr7P3fZkwC78ob0TcfcbckbXFfKfd3J+9JJePXs&#10;ZLcLyXHgZXv4ubVAE2A9HP2tMLpoRJjjwgLY55oPbly+Rnid8dCRoYFIlAMn0IFjQgnwVYT6B3tC&#10;aDpwVQ2aazShgSASSOWzCpElg5awuvuCVnDXlB+Da/BSDQKXavI4sKtfAlhy4fVuiXbhPXJhwjvQ&#10;025Sf++QXNgasxwXHpQDE+AOAlxbXoychBh89nUA3vkmCVeDK+ETojHNXejpGEMnw0M97b6HrjrQ&#10;P4MhwjrCMFhDLQWvFrTTAndamVIrUQ4PL1ILVo6NLdtC7wJ4QtL60BOrmKS0zKyWmz1aZpYQa5lZ&#10;LTE7O7fpLPo+T9cluAsE1wF4B0sMkZclPbmB5erqAaWlZbXErLYFMPNcgi631SqWev3a+m17yoMg&#10;1prR6wRbIK8JaMLrhM+UwSyACa4npHadWC6syRF6npLW2tKiecqptSStJj5okoTWkF5lmP3F9Rpc&#10;Se5FFh34s/8/Y3/ZX1XWdXuj9TWes5/7KoFCCnd3d3d3d3fi7oEoEiAQCIQQDxCIENytCsrtcr1l&#10;n/OundbGmGOtmZC69n7RfmPaWglV+c/Wex8WdZ0AaxSWAKP7mlyXbit4CJna5nLXAwDLoQWnc2jd&#10;o/wA22sCOHjf6T//FbyuF8F/mXMrB+JvQfuf/9K1f+/A/nM/vO7YOq+VA7hJ8YrwujnAf3AVaLkv&#10;9aM3kV8AmxA6SRMZCLBz4djIWMRFEd6YGMRFRxPgWILLHJgObAAOFcDaEC0ZKbHJhK4MNyvKCOJl&#10;Su4bBDYIsYXXXWvJfQ2wbF0I3dx9FTo7iCWd+x3Ygeyq0YLXtAT4HuGVHtzTAnVWcmEnDaWsvWlz&#10;4FPZKVi+IRzTV6TgSHoVpi1PxeVShtB1z6nHaGCrirQgvsuc2EmjtYIQa5lZgktprejHGh+t3Pex&#10;lpl9H1gj2ukF3djIWy/aneue4JUE7evXPxD0b6FdG+TAjx9/ZV4A75TD8pqGej6k29978MYusvfw&#10;rRmyqUEnGmutKvcT/mzB/I2mBhqItQC88l4PYMqCK5DZ8lltzeLPiZ3kxFYWaJcr//gz25/sYvFa&#10;7icml3n6PRWx7uLw8fsMoTVS6r8IyH/iX8aFrbsK0n8JIkHmtQY4n0xo/d8EiPDaELsppM6R/des&#10;gs8JYOlflO23JWzMWe0Sr1Ytwyso/04F4QxeD7qt1Bza5nLV5+YAN9lKRV1IXvj8I+H9/vv3+MHk&#10;vxZe48CpyccMwEkJyQbgGMIZFRGNhNh4xBHi5MRYZNKBFUIL4Njwo0gg5CmxdG0DcDnBKjcFKYFY&#10;XlxoXNaB69qW4NXzrpUErz8HFrwOZAewnNdB7FzY5cH+8NmolgA3WIDv02UfUKb1IHbS/To6cGnR&#10;JeRlpWHZhqPYF30F27YmYsXyMBQV1aG+9pkZMmld+LkJmSU/vH6AtcSsABa4TQAmRA5cAzKBfCZY&#10;1fLa67c/oebWQ5w5exVlFfUopxrNcj5PmIvfwd17r5hT16LUk3bwv8to4C6d/3rNA36mwYzL1hhs&#10;gauVQnTPTpr43rixy4FNHuzgJaCScWAP5O9NaM1QWiKwCptdLt0cZr8EsKYgqtWKINn5D3Cs4DlK&#10;7v2Ii7UMAX/5s8mBlf/+yzhp0HkNwB6cDlBzLKB0bvLj4P3/JHSCzeXD1jltGwRPx85Rm0oAa3ZQ&#10;8Nl/J8EpWP8WALE5uE5+WCUB6z92ADfpOvJC6D8KXkohtN2NkPnvD19TdODvrAML4Hdvnwng4wZg&#10;lwPHRsbTZaPNUrPx0QRYDnw8CTlZKaaYFdWCA9+gA5cXC94rBPJyi27rrrlzB60kYE0FuixYxLLg&#10;Mg+m/C7scl/nvq517utC6bt1zolrKJsDSwqlHbiCWbpLyK0DX8I5ArxqYwT2RV3Cvj2HsGn9Ply8&#10;eMMCzPxXAGtQh+CVC0sC2On+vSDA0mP173oAPyXAT+jAckGF0ipa+R3Y7NhAl71DSG8QxroGrfTx&#10;1Dx3/yFfDnTXF3RoAW++Q59VyP32Z7yiA2sCw1tKBa73BFV5r7qVNMXQTi38s+0nZsit1ubFmj7I&#10;PPu9FoP/k1lEQK0mTqjVxmnOgQWvZECl46oNnPtkw2g7j/jdV39Ccl4tLtd/j/2pt7A77TZ++dM/&#10;oNU2/utf/yLA1i2DAFOeO7pr5rq7Rkj/JacMABx0Vr/DuvZDCdwgkGZdZu/cwefu+4EMyjqwQNS5&#10;g1LH+oz/vPkzDly/nPtKrvvIDqH80fQBu/zXDqMMAvzt+1fWgV3+K4BTkpIRSzij6cCJcYmIZQgt&#10;gDOPJSPX5MCJiAk/gjjdj0pCckwSKq7SDSsqUEVwlf8KUCd/+OyXC50D7uvBW1kqmOXCcl6Fz9cY&#10;nhPcihLUVJbgVhVz3+pgEcu5rwufG24TYkLbyPC5sY45cAPhJZz3GwjtHTov1RxgtQL49s1KA3Be&#10;znGs2xKFxVuycTDmEsbPCceFyw1mNY66248YRttqtJkffOdF0IXpgpJyYL8L2zyZYfRjgWwXdX/0&#10;9D0eEmQNitBUw8fPeOz2UWIurGmHqi4LUE0pfPjsWzymez4m4JqMoK6h11/+YmDVqCiNeX7C5zWo&#10;4xnPX7yyC8CrmKXK9TMeq5/4iUZ0vfkZz/T9ppL9BwOwdnPQEMpnb36xi+O91bjqP5pWfcEBeOXE&#10;qlTz2LZNwTV5czOAv/v279gVXYnQU09xtvp7rIm4gZ/+QOf7H8H0nwRQ7stjAuegDcDqnfshNsCa&#10;nFnPCGDvvvcZC649t611WgulPXYQmnMe22tNgf0tgH8bbCsHa0vygxt0XwGsAlYQYFPE8tzX34Vk&#10;F3P3AH73Cl/bEDotUMBKJsBxMRbgpLgkhtFxSGEInaV+4Mw048CxEdo7ic4cw5yZAKsKfbuiElUM&#10;nV0V2u+4foBd6Oxawau2qsTmvzYPLsL1smsE+BpBvkaIFTqXGtUQ4Joqhc5Nw+cAwLUSXbiuhhDX&#10;GDBNAYsA3/MgFrQqWjn3vc9revYWAS67WkiAU7BlRzRGzY3BkYTL1DWcOFNNaOW+GtAhgJ8Z3Wkk&#10;yA5ihrlulwYDMHNPE0bTNZ205Yq6hhTialSTGRhBNTD0Vh+uBoEoTxW8Wl9Lfbfqlrnz6Gs0EvxG&#10;urhZpfIZIfdc9+EzvgQI9AOC/Yif0wwlVYLVV6x+4xcMye/zJfHk9U+8/yOeEuRn/OwT3hfcAlgj&#10;tx4+/xEP+SJ4QfdW++jFT3hFN9bMJfUPG6d14bQA9o5/+ABiAfwPhuUWYjl4fHwlYkLO4Frllwg/&#10;/Qjvf/wL/psO/J/KgQ2IQRnoPFh/SxZeygPfvgCsgsUoJ89pTfgsANXyswZie2zP7XMtQdmSHJT+&#10;Ywep/9xJwDpwHbx+gJ0Du/5fN3xSCvQBKwf+1s5CMjnw26f4KC0l3cCbmiwn1qoccYgJo/PGJTOM&#10;1p5JMSYHPpmVbrqTEqLCAgBrUfgb5VV0xeoAqA5QB60/bHbXHcAmdPaF0VYMoY0DW3ivl1uAdewA&#10;DuS/3txg677Mfxk2C2ABeYcO7CB2MoUsOS9blxcL4DsewEoDzmRlYPvOUBxOLkVIXBH2RhQi5zR/&#10;Tv0T1N6mC2vqoAP4TtCF3VYr0gOzS4PdN0ngmv2TKAGsApPg1cire5TZpYFhtoZaSmZNKrqt7Rt+&#10;h7sGXopheANfCPV8AajVgI+XhFMAazrgPbp5He9V3X6KsuoHuEv4NXJLwxpffPl7M2qr5Po9lFTf&#10;M3N/tWCewFU+/ICfLb3+EBU3H+EJv7eev1P2KaYt9S/MpAYVvSRVqwWxC6V/S+ZZc8zPfvufSEy/&#10;itSkRFy49gIReY/w7vs/43/+vwyfBQ5h88Pp5CD+p0DzXf+n3JIh9L8IZKCVK/qOLbRWzZ3Vyl23&#10;cqDrnmslgRf8TPCau+6OW1Jzt20uP8B/9tz3T7781wGsApa2E1UF+gcC/L3XhaQ+4Hdvnth+YAux&#10;AJbrxjNMJqBxKUgUwMqBGUKfyExHbobWzQo3ANscmA5cVkmYqg2QqkJLLYXNzeENgmsVOC67iiqG&#10;zVI1dcNzX+fAmpF064bVbS2zI3gpAzJD6DsMoQWvX8aJCauDWApATWdWe4uflwOfyc7Azn1hmLQk&#10;FjsO59OBS3E8pwQNBPgW/8DrNPOIxw5g58B+gOXEZvMzD1wHsqrGjXRbrfqoIZLnLl3HtfI7ZuH3&#10;2w0vzcT6+3RajXfWes3nC6tRpJ3+C2/g5LkSttWITz2NyppHJoRWzmtmHFXcQ15BFQpL6nH+8k1k&#10;nrxC4L9i7vtnvGEeW9PwGlfLG/CY+fUDb/bSc/6MrxRC//Q3VN16bBy4/Pp9M0Hiy+/+hrp7X+IG&#10;j7Xsjhv0YQBWSM3WDPrwYP6WobMmR6g1xTAP+O+MW/8TB2OvY0dMDQpu/YDlIWV4/8OfjAP/Szmw&#10;B6aAFawO2ObgOrln/Pf916SmDtvcWQWovddU/mesWgLTqaX7fmj/b+A1AP+Z7vsnAqy8V+GzK14J&#10;YMkXPjsHNvnv2+d49/qx7UYSwAZihtIaZRUVquV0krxdC2ORwdxXOXBORhoBjmAOHEWAk5gHJzD3&#10;rSBYVQbAimtXCGjQge2xH+KLgeeCABexlXTtCqqZ+8qBq+nAxoWrSnCjmi6sriOGzjUE+PaNCtNv&#10;e5vhc61cmODKgdX6AXZO7Ae3CbzecSOlHLiceXxeTir27AvH+AXxCE0qwegZEUjLLiPAT/nSeGwm&#10;8Gswh8ZGKw823UmE+K4GbQheH8DGib2QWrmw8l/tiXSNUKYcO4dT+WVm+deM3EJC9sICzNz4FeEs&#10;LKpB1c3HBvLs08U4U1CJK6X1uFH3nLB9b3ZrUAh9+dotAvjEQKv2WtU9k7s+Zr77lg776u0fceFK&#10;rQmtq5UC0F016aCm/qWZoijw7vH30ncXUdf5/c+/+hN/l3eovPnU9vEGKtbqcrIAa8d/AzAVqGCb&#10;8Nn3PO99+/0/kJzdiIt1PyA65w4OptXi6x//wBz4P+mmgrZlOCV3zX/PPOt9xp37gdW94Llrg24b&#10;fC6of/4jeN/B+FuAtnStJbUErpNzXuW9fyG8ZvzzH5X/0oX/4A3goJwD21lINv/VIA4B/PWXngPH&#10;x2oMdLrNg9WdFJuIaA/gRLNrYRwB9qrQGanQcrPxkVEGXuXAVdfkwDcIpcC0soM1BG0h3djCK1e2&#10;7utAtwAbcEuvWojZ2gKWB6/yXwFcJZCvEeISQlROVQQkiOu0aXftbwOs1h9Ou2MVuO4SYj0jgMv4&#10;+5zNTceO3WFYuTcPh/cdx7oVW3Es9SK/+wVqau7hNkNoAzBhMP3BlAVY1WhBTHgfePAagFXQIrwM&#10;aQWwNjnTPGFNMzx9vgyXS+qQcYL/PW5qlY23hOkrExpryuDps6UouFKDS1drUVx+F1fosA0P3vM5&#10;5tMewJqtJEe9RkeXY5fdeIj7zIHvEXK5r7pxtOdSKcPqgqLbxll1rNlDmtX0njmuVth49uZn3Hvy&#10;Hapqn+Pl15q9RAeue2EAFrgazRXoN/Zc2ObA1oWdgu5rHfi7b/4TueceIPX8U5yp+BqX67/Bq6+/&#10;x//+n3/gH9pWUyGxD0YHakv6B0Frcs0Unz6UClP2+P8GXHcueIMA/zu1BKxfDlI/sM3lcl9TvKL+&#10;RHj/SHgD3Ue+EPqnAMB2HrCrQH/5hg4cG51oAE5OSrEAE9yI0AhThY4nwElxscgkwCey6MB04cTY&#10;SOPAidEJSIpJRCUBrr1x01SQHcDWgSX1CQdz3zK2cjnrwHJdhcxs6boVcmKGz9cZNjuABfONSguv&#10;H+Ca60GIaxn61t9uCnBDrYXYuazUEsB3BTbbBj4rR9fvcObUcezaE4k1O3NwOCQbc+ZuQmJSPsF9&#10;zvD9EWoZbgrgutqnQRdWGE2AVcjyh9DGhQ3AtqClrUY1oeFyEX8289vbdO065sOF1+rMrCGtL3Wf&#10;efLTl9+ZHLmkvBFa51k7OVwmxJeLak1RS/mwqs0W4NcMox+YzcUK+L2Vt57h8Ztf8Yi57Kv3vzcu&#10;qx0etBpHbeNbfvYbvjTqzfxd3dPCdgJYS/JoaZ5q/js1w0jwagriu28tuNZV/2JgVmFKgH5v1BK4&#10;LuzmPcKedLIG52//jF1JNVgdUok33/8R//u//xN/F0SeS34A52+JIfE/5I4Mi3UcDHn9x7znOw5c&#10;I3zNz/+pZV2N/JBapxWMzVsndy5A3TUHrLvmh9d/3ATeP6nvV5MXWgbYuK8KWB7Arg9YAH8lgKPC&#10;Y034nMIcODUxxQAcHhaJ+LgExBmA4+xILMIraZmduIhIOnCiceHKEgJ88ybKSxguE8ggwNaBBW3Z&#10;NTqwQmnmx80BrlAhi+BKVQTZhc4BFzYAFxPeayaEdgDbELrSnLsw2oTStSpkWYCbQ+vOXSsHdgCb&#10;EJrRwLmT2ThyNAqjZofhUEIxZq9ORVj8JdQS2BvVj3CzRg7MPNgD2EJMgOmotjupKcD3fd1KGvus&#10;VTguXWGEQBfVUjR1bE8ylL5W2YgGhtl3mbtqMTpNITyZx7y3oBoXLt00C7lrQfg7999TdPNnmh/8&#10;q1ky53JJA0PsKlOIulJyB49e/IJbdPpXb39mPv0D3fwuKnjvWuUDnLlQTaf91oTRekl888NfzQZr&#10;j1/+aBaUv1Z5z4CrF4I2Kvvy6z8ZcJ0Df8dW7uukvLg5uH79xBz4SOot7IyrwyVCvPxINZ6+/7MB&#10;WA4qgAVmSwDrmlPze06C3zmuHNT/Gfc5d8+1fv3j703P/TA7UJvD6+QHtSU5YP3yw+vkB1iTF/wV&#10;6ADAzH9//O4tvv/6tXFgDeL4Ujlw6NEIOvAxhtBpSFGfcEIyoghwopnMwBCaAGemaSx0Gk5lpxuA&#10;Y8Lo0ITXAEwHrqu5hQoCWUEAmgKsltLoLJMPU7qvENqEznyerudUWW4hlgsLZBWxrleWGNkcuCzQ&#10;uiJW3a0qE0KrlRvX3apuArAqzILUD7Nfuqdn9EIo4+924XQODoWFY+baZOwMOYvI9ApEJlzBbf7B&#10;3yR8NQKYuaacuK6OENd7FWn1C9NR5cT+Ypa/X1hdS9q98NRZvpDo4nLSGwzFE1LyDGAlFYT43huz&#10;VrQm0JeU3UFB4Q0U0aHlxoJYG5dd9PZc0oCNYobgmut7jgBrH2Htm3Se0Gu9La06+eT5d8g7V4Lz&#10;F6txkiG5pjaW8mVRWnnHFMI0a0nfo2VoNXhDRbQbtY9N37EWiNdAEMHrZJzViMCq9cEbBFjP8fg7&#10;Qv7jP5CaUYXIvVkouPAI0Wef4e7rn81Qyr//k2DQOR1oAeg8+SF0x+7cL/+1wLGe/bu2LLHf9dsK&#10;OvE/zO6AUvD4739z15w+dFu/BKlrm8vB25L7Si739c9AUgXaVKFdF9K3b2wF2gF86GAIUlOO+/Lg&#10;FESFCuAkM6FBS+tkpCSabiQpOS4GseERSIiMR3xEPMqK1B97myBfNc7qB1itHVqpa8qNCw3ogtcA&#10;TNcNwOs5sF8C2FSiq0o9WYBtFdq2tpBVbcCV6m+rH/imgdiA7EHcHFzTH6zQ2gPYTCfk73ThFB34&#10;cAg27D+JI3Tg7SFnEJ98kcA+RE31E7Nxt9kfyWz0HexSCnQreaF0IJxWTuwNs9TytPcIdGllA06e&#10;uWp2azh1psSsi6U1tOTMDzVii9Bp1Uqt/KHFA+SUypm1W+DV0lpU37xv15GmNPWw+uYDMzDELgbw&#10;nVlBRDv/a6CG5vkKTlW2tVODphu+/eoXA6Mm7msElq45aYy0VuNQq2fsaC47oykgA2hTp/1QmltM&#10;h/7pf3A8uwrxfNmfOV+PyLOMVl78ZLbx/DvD2H/8Iwji3wmOJOhc69T8XGoKrXedzzk4LYj2Ox2s&#10;gWsE08oCqbDZwilIg8+19LxgbA6tu+aOJYHqP/4tgG3obItXFt5g/ut247cO/A7ffP0G7wmwyYEF&#10;8OFDoUhLzQgAnJyYjMiwKOa/yoHjTQ58PCXBApxNp46PRXRoGMPoOMSFx6P0SikabtWiqqSYEAtg&#10;W6DSqCYDrSSoCYdaqYnr+sJnP7S65xzYAXyzWgCXeKG0c2EVsaqNgzqABa4c1wEsSAWtvwLtznW/&#10;XiE0P18qgPNyEcUUYcTsw5i7PhkHUyqxPyKfP4vuSwfWjvy3a7w8mABrx8Jgl9JzA26TfNgD2Lmw&#10;AJYaeP86v0uL4GkC/33mv2rdhAONXbYjqn4yS/BoMXgtCq9ldTR08gWPX2lEFsPtLxlKawy1pDW1&#10;5KiaeqgVLjUDSfd17SvmxLb9Q0AGYkqtkUD+1s4pdvBKdp5xEGRB6tqW9PW3Vr//6V+Iz6jDwsMV&#10;uFTzE5YfuIZ7L3/C//xvAmvc758BIB3ALcHrv970Po+Nk3vieZP75iVhndOGwvbY76LunuSA9j+n&#10;Y/+z7ljyA9v83K/m8DYPnX8LYM1C+pEAqw/4u2++xNfvlQPbItbbVwR4/77DHzhwTLiWlGUIHU0H&#10;JsDHUhOQnZmCkznHAwDHG4Dj6MDluFNbj+qyElSVWhdWfiu3LafzmvDZA9c5r4XXgtsSwC5s9kvw&#10;1lxX4cq6r4NYuavkh9cBfKeZA7s+X3schLixzobQ+j0unDmJuOhIjF8YjtCEUkyadQTb9uXiZu0j&#10;vkQIMEHWpH2pVn3CAYifeg5sIXYAfzDRgWG0+oS13YrmB0taJ8vs4ODBK1e10pjnbw3MGv/87OV3&#10;0KqV0kvBy7xVIJux0BrYQZhfs31NJ36joZIMxQWwkx9ed6wx0+/p1O/f/5F/HDzWuXFjgitoJYJq&#10;IPZgDjixD+Sm19TqOl34m78i/UQd8qreIfH8I4RmNuDx2++hpWBVxHKgBSAVkP5zTwEg/43cc80/&#10;+ze1JhTm/Q+k6xZGubB12abPOPf921/lvkF4nX4L1JauSR8CrPDZFa8swL+4ENrXB/w9Af7267f4&#10;+t1rhtAvLMA7d+xFclI6Iaa7GojTEB2u6YQJSIiNZSgdjXQ6cG52Gk4I4AQBHG4cODY0lk5bhju3&#10;63FDOavAVGGK0uykUuW/GpkVcF+1OmcobfJfG0YLXLWC14Hsh9dBreJVMAcux211KQlgOTDhraPq&#10;fQC7vFdDK83wyobaYD4sN6buNdKFGxRCV6OCv8P5syf4corGkk2pOBR6GrvX7cbR/fG4wdz3+vVH&#10;uKkF3RlCSxqVpaGVJg+m6gMVabkwAb4bBFjwBiY6qE9YAFOC1wIchNjNHJLzaqnZV69+gCb9C0zT&#10;8tobOrOkCf6qbr9g6Pya57pnWgL8SmE2zx88+IrHdOO3v5qVLwV8wIEdxF8T1AC8Wijgz/xjYUjN&#10;a1o04FudG6ip75qF1A5cQqt7GkBioKd++vZvyD1/D8fPP0Piuce4dOt73H/+3qxI+fd//oPACbJg&#10;+Pw3nht553/3AdkSsB9c966Z66Z1ruvcNQiyA9NK8FqAP7xnJYBbgtYPqv/YD2zzcxc+W4glW4Fu&#10;MgLLObAXPv/w7VcG4PdfqYjlOfD2bbuRlJhmXDgpUQAfQyQBjqUDJ8bFGYCPEWB1IeV6AMeEhSM2&#10;LAYxoTEG4MbaOwSY4JXJZSW57iVTeS5V4coD2DqwQBbYlwiwC6eburAfYIXOrhXAcuGbatWNRHi1&#10;GJ0B2JMgbgKwaW9aJ6YDC2ATSst51RqAb5nv0OivC+dOICk6HjNWxCAs4TKmzd6KdVuTceOmcmDq&#10;5qOgA9/WJH9bjVafcH3DCzTcsdVoMzqr0c1Qsg7sQHYzlQzEj/wQa6bSN2b1y6rr98z0xYqKO6iu&#10;usuXxHNcr+Y1vjhuXL9vjkuZD1++fB3abE2bjldWNqLoyg2czbuKnJwCcy//XClOnypCVuYFnMgt&#10;xPkLdgVNOalcWDmyC59tKK3zP1jn5bmBWq1xY+vAzeWHWABrpY7337Pl8z/+/N84lteAc5XvcSjr&#10;DmbuKETjczrw//4HQRXAcuF/BIEjhALYngch/Zsg0jU/rD6Z53RsPqfQ3MrB64e4qZpCKulzai2w&#10;9jNNjz8E169/d0/wynWD8HorcHghtOANhM9eBVrhswD+sQnAz/Dm5SN8tGXLdiQkJNN90wKKCo9B&#10;bHSC2WY0mSF0enK8AVgOnJoUbwCOE+RhsSaEbrxNgCtKCZ7NawWrwHWhs44dyEE3tkDreQet34Ud&#10;wH6QaxRGE9wbcmK2Olbu6g+hXRitQlagK6meLiwndgBTDuBGhdWNtQTyOn/+NRTmn0ZaYiImzD+K&#10;lTtzcTCxFFv2nSYw9/niuIubt6z7WoC9QR3qSjIAP2corUEdwUn+bq6upNz3/gcAW3idBLDWyso7&#10;W4yomGNISjmJoqs1OJtfgmslt5F+7Ayysi+Y3RDzzlxFNkE9lnHOgCngbxLugvOlOHXiEq4UVqOk&#10;+BZz+1pU8kVQUV6PsrJ6s/6WgG2eDzeRYCaACqWNK/uAtetttQyxc2DtIqE+5F9//CfSTtzD3D2l&#10;KKz5BRuja3Hz8bf4n//f3/FXA6+VgzTgwILFu+Zvmx83lyD9p4HV5a+87oXEai20clAXAtvzlhV8&#10;1qopmM3P/WrpmuTCZ+fCFmAbQvu7jxzALv/9wXPgb5gDf80c+MvXTyzAW7dtR2JiElJS0pCUlGL6&#10;g6Mi6K5R8XRfhtExMUgzAKcgJ/sY0giwQuhYAqwcuJwA37vNP+yKMtMNJDe1LmsBdbC6cwetYHXn&#10;DmAnQSz53dcWsBQ6E1wCbEdh0YG94pUfYEEb6EZiKxd2DixwtYysoNVaWAZiqrb2Jn9mCS7nn0US&#10;8/yVWxJxOLYIh+MKEBZ7CeUE4CZdUUUsB7CDWC4ccGDK9At7TuxADuTAnhzEZlfDxzYfFsAKoeW+&#10;5ZV3zIR+OXADXxD6Dv1cDdnUz9SSPS8ZTmvFD333E02CYHhsClsMm98y/1UI/eWXv+INjzXuWU6q&#10;VuC+1XxfD2DjxD6Yv1Sxi+Hzq6/+YOYHmznCAvpbuvF3fzKTJAykBlSF3Ay1eRwEmPB+oy1O/2K2&#10;YDnJHDjm4Enk5FYg+eJLlN/5kg78nwyTXQ5sHVgO91eJABqYfWoOqrvW5L7nwNYpP9S/uyc5l7W5&#10;7m/pTwbEILz/57DZD60D18FrnVfwBt3XD/APAlgiwMqBBbAcOADwli07kKBF3ZkDJ6svOCkV0ZEM&#10;kwmw8uBYrYuVGIfsjBTkZjFX5rFz4BjmwCWF2vaTf9zl5WYigr+byIEr9y0x+XAQZAFsw+dgF5Jg&#10;dQD7nVfgutaG0cHRWB9CTPcljAZgnws30oVN/uu5r1aiFMSSwK7jZ64ziigsOMv/BvFYtikB6/af&#10;xc7wswhPvoZrZXX8mcp/bTeS5OANhNGeA7sJDhZiFbRsv7BW03ADPIIuzNaF0U/pwJrv+/w7PCaM&#10;qjqb7VZ4TStQvmQuLAnMF8yRJeXHb97YfNgshsfnX72ReMxcV5VoyZ27xfHM8VeaU6wwWm6sLiXB&#10;+ge84D3tuaRx2hq2+YzfrW1btMfwG95/zc+80ue+JqwEVW5rWhNi22MBrO1Kf/jpv3Ayrx5HDiYi&#10;M48A5z9DWcMbaPOxvylEVvhLmbBZzkt4/x3A/mO/AuG0zvWMJ0HX/Pxvf3Xt/438Dmz1178EWz+0&#10;zdUcXD+8foAlAdw8/3UjsOworKADv/vyJd698ULojRu2EmDNSFIl+pipRkdHxhlpv+BYOrDCZhNC&#10;04HTk3gvNNQCHGIBrq2uw3UBLCA1oIOtIHVhtOD1h9BOBmAPZA2ndOGzH2A/xE4OXrUGYJ8DN9TW&#10;oOH2TTO6ylWfTRgtcBsIMuG9Qxl4PfdVeF3PzygNuHghjzl/CmYvD8eUZQkIS75ONz5h+m5vXG/E&#10;TebADl6/DMBmvSx1KQUBVjFLAAveRoJ715PmBZtKtByYx1oC52bdU1xg2Kt9lNTnq10LBbKKWo8D&#10;lWmrZ4Q62OoZgW8LX5rkr8Xj1Ses+yqIqc/YFMYoLQig9aVN/zClheSfvrT7Db/66vd4SUirbj1F&#10;Ufkd1NLdnxN4u/PD78084md0dM09fvX29wZSA6un99+or9lCrH2If/7x78jJu4tFB67hXM2PWHyg&#10;GOWN3+C//ve/8Kd//Bl/ccASXrVWBEewNZNAVftXgdXC9cC5Wj7TFNqmcnmtk4Wy6TUrXfeHytK/&#10;B7glcKXm8H4I8I8E11fAUh+wB7Ec+Dvlv6pAE+Cv3jzH6xcP8dHmzVsRH5+IVA2npAOnUnLfqIg4&#10;xDOEjjXL6lgHPpGdzj9u3gsJoftGGwcuvnQNNytv4UZlBUF0cAbDZZf/Oud1cu5rYBfElCBWIcmM&#10;h/bAdWoOsMCVbtF9BbArZNXRgesJcZ2q0R7EcmILMGH2gHWhswul6z0HvlyQj4zUNAIcioPRxVi+&#10;JhoLlkXhWnkDf+5jQvzY7Eroh9c5sJFXjdauhSpoaS9hs58wQdYOB2Y/YYbD9Qyt3U4HmsivRdev&#10;FNfixOliM15agze0k4P2LNKugRrYoYXgNcm/np93W44KcDPQ485rFJfd4TME/PkPuM8XwD2G1Q+f&#10;Cn4CTki1SZn2UtKE/QdyeYKuIZSPeE/SseYOa6dBDam8WKRZTD/j0cufzOZl2vtIwy01P/kpHfmF&#10;QnOG2uo7Vlht5MubFY5//9M/kXnmLk5ee4eYs/dx6HgDah8T4P/6B/5MiP5CwJoD/BfBpesEqLkc&#10;pO7Yf625FI6b1oPTwuyAbApmUC0B6w+T7flfNA3QB61fArQ5uK4VtGoduJILoV0YbcD18l+XA3+r&#10;8NkD+Ku3LxhCP7MAb6ADq+KcouGURtaBoyJikaBldWK0KkeCWVo2JzMZx5J5LySUikLU0WgDcMW1&#10;aoKlflTnvsG8tyWAXf5rnFfgevLnv7/lvGpd6CzXdeGzaxtMCG0HcThoTR7sB/hOU4D9DnyFAGem&#10;pWHR+hjsiSzCnu07sHvTAVy90oCbNx7Sge83CaGd+0qaL3zj5gOzd7A2xdbWnLfoytpjV9uzVDNn&#10;1v672oPoes0T3Lj1zLTaEkVzhLWn0qmz/PfVvzLjnesaBbZaDfzQhuCE+gEBZuh9qZi/uyB9QoAJ&#10;1c2GV8g6VYy7BPjRs+/NfkUP6Mi6p21IBaimIV6tuGsmLNwj2Npb+MGzH3CLIe29J/oMXfy1dvP/&#10;PQqu3Eb+Rb4I7zO0f0HQtZE4r995+DVq+LJ4Sni1xI/CbzmtZF2YObHyZeXbBFjL1p4seITE/MeI&#10;ymvApds/oJa/v1bN+AtDWUEmYCUB/WcC1Bxg/7Ff7rraFp9x93UsiH/DZa2T/tY9C2xQfySMusbf&#10;k62VBTqoptC2JH/+G8yBbQj988++6jP1kxc+y4HVB/wl3ffNyycW4PXrNhuA1Y0kgBVGRxHgyPAY&#10;OnASw+gEpCQk2CmFDKOdAwtg48AMoYsuFRG4Ug/MpjmwH14dO3Bd64fYD7AkgAWyoHUw11TbriRB&#10;LGC1mqRgFcCuiKUc2F/IMuCyNZMXDLTKf50swC4HvnIxH9nH0zB/XSQ2h5zH+t0ZGD/nKC5fa6Tz&#10;3jMDOeTAgRzYc+A6Amy6mniuCfrXFWoTWoFbcPmG2aCsmvmzzjUsUvsllVcR9Ft8CWine4Kac/Iq&#10;8s7z30V4G6jaO29QcZ3fQ6B1fJfw1BLmS3RqzRNuINAPnn6P27x3pqCa12pQf4/XCGNd45covFpn&#10;phJqlpEm7GuSwln+XH3+ASHXZIWy6ofIL7zJf1+DeeY5nfbx85+QllmIc7yuxQJ0XfOLtU1pFV86&#10;FTefmHPNSdZ463df23zXhtBs6cpyZsH94w//QObZemQUazmdRkzeehE37n0Hbavyp78RHEmgCGJB&#10;QYD/rLaZ/GD6rzl4jfRC8D0TaP2f57FAdtB+KOuyDkYL7e/53bruXLUpsH/WhHzKf2wVhNmFzH41&#10;B9hAzBDabCNKBzb57/c2/zWDOEwFWoM4XuLtq6eE+DEBXrvJACuAkxO1LhYdOEoAR9OBtUaWVuWI&#10;Nwvb5WSm0YE9gI9GIjokGtcul+FifgGBK0H5NYJpBmt82I3kIA7Ig1hy8Pohdg583QNXrc4FrwW4&#10;6Qgs15o82AudAwUsD2Bzrq6kO3WmcNWo9bCMbhNAAsyX0JVL5wlwClZuTsCEBdGIzbqOnSHncK6g&#10;huA+wI0bj4wT3771CLc9B64jsLXMX+W62vPowsUqM+vIgXws8wJyTxUFdgCsqL6PrNzLOHuevz/d&#10;TDmvwuW04wUoLK5DXEoeoX5tJi9oKuGNW8yt6cYP6bYXi27hvFbooFNrTu8jOuylKzW4WnoHp/IJ&#10;P8F9QgArqh/h1JkylBDAR3RQhcDXtHJHfjkq+W/QNUFYxLD7Dl8EWfz99H1a3E5gn7t4A7cZumvu&#10;sF4CcvJXhFXziTX98Tr/LdpkzYTQRjZ0FsTa8dCucKmF3v9OgO9i6oZC5Ff+hM0xdSitf8cQ+u/4&#10;k9yWEjh+4KQ/y9m8Y790PQCj7/m/6nuMdN22fzMvBfs9gc/w2Dorr3nSeVM3DYa/Lcm6aLAvt6n0&#10;jAPZtr8Frj98tu5L/USAf2w6AkvuayvQWkpHy8kqhH5KBybAa1ZvQATdVkUswZuUlIrY2HgP4CTm&#10;wLEW4HQP4BSt2GEdOPJIJK5dKcPp3DxUllqA3dhnQesqzzp27qsJA9dU1GIr6b4D18nvwNUEuVog&#10;y4UVQhPcGxrMQQeWAoM4CK6TxjZLDYJWIsCSzhs0KsuD17ZWcuAbVeWMJi7ixPFUbNyVgNDUShyI&#10;PY/9URdx+hzTBDpwNR34Op32piY33GZIrK4kuqgGWmijsdNnruE4gS3V7oK8ro28tcF3RvZFs+Og&#10;ANbO+5oVlJV7xcw00jUpI/sSyumImkZYR1fVrKIqwlZJFxboKmxp83DNTEo9dh7nL143ea02P9N2&#10;pklp58zsJe33W1zagOT0s+b779G5XxBKfY9eHPo9Hj5lrkwHreHLQ1MRUzMLAq4s2DVP+QGhlftr&#10;9Y5XzI2l529/tZVp5staEEADQdQFFRwMQnANvLb76euf/o68E7VICs1ATlYZYi6+QtGtVyYH/tNf&#10;GD7/pSmIkiB1APtbd+x/XrD+RUuz0iFN+zcCTunYqDnAVHOAm4rPe84quXPrprYNQip9CLEdWRV0&#10;XYHqP3Zy7usgNgUsuu/PRtaBf/hO62AxfDY5sBz4Bd69eWq6kV49f4CPVixfg4iwIMAKo+MYOrsQ&#10;OjbazgnOSEtEVkYK0hlCRxLgCDpwVGg0Ia1ATsZJVJdpcferBmAHrKs+S34HLvWgdu77WwD7C1ly&#10;YTOMsprue73S5MPOgSXNSFIoLRkXZmscl1I/sB2RxTbgulauoNVQf4s/r8wArM3MN+1NxNRViQyj&#10;T+NQwlWcPF3Fn3vPDuigAyuEDvQFUypcCeCz+WVmw7O0Y+fMDobaQfAE3S0uIRdZOZeYD79EeeVd&#10;5BCk2LiTZqNwW9R6bbYZ1W6F2hBcsCoEP0vHFLBa4E5VaRW1CunCCskVjj8hwPfpoIKygvArl1bR&#10;Snv4ytn1vSpgCTjtrv+EebD0/CVDYF7XKpVyYa279YR5rqRq89v3vyeghPL9XwnmX6Cd9t96/cIa&#10;oKGc18Ir0YEJrcJpOa91X9vlpDnDp881YvPeOGSfqkLIqUe4cusF/vu//86c9y+BcFlw/olASO7Y&#10;QduSHMBODmo/3MHnfMD/hlxe+1e9ULxzyUIqeO25vWb1pz/y9yWoQXAFqRzX6Q8EVdBat3XQ+iH2&#10;u68ANg78g52B9LNy4G+tA5suJIbP77/UNMInZhilAXjp0hUIDY1Aehpz4BStzJGGuLhEQm1nJKlP&#10;WCtzHE9LMkvqaFRWZNhRhB8NR/iRCAJbieMpmagiwBUlxS0C3ARkD2LTCl4CGwidfRALXqcgwDYH&#10;vmXCaK8LSVVoM52Q0KqAJfcVxAJYzisH9ouuq9zXubCpQhPgejrzDb4ciq8U4GRWKrbsS8W4JfE4&#10;nHIN4+dH4XSeXhoPGA3cZwRg82AHrylmMQ+WtP3oufNluFZaxzBYu/q/NLsTattRjZTSTgla2O4m&#10;P6edC1V9vvvgS1OJvssQVtuGaptSzU7Sbv6PVUWmEz5SIUq77vNc/cPSk+ffQrv9S2bGEmGUI6tq&#10;req2VrvUGlz6Hs1mUleTJj+8pENrU++XhFUrfFxQCF5xF/f4cx4Taq3JJQnaN281s8nC61r1GVv5&#10;jn3gqv2K8OvZb378CzJP38XKIyXIq/wa07YxEqn9kg78N/xRMBAWgdYc2N8CuPl1B+a/kwFSbTPn&#10;FYyuNaDq+zw5cB28foh1LECDrQNWENvjP/7Btd46z83gda7rWgfwz2YPYIbPDKEDY6DpvqaA9dUr&#10;fPVGACt8foRXzwjwwkVLEUIYU1M1kCPVABwfn4TwcAtwbHR8EGCGlpqZFBVOBw4hwIcjUE6AU+JT&#10;6b6lhPhak5DZwesAvqZrcmJKAJepiPVvHNjJ78ICV1IRK1DIkm57Tkz3VReSQuhA2NxEclwbPgch&#10;rjMhdBVz4OIrDJdzjmPD9gisP5yPfbvTsGzRfpzMofurunz9IQGWC9834GonQpMLqytJfcCNL81Y&#10;5oa7r3D7zjM64Euv7/eNud6oAR08155FWmL2HuG9x5BU3UT3zBKzkt3R0IzSMoBqlNbXBkSN2JJ0&#10;T8+580pGBtm5hQiLSMPuvRHYsy/K6NCRBKSk5qGMDi34NRBE84HtII5fGR6/MIvmaTWPu7z/6AVz&#10;3S9/xSuGyk6a6K/ld7QUrcJmEzp74LpQWQvoGRFqA7n3nDY/yzpdh9ziV4jIvIN9aXdQ1fgV/v6f&#10;/7AAUy25ro6bw9oSvC1d958LOAdpS/J/xnwuIBsmm2eaXA9CGwTXwaruIQuxPdYQyabwqnVqCWB1&#10;G6kCrdbuheQVsAiwHFj9v29fPcMr5r8vnt3HR7NmzcPRI+FmTrApYlFxcckmL7YhdAJz4XiCawE2&#10;ITQdOMI4cCQqrlUiLjIepVevEeAS48AC9pp2JXQAa2E7QlsiuB28nhOrmFVBaCsJqlRFx5XcNZf/&#10;mhxYLqw8WBALYDqwGQtNcCWB61qXA7vWD/CdhlqvDUIsgCvKS1BcVMic/hg2bQ/DpsMF2L8nAQuX&#10;rkV6ThGh1bI6mlL4MFCJriHANXRT7eF7Wy7MXFguK9kQVv3ALwi0BduCq538vUEdcmCNk/auOwlO&#10;/xhpAavJ/tadvzRDLu/w+8/ll2LLloOYPHkhxoyZhZGjpmP02JkYPW4mxoybhRGjZ2D4yOmYNGUR&#10;ImMyUFV9D2fOlaLg8nVTVNMqHlovS5VvVattX/CvZieHZy9/Zj79i3F2ASyYzXVKOzyoH1ijshRu&#10;K5y2YXcw1BbA2pkh+yxz9rOPEJnTgLzqd6hkGvE3A7AAJBQ+kP4oGARJM30Amu8z/yc50M2xJ4HY&#10;HGD7swWjv0DVFFyXy34oG0L/0Tu3TmtbB6yOHawOXMkO3nBS/usBTHi/Y+js+oDf0YHfagDHq6cG&#10;4OcCeMqUmdCqHOlpmbaIRYDjCXB4WDTiYhLNoA7t1uAANt1IcmACHEYHFsAmF75ylSFwKaG1AJcU&#10;W+d1Ms4sEdpSVaAp57xq5bT/N+4reAWzKWJ5AKsryVWgFToLYD/EjXesE9tils13HbzuXCF0dVUZ&#10;rl4pxKmcdOxkzjZxWQJCEq9h0oIYpGTxBcI/9GoCYEPo4LRChdLqStJaWdo/SXmvVtNQjnpDVWqG&#10;0bcItpbROX2mGAWXqgKhtEJnLeh+l+5rF3e3QAtSSeG1FsDTfS0I/4DAKa/VBIbFi9Zj0KCx6Nt3&#10;BIYPn4iRIydhzNhpmDhpDqZOW2A0YeJsjBo9FQP53ICBYwj5dAwYMAZDhkzErDkr6NIxKLzKKITf&#10;e/8Jw3WTF/9kqs4PHjNEf/I9Hj79wRTBtLiABoJoiVpt6K2+YY2Xdq7sl0Z0CXrtRZx1uhYJF58g&#10;+cIzTNh8FsW1r81qlH9QDunBEwTIts2P3blfDjwHoV8ufHbn7rkPHNW710T8WQ7YILhWzmWby93/&#10;A4+dfq+WDuwAdnLgOpid+0o/MYR2AzgMwF74bLqQzBhoDeB4bPTi6T18NJUAa1K/cWACLAdW95Er&#10;Ygng6KgY3otHFgE+nsq8ODyM8IZQ4QS4CkcPhKLootZ0JsBXCXCRXJfh8tVg/iuAnWwxiwCXEuAy&#10;AVxsHZdtleYV0wmvV3iSAxMs043E/FeV6OsCmQDXCGCFzT5pOqEfYBtKO1ibuq6BV2E2ZbqR+P1X&#10;mQMrhN5zIAlTl8djj8ZCp5UjJaPYVqGrFUI7F9a4aLovpf5gTTUsK2/E8cyLyKAqtFpk5X1oZUnB&#10;fPnqbRzPumgKV3UNLwnxW9TUPceN2uem0mukASF8GaiwdZdOrDxao7hu08Xr6dpZDJNnzFqOHj0H&#10;o2ePARg4YDg1gnAOx/ARYzB6zBSMJaRjx9J1J87BxAl049GTMWLEeMI+Av36Djbq3WsgBvEzI0dN&#10;wfyFG5B6/AJu8uffUaj+4kfcU9/xM0L64hc8IMCCWkvPqhtJa0ZrEMjDZ9+b4ZS/BbBC8W9++CNO&#10;nn6MyatOIfvqa2xNqUd++TOzEN0f/8w/eDqwKfYIjhbkoPIfS83Bc6D61TzENq1PATD9x5TuCXSX&#10;xzr5QW0OcHP94ffUr26i/ocAq7XwNp284AA2K3B43Uffvbfh89dfvjQAqw/41fOHeP7kLj4aN34y&#10;9uw+YPuBPYC16Xd4aFTAgWO0G2GiBnOk0IETERVGeI8cJcBhqCq9jn07D6Lg7AU6ZimBFbiCmDnv&#10;FbmvB7HcVzkw5QCuuEaASwkuoa2gNJ2vivBWEVxJ16uZl1ZXlRt3vO51HwliScMopduE1oDM1uXA&#10;klzXQhwMn537CmBzLoDVjcT7AriYDnw6NxP7DjKHjL2Mw3GXsTO0ACnHr+I2897rGnxhcmCF0LYb&#10;6TadV9J5aSkBzmAencff+/pjQvzQ7LqgbqJLV24jPinPdP8IaIXYNwmvwKlpeGWWctWoLI3eMn3D&#10;dOJ6Db0kuFU1D/hSiUKPHgPRpWNPAjgAfXoPQN8+g9C/H6HsPwT9BwzF4CGjMGz4WII5kW482bRD&#10;h47l9ZEYOHAYhgweQainYrAH80iCPW78LEyftRIxSSdRR6eXuzY++AZl15/gUnGDWSP62RsB/IsZ&#10;yHHyXDkqa57gKUG3ObKF2LUqdrmQ++vv/oZTubVIikxFVlohYvNfIq/0ER34n3RguhTDVMEpx2re&#10;mmOFtATKACwJtmZycLpj/7nUHH59jwPYAqew1/t+3z2Fxbrv2g8lQK1suOyuyXUZQv8qNXVcB7Dk&#10;APaPff7xB28LFbqvQufvvrHua+cA2yGUGsDx6vl9PHvciI/GjpuEXTv3BQDWTg0COCwk0uS/MVGa&#10;2BBDgONxPD3Z9ANHhh5F6OEjCD0UgsqSauzZvg/5p/PpmGWEVrsSEt7LhNcDWMUrpxJBLCcmwFI5&#10;Aa4QxIJX4BLYCsHrk+A1AHsObPuDrQNLBmIfwJLAtS4cBNkCHAydpXoCXM8Qu5b31cd87eoVnD51&#10;HAdDYjB0diRWbD+F/YQ4IqGQP0dV6Lv8Pe7x59rBHJpeqP5gLfh+gw4sx42L1xzeOgL8hADfZ/j8&#10;zOSb+QU3cCQk3awcaYZQElKNfy4uvWOWjC0m/OpCUneSRmvdZQhdXH4HJ/OuYcHCNejQoTt6duuN&#10;nl17oke3XugudeV5j3505L7o2as/+vYfjCHDRzP3HY/ho8YxH55EiMdj2LDRBloBPGf2fEI8jS+A&#10;gXTtsZgydTamzViMCZMXIC4pF88YGl+vfYVCwnvpaj0qbz7Bc+a76nK6feetmehQzWsNAps5s2B1&#10;wPpbDfR4993fcfpcLZZuikJ87lUcOfkYJ4sfmBD6jwTlD5QAczKhJ4GQzDUC7L/v1CKYVHN4peaf&#10;9cvCF+yntflr8NjCGyxG2eNgQcrC6NxVOa7nsnpGxx6szdU0dLbwWoBt6BzMf9+adbBc/vvW6/+V&#10;+z57fMc6sFblUP+v34EjvBzYzkzyAE5LsgM5wgXwYYQcPILy4gpsWb8Nmcyhb1ZV4BrD56uXLzIU&#10;vWgKQjp3xSzTEt5rVAlduIwhtCSAq0qtAxt4CbHAdSAL6qrKMtMKZAewFHBhAuzkD58duMHw2bbW&#10;leXADKPVjcTrGiBSzBw+73QGQiOSMH5JLEITKzFqKl9WUfmoMQArB75vAHZywyrlwEVFtQgNO4a0&#10;9PO4UHAdlVpLmm4rx03PKEDacYbWDMM1jFJ9tnl0s6jYHOSeKqY7nza7MWhghoZX3nv0FXJOXSZk&#10;U/BFu6503b7o1q0HunTtjs6du1Jd0LFDF3Tp3ANdu/cyEPfuM9CE03JcaSjBFaRDho5iyDyU4fZQ&#10;htgTMXXKLOPAQ4eOYZ48nXnzDEyZMhfjJ8xB9oki3Kx7a+A9caYcpfx9taOhHLik8gFfPG9RWnHP&#10;LDYvSP3QOnBd++3Xf+R3NGJlSBVOVH+HKVsv4XTpU7MouxxYEBuQCG6L0jPe/YDzefD9FqB61l1v&#10;7qzu/h/Yuuf9z0hBh7Uhs/886LjBY+n3dFsnc24cmM/JgX1rXbUEsA2dbeHKhc/GgbUP0tdv8M1X&#10;dg0sU4E27iuA7+Dpozp8NGH8FGzZvMNWoL0ilgmhCXAMHVjDKgVwSmIi899kpCcT4DALcOihoygj&#10;wKuXr8OB3Xtx+3olii8XGICL2BYTXo26MvBqgTtKRS6tjWXHTFt4Kz2pG0o5sMJoDc1USK4w2oIb&#10;lANYrXNgqfa2dWHBaR3YyjqvHbBh5YXPdGMNrRTQdeoHvlHFKIEAn8pCSGg8VuzMwP5DmVi3YQv/&#10;e+Ty5fCE7nvXAOwfEx0c0PGE0FbRgU8g7Vg+c+ECFFy6SXd+YUZlnSCkGVmX6ailKLpWT+d/bZxZ&#10;I7A0cipbW6zwBZF2/DyuXqszM5qmTl2AL9p3I7z90YOQdu7SDR07dUWnjl0MxJ2oLp27o0sXQkxH&#10;7tGjP3r1GoS+fYdiAHPjfgOGYRBBFsCDBw034fYghtLTZ8whvKPRr99QhtBTDcDjxk7FmNFTMGXa&#10;IvM7Vt56gTMXbqCMLyFNI9QOD5ooIdc1A0JefEdQm3Y5+WWGWn77B+ScfoD0y68RlnkXobn3cbnq&#10;hZkL/Ps//CEQQqvg83u5G48NrF5rYbOtgch338DnAzjwvE8OwJbgdNfN533XmnyHYGU+a643ATbo&#10;uk2kSrPnzH/gM/4qtFNT9xXAdu7vD98TXgEsB/bCZzuB35uB9PYZXgvgZwK4EU8e1uOjMQyvNCc4&#10;UMAivJIAjlIBy8xM0kbfiTiWnGQAjg4PRcghC7AceMXilZg/eza0bnPRpQsovHAORRfPmzBaDmy6&#10;lIoIL8NTo2INodSwyyuoIMSC17iwAKZsEavUyEwxrLTDKZt0KfnCaAewhVg5cFNwLdCuC8lXwNK5&#10;Jz1/nQCXFBfRgbMRHpmA+RszEBJ3AROnbcT+o9m4wTC5iiF0tSBmPnxTDuyrRAvoSt6/xDBYo63S&#10;jp8z26hoRJUArqB75Z4sxonT15gTvzSLs2u8tKYPahy1xkjf4HMFhUwD6p9j7dqdaNums8lze/bo&#10;S1C7MYzuaMDt1qU7usqJuwhmQSxn7kmIe9OJ+zMnHkr3HYNhdN8RI8cRzIkY4YXRAwcNxZhxEzB8&#10;+BiTOw8fORYTGFKPGzcNo0ZN4ufGY/6idbhadhelVY9RVvWI+e5PeMkQWlBKGuihPZy0+8Pr34BX&#10;3U/v3/8ZZ882ICX/EUIzGpBR8hUuVT3BX/7G8PkPBNeErISDkP5KGZCNg1k1gclTILymmgCv55t9&#10;Rt/dErh++Z/3y/z8ZrIu6wHqgeqOjbQw3R+Dx3av3+B9HQteQevgtQB/awH23NdUn83khTf46stX&#10;hPcF3rx9gjevGEI/swWsp48YQiuc2rB+CxIJr8t/1aqIZSrQHsBJ8QmEN9GsyKEi1tGDB+nCISi9&#10;XIKNqzdgxNChuERorwjg82dxtZBOTBXTjVXMklSVFrx2QMcVhtPqD2YYTZVrYTu6brmq0nJdwqtw&#10;2d837NzXyZ8HO5BtDnwjIAeuH2AHsblOKYxWEetmzXVGDEU4q6VlE5Mxam4kNh7Kw46QS9h5+Byu&#10;37zL36PRLHmjaYOafaQ1siTlwaZPWEATZnUn3a57RlCfU88IJI/rXphJCeouErxmo++7b8y5uojs&#10;/N/X0OT9hMQcdOrUC716D0AvAtm1Sy+edyW0PdCNoHb8ojPat++ELzp0Qgced/YA7tadOXHPfuij&#10;UJrh8lC672i+pMePnYhxBHnYEAI8cDAGDx6KIXTkQcyJR42eYPLk0XTfEcOVL49h+D0G23ceRUnF&#10;XaYAL+i4P5gx1oLSdCm94bEAfkOoeR4A24PXAMx777/+M04U3MP+jDs4XvIWEzadQ26xABZwhNiD&#10;ywDrAawKbnOAm5/7pevNHdg9+wGsuq7n3bmnlr7fnNNVg24rAK107JzUQWzglLyQ2Q+tuec9LzV1&#10;32Dl+fvvfX2/cl8N3jAAP8frN4+NA78kwCpgPXnYgI/Gj5sMTSlMJLQmjPZAVg6sOcEW4hgkxsYR&#10;3gQqFhEhKmAdRviRMLpoOfbv3o/ezM2OpSR7DnzWtJKF2AJsQ2lVqQmuXJhupwkQcmHJua/fiTWZ&#10;4YMBHR68QYD9+bDyYFWhGbresm7sh9gVre5oGqGX+wpeU8S6Wc38vBBn804hlv9eE0LHFOBoUhEO&#10;x15kPnuPYX0Dfxc5sF0j2rgvpRzYDa1Un7Ad1EFw657y+5/y52jt6JdsX/Hn28EdWrnDTvD3Bnyw&#10;VR9waXkdhg2fxHBYOS3hJbSdO3UjxD3Zdmfe25UAd8UXXzAHZiht3Jf3FEJ3pwN379oLvQlxv76D&#10;mPPSYYeOxMSxEzBh9DiMIsBjeD557HiMGaW+4WEYy7+BcUylhtF5hxJc5cmDBw3D8GHjmAqcMTOe&#10;NERT46dfvBLAP+O5lvV5Q6nV+OkAtNZ5BbuktbQKrjzB5KU5SMm6g9Cc+0gvaMRf/vpn/rErdA5C&#10;8yvd2J07oFqSHzADvHdsWjmk/1lPfoBdnmqO/w/6lc9KgWueA/thdIAaSH8lnGZpHHvdgS5YXetc&#10;18Hr5v5+/91X+O57wqtxzxo66QFs3PcNw+fXDJ9fPAoA/PgBQ+hxYydh9aoNAYCdC6sfWIqOUA6s&#10;yf2Cl0rQhP4QHN63F3t37OR5Ivbt3IE+vXvi0P6dKC68hEt04Ct04yDABSaMNlVoAhzYrUEO7Auj&#10;XR5c7QGsEFrdSNZ9bRXaSQUnJwuyLWQJYOe8LpQ24HoSrCpaua6jerpvPXPhW4T+5o1qlPB3yT97&#10;GvFxsViyLQ0r9+Rhb0QBjsSdR2nlfYbId3DdV8gyYbQ3GsuMyCLIZn6wACa8drK/Fr2zS+5o4bu6&#10;BjvJv5b31M9be0fdRupCou68ovOFEEg5aW+2DJE7dTHqTAfuyHC5M3PejoKXIHfooLYTOnXobHJh&#10;AdyL4PfrNQB9mTcP6jcIE0aOwdyJk7Fg8mQsnjIVK2fOxoo5czGd14YPG0nXHYPx46cx1J5A1x6G&#10;AQyrB/QfbOCfMHEWLl+tIYw/m7HUGkNtnVghNcVjjam2ziwJcis9p/2Vzl+8i+SwZKTHn0bs+WdI&#10;u3DbrPv8y68EQjmjB+2vzaHxwaPWgEt3dscGKF1zx77P+1snAaufYa77nvlF+oWgsW0q3fee+cVd&#10;03M/GkgNqJ5+EZy/0lXVUg5uP7ySH14LsL94ZavP3yj31dBJ6v27V3Tg53irNbAYPqsL6SVz4CYA&#10;r1i+2kzqNzlwXHJgIIetQNswWgCnMQdOTUhATFgood2K9atXYNf6eYjcswITRg3FxnXLcfn8eZMD&#10;C2DNrb1aeAHFVwjylQIUEeJiqungDhW0rANLZoAHQ+gKQWz6hAWwDaedBLCbVmgBlgtb93Xyu6+D&#10;Wa3r9zVOLBHehoY61NXdMkWskpJinNPa0ImJGL84ErNXpmBfQjmWbTuOG6UMnwmwdWACTOc1obQX&#10;Rt/0wmgzucEDWQDbcdKEl9KEhipCr90HpYrqB6bLSLmvjrNPFmEI3bcbQRSYynk7sFX1uVs3gkvH&#10;7UCIO3lOrDC6Q0eF0h3RiTlyNxWyuvVE/x69MGbQYMwZOxarZ0zH9vnzcWT1KhxZtxpHN6zDnlWr&#10;sWTGTEwZP4EhNp155HiMZL7cn+Cq0CVZkIdg4aI1JtR/+kIFLM1ssoAKXAOwwPWg1aQJga1jFbve&#10;fvVHvgAeYfqaRESkFiH8xBNE59VCy78K4F8Yov4qEQ5B1RJMquga2ALPWagEl31ezqdQ1X6H/YwP&#10;6MDP4DN8WThwzX3v+abSz3e/w0++36cpvD8T2J+1goZkzj14f/4QXB0793WtDZ0twIHc1zd00nYf&#10;vcDbLwmvHPil8t8HePFUXUiNeHS/Dh+NGTMOy5atYMiYaNzXAawQWhCrEq2+4MT4JKSnpCItKQUx&#10;EREMow8h5OAeHN21DAmHVmHO1MlYtnw+CvJP4dKFM4Q33+jqZQHMfFjwElxVpQN9wupOUreShl8K&#10;ZC1JyxzYr5b6gv0u3Bxef/7rnNgvVZsVQvshrmN4Ld3gd6lb69xZApyUhBkr43Eo7hqWLorCirWJ&#10;KKlsMGF0VfVdVGtQB+E1/cBaapbgyn2V+wpSsxG4l/vKaVVRVthcQ5hVadYUQXUlSRqppeV1NNBj&#10;6YqtBLG3KUwJ3A50VoXPyn/VZdSRx1KnjhIB/oLwEmBVpbt16YbudOrBvXth5qjhWD9zKg4sW4Dw&#10;dSuRsHML0vbvQvKe7UjevR1RWzZj66JFmD91GqZMYPisASDMh5UXK/Q2EPdlrjxoqIE4JDSOYfNP&#10;ePzcVqGNE1POaf0AW9npiprUcOHqA6wPvY3ssm8weftFRJ+uxz///idCRTjowL8SKgfPzwKGsP3i&#10;AFIIqgXPlVf+QcdWqvSaY37+ZwFiwlc+o3vmueDzap0EssB1IbTfvfXz9D3GWb2f6eSut6QAxJIZ&#10;lGFhlZrDG3ReO+rKVZ8FrpMAdn2/X35JgLWEjoZQGve9byrQcl8P4DFYvHgx4uiwcmCFz/4Q2g7m&#10;4L2kNGQdy0LW8WykJKeYSnT4kYM4tHMjQnYvxbIFM7Fi6QICfNro8kW6sA9gOa8DWM4bGJXlhdHl&#10;zIcrlA+rIk0HdgUtd2z7gpUHW3AFs3NgB7Bad+wc2B9Om1b5bj2PfQ5cV6d1oW/h+nXtUFiMs+dO&#10;GoAXb07HvtCL2L1+M3ZsD0VZ2QOG9ITXG8xhwmgvD3aVaOe+zoGdC0taO1rDJK/XPEZiyhlcvHLL&#10;TNhXoUv9xCnHzqFnn6HowPC4fbsOBk6T71LKfQWtuos6SzyXOqg7iXD3ZDukW1dMGzoY62ZOx6Hl&#10;ixHNiChtx0ZkHdiNnKP7cTL0ILKPHkDmwb1I2LEZB1Yvw4pZ0zGHYbWpUPcfhsEDhxtg1W1lXHjg&#10;EAwZwnyYYXbe2SKT56oLSateCmDB/MzBa5zZTnXUuRnk8e5XFFy6j+SzjxGeexuJF18gp6gRf/rr&#10;Hz33/YnQWqgsQJQANhBbqJ3kvL/w+V8ElPSHH/nZH/HDD4SGLtlyGGzl7qmV6wYA5s+xkwx0Xc/w&#10;e9zLw/fZgFoA2TnxTxqQ0QxcP6wOXrluU/fV4A0NnbTDJ/2DN7768iXevtYEBrrvy4cewHdNAevh&#10;vVp8NHr0GCxaxP/ZUbFIUT+wcmAqMiLWyA6n1IykZBxPy0R2Zi4yM3KYD6eajb7DD+1F6P6lWLN0&#10;BpYvXIjLdF85sNZXFsRFheeDAFMB9/WkanRwVJatRgta58A6/i2I/Q7sd2G/EwtktQ5mjXlWwcoB&#10;XGtcme3tGpMDC+D8c3lI1cqUK6OxO/IKFq5LwfRlcWZP3eoqhtGVjQZg1xfs1Bxikwd7rYNYXUpX&#10;SupwIq8UudpatKIBNfVPUcXPrlm/F5+36YwvCG6HDh0YLuuY+S/BFdQqYnVjeCzn1bXObLt07oL+&#10;DK+n9B+AjVMn4eiKhYjdtBoJm9cifdcmnDi4G3lHDuDkkf04TXhPhR5A9uG9SNu7HZGbV2PrwtmY&#10;O24MRg0ZbvqHBwwcin4Et3efAejTdyBDagvwoIGDMHfOYjNTSmDaJWy9hQIIa8CFee7c+emzH/Dy&#10;q59xvuABYvLuIizrNiG+j/RLtfjTXwjwr78PQCKABWzQgYPgNIGJABlH9JzxR0LzHQFwDuz/jPJW&#10;hd+mMmw+ZwE14jOBcJvnNkx3z9vPmu8x4bnkALcAO8d17mpyXwev1/phdcD6jyWBa0NnDZ0Muq+K&#10;Vw5gue+bV5oDbAF++ugOntCBHwhghdDz5y9ERHi0dWAPYK2T5WYkyYXVavH3LAKclXkC2cdzkZaY&#10;ggi58K7lmDN9FJYvXkjXPUsHzsPF83kGYrlwkVxY8HouXOwgNiG0ltYhwARXrTuW/ABL/lzYD3FL&#10;IPuhdcdGGuBBF3aVZ7mxH+BSRgDnDcDJWLA2ElOXJiA6oxJbDp1GYVEtHbjROLAgdgCrDVSkvUKW&#10;myMccGKF0XLhOy/NgI2M7ELkMN+9WlpnJjScu1iBIUMnoE3bTmjb7guGxR0JLyGmu3agAwvYroS3&#10;I8Nk5cBdGE737twVo/r3xeLxY7F/4TzErl2O5C2rkbR1NY7v3oTcg7sI8C5k79uOnIM7ceLwHmSz&#10;zT60C8f37UDC9g3Yu2w+lk+dgMkjRmBAv4Ho138Q+rIVwL37DjAwK4weOnSYqU7HxWeY6YJaCcSs&#10;9OFEYI1eWHjNutTPfsRXr39lDvwAq0MrcKLie8zadpkg1+Kvf1URi0AIRAMGndi4qxzZQmjl7ntQ&#10;eQA5/cAQ9Nvv31mYfq9rdOWffSALWgHvPsPvc3AauZ+l1vs5VvZ3MgATTuOoHrQBePV9HqgGXtdS&#10;zYH1g+s/ts7rQmfrvE6BCrQJn+0qlALYdSHdu3tLDjwWc+bOQ0REjBlO6QZyCOCwUE3qtzOSpLSU&#10;dGQcz0Tm8RyG0rl05AzEREbg4M51GDu8D1YsWYCiS+dNCC0XNmE0HfgypSKW8mCpaQ5s+4MdvM55&#10;/XIO7M+F/SG0K2j5AZbzOveVXBgtgG/X0pkpAVxHgGtrCTMBvqEQuqwUF86fRVpqAtbtSkR4eiX2&#10;RJ7DziPnCFklf+4dA68gduA6kNWdpD7gGua/piqtCQ6CuU4VaZsHq/qsyfeq7GrzbhWvNBorNCKZ&#10;jtsDbdt+YQBu176jceD2X3SkOpsRV6pEf8FQuWOHjhjaqxfmjxmFzcxzQ1cuRvz6FUjevMoAnLZ9&#10;HTL3bEbm7i04tmMTMndtQfbebby2Fcd28pzHx3gvfss6HKRjr505GbP4XcMHDEKf3n3Ru7f6kTWi&#10;qw/6EuIBhHrIkKEYNnQkZsxYAO0+oXBZLuycOACtd81I0xAZcl8te4oFy9NxOKoYsfnPCfANsxKH&#10;wl8LjQcYQdM1FYNazjsJkx9G6sefvqUDvzfhqwU4+Kz/OQFnPksgBfhPP/Haz4I3+JwJf71j9/P9&#10;wDaXDZmbQutCZuew/mO/7KANGzo3L15Jzn39AGsIpaYQGoDpwPfv3cZHowzA8xEWFoVkAuwcWMUr&#10;ObDmBjsHzjyehZMnTuFEzinkncxHTvYphtb8Iz+4H2NH9MPKZQtM1dm5rwuhA3mwPxf2IHYFLLUO&#10;YAHrh9cPsAuhnQs7OYAFr1pB6wB2+bBkXNcH8e3a64RNsGsyg7YYLeXL5xyOp6dizY4kTF4ej10x&#10;F7A3vBBnC67z59/h73GHP9PmwP5hlQZigvvvcuLbDKGV82qHQDPhnzCUlddj8dL1aPVZW7Rr2x7t&#10;VJiiw7Zv394ArZDaqF1HdG/fAbNHj8COhXNweMl8xK5ZhuSNK5FKeNMFr9x35wakE+LUrWtwnC6b&#10;vXsrId6M9G0bCPVm3t+E1O3rEbthJY6uXIRNc6ZgwfjRGD94CPrTeXv27B+Y7dSrV19C3N8M/Bg+&#10;bBRBHoXsrHy8fft7QvodnhPU5xrkoZDZA9e67/d4QoBfvfw9Ll19iNiwBKTGpCD27APEnbrFEFoA&#10;y+GU+9J1BZbnvs6B/U4akAeVA+3Hn77B1/zDNwALQuOU7vP6Xj1nn7dQ2u/1K/i8Pfbf+4lgOlj9&#10;Clzzua6DN6AffMdUywBbeP0Ay3klk/9q/LOKWD6AnzKEVhHrwX2TA4/FrFlzEBIS0WQ2kgAOpQPH&#10;0oGj5cA8N4u+06mz6cDqXtIMptTk44ilC08ZNxKb1i1BcWEBLjGEvkyAiwqDAF8jvKYvWCH01UIj&#10;Qesc2O/EDl4/xH6AnQP74TUhdA0d2MuBP8h9HcASXTfowjV0SYbPN6/zu6rMz7uQf4YvqzQs3RiD&#10;mavTsTP6MsbPj0XB5TozlLJco7HootL1wNzgR0Za3P2WB7JfAlizlzThQaF1nQZ4yJUbniP/fBlG&#10;j5mKz1q1pfuqeNXROHBbwvwFW3UVtW3bDoO6dsXWuTMQtWEVwlYtQhwBTN2yhmCuxTECmUZgdXyc&#10;8B7bsR7Hd20kuBuRQaB1LqgzduqcAG9dhzi6dujqxdi+YDqWTRmHaSOGYwhhVT9yzx69CTCPe/ah&#10;I/cxo7eGDtXc4yFYu247ISWgDKNNKO2Ba8ZHe+dax+sxc+AXr39AUckzTFyehiPJ1TicdR9Hj93E&#10;3/78R+O0vxBgB5CBRyB7IBr97DsWjJK5b6H8gZC8f/8Vrwu+plAKYAOgB7A+4+4Ffp73vGRdWS8F&#10;5q6CUfKAldM7uXMLsFec+tHC+6OT7hvxWdPXK2iD8Pqd1w+vK14ZBzbjn1WBVvisNbBsAcsAfL8O&#10;d+/UEGDmwDNnzsaRI2HQ/sCuCh0bnYhQ7b4QlYBIhtMCWG68ctlq5DAH3rBukwmrs47lmh3tJ48b&#10;jd3b1qD0yiVTyLpy8QzdWJVoQXwhWMwiwFeLggA7OXgdwGrNTCXPjZ0TC+APQKZuaGSWAPbC6ID7&#10;amglQXUAuxzYubAAVgX69m07Frqs7CrO55/lvysFyzbHYCudd9uWMKxZvRNnz1cZgMsq76Ki6p5Z&#10;+7maunFdAzoE8GPbeg6sriXTvSSI1UdcQ7AZLhtwvfxYDqxJ+j16DcSnn7Ux4LZjCN2G8CqUbtOe&#10;DtymPcYNHMR8dQGS+N84bsMypLBN3bbOuO3xnYRX53JcgpqzZwtO7N+G3APbGTpvQcYuOe8mtgJ6&#10;iwmt03dsZMi9BpEEeO/CWVgzfRLmjh2JMYOY9xLgHj16mBC6d69+BLgvQ+p+xoU1o2nCxBl8id0x&#10;rqvVLx8RWo3UkhzUuv7wyXd4+eZHXLzyADvia5Fx9TXmbL+I0Izb+NOf/4QffpGTWccUuBZC65gG&#10;NiMLUPC8qX4gLO/evTXgBYBvAr19LgCweUbA/hAA9me2P/1ER6UE7g9a0sYA6kHrASkp53bHkgPY&#10;OWuTZyV1E3ldRZKqzgJXgzYcuH54/e4rgN++eYo3rx6Z/DcQPhPgBwyf7zUqBybA06bPJMChxoGV&#10;/9oQmqFxiIpYyeZYgzm09Gy2ClhZJ5F3Oh+5OadxLCUTEWGhDK8G4cC2VSgrzKf7njbwXr1sC1ia&#10;maTWDOa4ctHo3wHsilj+QpaD2cHrQmmn6utszbBKH8Q1DI0J8O06m+/6Q2d3LphvE2xdu8nPCOAL&#10;588R4GSs2ByNHaEF2LwzEguXbYHWhq5g6CwHlirVH8wQWtK4aO3Zq4EdGtShY/URm3HSBNiNlVY3&#10;kqR+Yl1TKJ2ZfRFt23fF522U/3ZA68/bGoCl1p+3wfgBA3Bg0QKGvCsI71Jk7KGL7t5gwMzZu9m0&#10;x3asQxav5+zbYsA9eXCHkQCWcvZtRe4+Ab0dOft5nccpDK9j1i3D4aXzsGX2NCyZOAaT+f/RuHBP&#10;zWzqybavBZkQDxgwEEMGDzddTSkpOWbAhgHYSNASYkqbrdlr2kHxV5y/0ID4M/dwMK0GZ6p+QOal&#10;BobLvxKmn23o6UHmD1eD14Iu6K45CUqBohDa/6yg9z/n/6x+hjt3LmsADEjQeXDyOQdjS3Jw+s+b&#10;31N+LslxLcS/7bwOYLmvcl9toSKAX7+k+zJ8NhXoJ414+LAe9whw452bFuApU6fhwMEjTYpYcTFJ&#10;iAhVP7AWtktEjA/gEwT3RG6eqUanpaYjJCyc/1OHYs+6ySgtyKDbaiz0Gbb5wdzXiWG0AL5aZEPp&#10;ax68DmCBqmM/xM59HcBOct8qufANwksHFsCCUPCaMJoAm5DaQOzPez2ITShNgBlCS6YfmD/vYgFf&#10;Thkp2LArAVOWx2F/QiEmLU5EzpkqVFZpiVjrwIK5qooAU3a1Su2eL0duOt3Q5cO3CLR29beyY6fv&#10;NL5CStoZuq/g7YjWzHlbMVwWvJ9/3g4DunfHjnmzEbN+GZKY56oIdeLIbpw6sgd5Iftw4tAuZO/f&#10;jhOHd5njnIPbkUud8Nw3c4913izmwbn7dhLunaYyrar08b1bkUDXDlm5EHuWzMW62VMwa/RQjCSo&#10;vbprYkR3M5yzO4/V9u3bD0MJcP++g7B50048fPbeuKyTgDWhs3Hfb6hvTbHr0oV7SDh1F+HZDVgT&#10;WoaI7GrTbfQT3e+Xn5Rn2rBWjugAc5A1P27p2vd0NXdN8Ljjlq4555V+/JGflwv/6M5V1bYAus8Z&#10;OSem5M5NnJXSz3etnlH7rSAVrN6xc+Dm8DZ3X+O8XvHqrbqPtIQsHVjw+hUfgWYAAP/0SURBVPPf&#10;ewyfG+tv4KMxY8cT4OlmXSw3H1gAx8cmM4SONKGzANbEBvUTnyS4udmncPrkWQOzlqONCIs0Hf1H&#10;ts3B5ewwgqqhlKcIMV2Y4bNyYFOFNmoKr5ODWAA5Jy6lG8oR5cK67tzYAWzCaLpvlSY5GIAZRgtg&#10;FbJuWd1SgYqhtG0ZTjcD+ZbuGd1kGH4dFWUlKKADZ6YlYcu+eMxen42DMZdxILoQx7JLcaPyvtns&#10;u1IObLqT7KAOLfjuilquj7g5xOZYIJvqNMNtAi0HDgtLwf/7H63RTrnvF53Rug0dmGFze7aLmZrE&#10;bVyF5B1rkUqXFbx5kYeRvn8XYjevx5FVS3Bw+UIcWb0UIWvp0Ns2IJWQqxspYwed2cuHVbzKYuic&#10;sWuTCaGz9m1DBsFP4rPRW9fi8Jql2LdiIVbNmIzxgxVG9yC43enCcuJeBmA5sULoAf2GYMb0+aba&#10;/oj57v1H2iHxGzx4+DUemGNtjWqh1vDL4qLHmL/jItKvvsGqkEpsjCrHL3/6FT8qPBZACmPlvmwF&#10;giBwwDm5aw4k/zP+a83v+Z+xx4JewPLnCdofdI/XfQ7sZH4XI56b8Nge/8Bjs+SrwKUEqV8OXNMK&#10;WgOudWEHrwO4ufMagOm8bu0ru3yOLV4F8l8C/ODubdxtoAOPGz8BU6bMCADsHFj5rgA2E/qZ62pQ&#10;hxx67ZqNSOVzu3bsxc7te5CVcQJhR0IwYsQoJIZtx+n4rSi9fNKE0daFNR76PK4Q4itXGE6bEFp5&#10;cLCY5eB1MvCWUuWEma2DV2ruwNWE14TPBPgGHVgyubAfYC8fNmoCL++ZVs9eDwB8seA8stJTCHAs&#10;dsVcwfbQfOwKO49jOUWormzg73GHLxJVo9WdJHg9+XZukOzqlV5xq4YhNFst6K6x0wqfrxPg28yB&#10;9x+Ixf/zvz7FZ5+1NgWrdu0YPrdph37duuLAkjlIJYRpdNFjezbj+IFtOLJuKbYtnIOt82Zh48xp&#10;WDV5IhaNG4tZw4Zi4egRpmspYu1SJHldSmnb1hopzE6h4yZtWYuELesRvmENDq1dif2rlmH7kvnY&#10;vHAuNiyYh9kTxmJg717o2qUbXZju28NOrFBIbSY59B9CkEfieEY+tAVMXcOXpm28p1U130ObsD18&#10;bFe1fPz8W1wue4yV69JxaP9ZpBY8w864Svzw6y/G2Ry8DjDnqn6Q/k9y0P/fyOW1JnelA/tzVr/0&#10;nQ5g556SQPafC1Q95wfYyQFsnvMA/neFK8FrNu9W+EyALcQewM+Y/2oS/6MGPLxfi/vMfxvrr2tN&#10;rPGYOGmaWdjOua8fYPUHS1onWoDv3XPQhNJ2nnAsMo9nY9/e/Rg9ciRyUiKREb4aZRfScPXiOVy+&#10;lMfcV7kwHVh9wHJgL4R2YXRLobSDuITuW0p4fyuM1nGVJvr7AHZtE4gJqoPVgeuX60pSEau87Bou&#10;XbzAEJovqcNJGDDlKDaFXsTGkHwkHlMR7R5/L0LMMFoqI8jlBLlCQyxVja55YkPqai2/88C016vl&#10;wk9Na0JtPlfN6xX8vIpa69btQu+OnbF8+hR06aiKc3u0Y+47bfhQuu8KpNN9j9FBU3dtwaHFc3Bw&#10;yTxEbliNKCps7XIcWLEI2xfMxrKJownxICwaPRzb583A0VULkbBpBZI2rTR9xCkEWl1HR1YsxqbZ&#10;MzB/zGjMHDoEc0eOwIJxYzBn7ChMGzkc03h9xMDB6NalJ124F53XAdzL9A9rrHT3bn2wfuMeJCSd&#10;4r/jCXN+rX2t+cxf4Z52TSS8cmYVtEqKH+Lo4VD+HUUj4exD7EusxPc/0YHleKremuLRvwfRD7WD&#10;698973+m+XPu/CcD8HcfPOvXB8AGQPRyWg9Uv+v6JafWsxppZfVh6NzcgW3u+xxvtIC7xj+/eIhn&#10;BPiJZiAR4PsE+C4BvtNAgMeNn4gJE6dgB93ULKeTkGoA1v5IAlizlGIoAaz7yn1zsk6aMDorQ8Mq&#10;s7B+/SbMmDjJ7CmUHrYRBZnhKCG8Vy4KYFt9NsUstb4cWNA6F/ZDbOBVa0JoW5F2DuwANq1mKwlg&#10;5sAO4pacWNA6mH8LYE0nrGYOXF56zTiwAN5+MBHz1x7HoagCDJ2wHynpcuA7fKEQWrqwVFJSz3/P&#10;bf7+tTh7phRZmSrU1fD8Np9r4L+pjv+WBqSn5aPgQjWuXa3jz2g031FcVIsT2ZcxbuwMrJw6hSHx&#10;WjMRoQ3h7UQXXjVtCtLU/UPnzNizFcnbN9BB1zL/3Yuz4UeQtX+HGesct5lOyjB656LZ2Dx7KtZP&#10;mYBts6bh8NIFSCCwDt6kjcsRzpB7x/zZWDR2JGEfguUTx2MLnXz/8sWmyr2aL5Fpw4dhRP/+6E3H&#10;1cJ5PbozD2arhQR69RbAA82wzuUrNyI0LBEnThYzoniF+nvafPwr3L2vLV2+MXr0nABXvcS4Fcew&#10;N7kaIbmNWHv0Cr5nzisH1jhmC7AFRhAE4GkBRCngbr5npeaQumf99/UiCBx7DmzyWu8ZhccmXPbA&#10;9QPsh9fpOzqqy3e/lbzjAMzGcYNywyWbV50Fr/TeC6Ft+KzuI/X/PmL4rCmE90z4rDHQcuA7dQR4&#10;wsTJBuBtW3cFAJb7ShqJJYA1kEMAC+xjaZnIoNJTjiGVzx9LO445s+di+aKF/GM8jmOxh5EbtxHl&#10;hPeKHNjrPtKIrCtsixU++/JgB66TwA3kwQqdy4vNuT+M9juxVrJ0obQB2OfCAlYQO1D9ALu2puY6&#10;n1F7wxSxKspLUUgHzsk8hh37o7H2UD4O7I3D7nWbERd/FuXVdF6CWVHWaNqSa/W4XFiD/HMV2LLp&#10;KDKOFfAFx38Xob5GqIuv1OJCfhW2bw3FmdMlTCVu8d8m+O/i4sUbfAlewrhxMzF/9CgsGjIYfbt0&#10;QVe6cM/OnbGNoGXQeU3h6sAuZO/ZZqrHGdSR5YuwYfokrGS4u2bSRKwYPwYrmS9vmzUVe+nGe+bN&#10;RPjKxYR3tQmd1cWUsGE5wlYS4LkzsW7GJGxmu2fpIoTRyeP5Ikihw8du3kA3n4/JQ4aiT9fu6N6V&#10;ubBZKEDjsAlzz77o22cAoe6D0aMmMHrg75Nx0QAs962/+w53BPBDAsxQWgWt4tIH2JVQhRPFr7An&#10;uhz7U6rx3uSdAkjwfph7OsgCYFGCorn89/36Pz0TyG2p73/0PUNgHZzOYc33CGDTWki/FZAC1UDs&#10;c1gP6ADgXrjsJHCdPsh9JYbPgaGTDJ/V//vyqfp/1YVEF354B48IsIpYd+qq6cATrANrZUo/vC6E&#10;VqisQlZYaLSdM8wwOjnRFruSElPM8MoJ4yZgK//H52SmIzM1Hsci1qDsfDquFeYHKtG2C4mtt2Kl&#10;C5+dE/sBdi5swNUcYULrwmh/+GwA9gpZdtF3gqthlR7Egte5sAPY39pjC/GNG9UG4HICfPniRZzI&#10;ycDBowlYsOkYDsWexdCpOxCRkGe2VilTCK3QOeDAt5CSfAb7dseg7FojsgjxlUs1uFZUx++6adro&#10;iEzkZl1mJEKwi+v572nEZcJccOE688rRmDZkELZMnoTRfftgAJ1vYPfuOLB0PjJ3qu92E7J3bUbG&#10;9vWIWrUIy0cOxtxB/bFg7GiM6t0bAzt1wuSBA7B8/FispLNunTEZexlCx65bjuNm4MYGkwurih25&#10;Zhn2Kn+eO4MOPwHLJk/AiqmTsG7WFOxmDhy5fh0OrlyBhRMm8Peg65o5xj1M/qtwWqGzZippgIdG&#10;ai1etAZ5eWX876hVRd4aiLVZubY0vf+AAD/5Dleu3UdUTh32J1Ug4+orJOY34qtv3hPQHwlFU7Ca&#10;qzmIzc9/Sy09546bfjb4nJGg/Y5yjisX9aT7ag3AngRsEFadey5sgLYA25DZQuvctyWATdcRpa1T&#10;Xr9+ilevHtkZSM+9ARwE+NEDmwML4Ia6Knw0fsIkA/DmTdsD4PpzYBWvoqPjER6mhd4TkJaWgfR0&#10;OvCxDKSmajvSFAwfOhSHDzCsO52DtKR4pEUfQP7xvai+ct4ALBe+oiIWpTWyigWuNyLLOXFzeJ0T&#10;+53XHfvhrdR6WQqfJUHsOW9zOXClgPv6r9dUm2q2JjNcvnQJJ3MzEBKRhKGzQ7Aj6iI2hBTicNxZ&#10;021USoC1/68kgOWqAlhOXVp8B1nHC3CJYArcosJbKLlabwDOJNgKm69SAlifO3O2nCHpSDMVMH7d&#10;SmyZMxPT+N9zJhW1Zilydq5HNpXOPDZ80QzsnTkemyePxj7Ctn/lMozo0R2927TFovEMm+czEho9&#10;DJumjMPOmZOM+57cvx05e7eYUVkqZB1dMhdbpk3EqoljsJCw68UxrFt3TOjfz4TUc0cMJczTsJih&#10;9dhBg9CtYxezjG13AtyzRx907dzTjJXu3asPQ+pemDp1HkpKlf8/M4Ws+kYPYMJ77/575mzv+P/s&#10;KfbElCO76A3m7TqDVYev4JvvCK/C2Z+/+c38VnJg+Y8dPP577rPuWkty3+n0wTNyYj0niD2AHbD+&#10;tgnEznk96dw8F7gm520KrYBV6wB27mu6jpT7yoE9gF+8eIDnBPgpAX788C4eMoS+f/82GhtrUF9P&#10;Bx5L9xw3fhI2bdxmC1hxFl4p5GgEIgzACThyKAS7tu/E4YOHcOTwIRw9fBAhRw5j966d6N+/N7Zv&#10;kQOnIUUAx8cgO2oDqi5m0n3tUEqT/3oh9LWiILhODl4/wO7YASxw/QAbiBk+V3qFLNed5PJfwSlY&#10;nRPr3C/dU+h865YdjaU1sUpLruFSQQEd+BgOh8Vj49EzOBJ/CXvCzyM6+TIqKusIXz1/B1Wj5aQN&#10;BsTc7CvYsPYg/231SE06g8sFct56E0KXlzQiPiaXacc5lBQ3GIAVRis3Tkw6hY7teqE/Q+fMnVsR&#10;wVx25ZiR2DhtKhI2rsapPZtx7sAOnNUgDOa/6RtXIm0jc1rei2A+u3v+TGyeOR0758/DnvlzsGXq&#10;ROxiGB25cpEZUnnu8G5qjxnIYQGeQ3eeidUTx5l8dwxz7j7MtxdMmoSdy5ZgXM/umML/n4vGMUce&#10;MQL9ujCE1mJ5GtjRSytj9qD72j5hOfLYsdNwjf++m7c0tvuNcWAVs+4+eG8AbnzyNW7efobpq7Ow&#10;/sgVJJ19ipWHCvH2G4WvBJjAOHgFkQPEycHlgPPfEyjufnO5++473GeaP+e/Z+5LBPcHT/7P6fu+&#10;kaP62ibwKr/1XXf5rt91TZ5LaN1xi/Bq65RXT/CS7vuKAL8w7qsZSHfx6L7tQjIOXEsHHjt2PMYT&#10;4A0btjDHI7gGYuvCIXRgsz40Q+e9u/dhxdJl2LZlM48F8j5EhB3F5o1rMWRgX4QdOYST2QwTqYS4&#10;cCSHbMCVEyEou3qOIbNmI3kQtxBCO4jNgu8+kCW/A/sliM2ILMLrAK5WDuzJX8QSrM1bSX3C9hrP&#10;b90wYXRFRTkd+CJOncjA0YhETF2ZiDV7cnAw+SJCYi/yZ95lWF/Hn68QusHAXHjphtG+PdEIDz2G&#10;zOOXCPVtCysBvkYHPpZ+ntc1FryBLlxvAC5lHnzwcDzat2Xe2749krdsRMR8wsjQdv+ieaZgdXrP&#10;FhQc3IVLBLGAIJ/czpB402oDctK6ZUhcuwwxa5YTzEU4RFcOXboA4VQqIT+5bxsuhh/ApYhDOHd0&#10;LzJ2rEfcmiUIWTKPefIc7Fk0HxtnM5SeOhlb5s3GzoXzsG7KRMLNvHrCGCxnfj2ydx907tCF8PZh&#10;/tvb5MGqSGtklkZp9ejeHydOFuHRk5/QyNy3ke7beO9dwIEfEeTKmuc4vCcTMUdikXqmEbsTyvH8&#10;q7dm7LDGMrsikoPJtQLBQebkB6r5uTtu6dxd88t/T0Caa4JWAFLGTQWne8Zck6Pa6/pME3gp/7ED&#10;2MEruXN/6KzWhc+C2ADMHFju+/K524VBADP/bQ7wlCnTjAOvWbsRcQkEOMF2I0kqYkWG04Gj4s1g&#10;jaiISObACfxjTEF21nGcyTuJTRtWYwJDsYL8c7h4/hwunDuNzIxkxB7djqyYdai+dpoO7OXARbYb&#10;6SpbAdsc4GIBXBKEV2F1cwf2y7gw4ZXzOoBNHuyF0Tc853XQukEc7twdG3fWonY3rxPgClwpvGQA&#10;DotOxoi5EdgbU4wJi5Kw+/AZVFcJWrqvV4lWCH21+DYuX7mJoqu3kJ9fbuEsaeDvd4+/J4FnuFxZ&#10;qckPD/kCeIjqykf8vTX08ilO5V1Fx0490P6zVgyZVyKBIW7UsgU4tHie6f8VwJfooFdC9uLyoV24&#10;sHcbTgliAppKeONXLkb08sUIWbwAhwllBD+btnkNTvJz+Uf34GpsCCpTY9mG4jRfACkEP47gh69Y&#10;jAMEdt+CuTiweL75eWHLFyFi5RKTJ0euXortc2diwuCB6ESAtZBAH0Hcw+tO0kQH5sKd+bvv3R+B&#10;Jy9+MQDfu/8V3fdrE0br/O7jr/lifIElW9KxZm8S0s7fw5qjRXjxjo770w+E5juGrsFwVqAYB2Pr&#10;zv2t/xkp4IS85r/uzp3cZ/333XFzGVDV8rvdceBcjvr1l2b4pvnZPoj98H7DZ6yC8EoubG6e+wpc&#10;B68DWA78UiG0ceA7Zg7ww/t1uH/3lhnEUXe7Eh9NnjYDY8YzJ1rNtzMdOIEAK3xWQUsAq/ocwxxY&#10;S8vGx8YyB05CJkPlnOzjyCesC+bPwhL+AVy8cB7n888w/DxjRjIdS45D3KHlKCtIRpkDVfAKZgOx&#10;z3kJqrY0uSZ4Caw/hHYu3Dz/VVuuYy0764eYefC/c2BB65e7p/DZAqwdCi8T4EyERsRj8dYsHDqS&#10;i5VLt+AIW43CKqEDlxDiMgKsPLhM/cBV91CpPt+bj/i7aHy07esN9Pt6ulmjPZSemP2P6htfITn1&#10;ND7/vCM+/7QV9iycjxSCE7NiIQ4vmmMKT6f3bsWlQ7tRHLYfxSH7cPngTlzYtQV52zchd/NaHN+w&#10;Einr6cZ8kWZs34A83j9HcAv4/LW4UFSlxeJmRhIq2cqJc/l9mrmUpBCcEIfy/10o4Q1dNBsxy+n6&#10;fClkbF2HjG0bEMYce/aYUeiopX2YC5shlQyje/bqh379B5uKtPLgRYvXWVgJbiMBVhVa51rn+t6j&#10;L/n/5xVz34tIPP8EyafvY1NYCb789ns6LyH6ns7nA9jBIjUH0B37gWr+nDt395rfd8/4P+vOBWXz&#10;+2qbHAtgAqpnjQKg/jtZcF0rcH8rfJZevXxKcB8H8l/T/0uAH6kP2IyB1la5mphDB544fTpGMg9e&#10;vmqdmTroKtFqBa8BOEbTCdWNFIt0s09wGk7mZOLMqVyMHTUUe5m7FZ4/j4JzWk7nHPO/ArOuVPzR&#10;TSjMOYyK4nzjwP5qdMB1fbpKB75WbKEVxE4BgCnTN1xOR64gwJ78+a+KWYLXH0o7mAWrH2J3fosA&#10;q4jlQugiAnz6VA4iI+Mxf1MqDkXkYfa8tdi1P8vMRComwNe8QpbgLSPUmtxQUaUx0lT1XVReF9Da&#10;jpQQE1ytQClotR7WjRq2Nx/g9p3nfGlm4dNWHajWWMDQNWfPVoQsmGVy4bRNa3BmzzZc2LcDV47s&#10;QfGRvbjCcPoiXThfEO/YhNM7N+LU7s3IO7AT+QyzLxLcy1GHUZIQjurUGNTlpqPxbDbqTh1HRXoc&#10;LkQewqmDO3CKOXXWjo1IVT/x2uVI50vgBF8AZ/duxzneO7F1PRL4Mlk2ZQLat/sCnTppcb3OBuAe&#10;Pfuh/4AhBLqv6Q+eMGkWyvnvfvjoG9MHfPeBupHe81ibkn/N/05PEHa8FpkF95FT9Byxebfx8u1b&#10;QvkTASaYPwQBdaD4YXPtv5MDzQ9b82f+b6XPOod1x4Fz567uGTmuB+rX7wWonDZ4LmgFqxz36/fS&#10;hw7cFN4nzHu1/tUTA+/zZ3b8sxtCqf5fOwrrBupuVTCEnjHTOPCy5asQzVxXOzQoBxbACp2jIuik&#10;ceoLpgPHWYCzMtKQm5Nh2uFD+iM2KozgnmUIrbWw8nl8AQUXz+JYHHOvtJ2ovCaAz6NY0wqZ/16h&#10;mo/EkgOrda7rwDVDKv3gKpxW37Dg9Tmwc2FtQeqH1n/c3JENyLdVyLpu3FcrchgHvswQ+mSueaFN&#10;XBiKqGMlWLI9Fxv3naP73+GLhvktc9/SUjpxOUNlDeqo0tDKByjTsrOEXKGyZitp9Q1NOTRTD29o&#10;sgNB5nHFjQdm18KIqHR81voLtGrdBiP69kHu0QMEazNiGBonEq5Tu7fgHCEuIFRXGEJfObQHhYS4&#10;gFBfPLALhXTnS0f3GccVvEXRR1BM560kvPU5qbh/JhtvSi7iy4orqD+dgeLEcBREHjQ58bmDu3GK&#10;331a4gshn/AW7GeYvn8HzuzchLR1K7BmxmS0/bwtOnTU7g+dmQv3ti5M9+3TbxA6demOQYPHIOsk&#10;o6LaL1F+6w2u3HiN0tuvUVT9CherniH30l0s2X8BUScbsD/pOlYeKcTLdwT2x+8MwBoA4Ry4JVgF&#10;i2vdcfN7v3XfXW/pml+/dd0PckCE9r3cVMcBUIMAC1L/sWDV7gqS332/1HrPb583cWADsEZfMXyW&#10;A9slZBU+1xPgWjxk/tsEYE0lHE+AlyxdgahorT5px0PLhe26WDGIi7UAJybEWQfOOoaTp3P4TJQB&#10;OCsjlWHzaRM+C+TCC4SYIOekRuJkwkZUXM0jwPmmC0mDOfxDKQXttWbw6txBXEKApVJCq7HRglfS&#10;uVoTThNiyYXRzn0lgWpCZA/g5iAr91Ul+ubNGwS9mk5azt+zEHmnTvCFloA1OzMQk3QVYSlXcDi2&#10;gGDW0fUb+LMouexNjXu+a6YP3iKgZuzzrYe4rk27a5/g1s1n/N77ZtxzNVXG58tvPObnH6DyxjMc&#10;OJKEz1t3NKtQ9ujYESmMZk4TpNh1SxG3fhly5LK7tyKfAAvcK0f2oZC6JJAP72VLqQ07gMKwg8jf&#10;vxNn9m1DUeRh3MpMQuOpDLy8nI+vKotQm5uGQl5X11I+oT9/ZD8u6PtCDuIS24t8GeilcF5uLhdm&#10;mL5+1jS0IcBmhczOnQhsN/Tq3ddUoHswD9YaXdrSdOWOFCw6WILZm89gz95sTN6Qg8UHr+JIRj0W&#10;7C3C1m3J2LozBfuP1WN92FW8Ug7M0Fnu63dap+ZA+c+bX2/puKV7zeV/tiU1d2FB+4EE6Tu27wSq&#10;kxzWHlto7bndIsUWrZzzOvkd+OUL2330wsxA8gFMPdQ8YIbPGoVVd6scH82YORvqSlq0eBndII4O&#10;bIdSOgdWFTqWf8jRUdGBEDorMx2nz+Ti8MG9GDlsMM7kncAFuu+li+dQYAA+h8KL55F7LAGnEtaj&#10;sigX14o0oOMSLvsA9rtwSxCXXvPg1ZhoJ01uMPBeM8MsXTjdxIW90FkwN3ff5rIzlbStisZCV/PF&#10;UMpcvdDsjxSfkIwpS6Kx9kAOth85j+VbchF/ogzRaUWIyShD7PFiRKUUISS1HIdi+ccaU4g9YRew&#10;K4LtkTPYHHIOmw+fx+7Iy9gWXoCle05iw5YcrN+Wgzn8ro18dt6yvXS4jmZh9natW+Pw8iXIo7tq&#10;DHPcuuXMRzfgxG46JCG+QLAEmQH28B4LHF20gDCfJbiZzImP0TVLIo/iVnoi6rJS6cLpuJ+XjQdn&#10;c0w4feNYInLorinrV+A0Ic3n9xQc3U/tRYEq3fyuC/xe/awTdP+lUybh8zbt0c5bZL4LHbd7j17o&#10;yny4U9fuhJpA9xqADXtjkFT4Dsu3pSA1MhSLt51HVtFrxJ2+g0jmvVt3xmLL/kTsz6zFhvDLePGW&#10;wNJxv/mOgLQA1jvljGybg9YSeA40tX45yHTc0ufcNde6z/mPnfQ9+p3cd36lEPhr5rM+WK1sv66D&#10;VnLHah3E/qqzA9gVr54/e8TwmQ7M8Pn503t4onWgGUKrD/geHVjzgOsJ8G0H8PgJE7Fg4VJERMaa&#10;EFrwStqd0ADsObADOCMjxeS4W7esx+Txo5n75uHC2dNmUzMtCKdqdOHFfJw4nohTiRtQeeUESooK&#10;zP5IqkT7wXUFLQewg9gPcElZc4i9ghbBlfP64VXrXNiFz07NITYO7A2jvFVzk8/QgavKzO+XR4AT&#10;k1IxbVU81h08h5VLdmPmgv2YtzkXu6IuYvSidMyYsx/r1h5C/5nR2Btfgn1xlVgfXoJBU0MRvnM/&#10;hkw/hJ0J5TgQX4bwrBos25OPDav2Y+PGbVi48zwSztRi9sIddDjlmF3MDKQJAwfg1KH9OE4Y45mb&#10;pmxah5xd25C7c4t1YoJ6QSG0QGObT8c8qXHSBDJq8Vyc5bU7J44b3TqWhLL4CFyLDkFJTCiq0+Jw&#10;ly/e+pOZphqdsGYJcnZvMvnz2YPUgR3m+84zVD9DuI/t2YLJI4YwvG+H9h074IsvCDCB7d6jBzpT&#10;Hfg7dyTQ6lKas3QXtseWIzn/CeKybiL+/CMcTq9BWv5DHOX53rQbOJxxG2vCKjB75wU8//INnVbg&#10;UC3AJUj85w4k/7Xm99x9tQ40yX/f6be+w3/sl//7JMHsV+CawKbDKnz+EFoVrYLHfucNVJ6Z/754&#10;TgemtAeSm0aoCrQWcjeTGAhwXZ3+hssI8Iw5mDB+MubPX4zw8GibAxNeKYqOrF0KNQIrJko5cAyO&#10;KYRm7nshPw9rVi7B7JlTDKwFdOCLyoMZOheez2d7jgDH04E3ofJyHuElqMyBr1w+73PfYAHLAazW&#10;KRBGq5gl5zUAW/e1oTQB9uB1IPvD6OYAC1p/+OxAVgXajYWurKzA1auXcYYAJySnY/rqKGzYfx4r&#10;V+zGgpUHcDSpEvuizyEy8yY2bY/C9h1HcSixkirG6j2ncDS1ks+UYP+RaESlX8Xe5FJsCTuHTaH5&#10;CMluQETyVUQk5iMs+7Zx4EUrtqNN6/bo0rWbWYWyzeetMX/8OGyZMR0hyxchefM6ZDInzmWOmrNz&#10;M06oeEW48gjyaSqXLpmyYRXiVi0xRaes7Rv47GYkrV2BzK2bcHLfLhzftgkZ2zYT9B04QXcviDiM&#10;DH7X0UVzkECXz9y+0XzPSXVRMR8+yRBea2eFbFiOvt26mFVC2n1B0YG1OqZGZfXo3Qcd+Tt36tyB&#10;4XRvzFtxELO2ncOyo5XYkXgTyw5cwbrQa4jPe4Q1h0uxNYLXoyuxeG8FdjMPfv6ebmtgIUB0YfWr&#10;fv0dYfn2Q3ik5pC5c4Hjrvvvu2MH3G/d/y25zzXX1xLhfCc45b6EVm7s5AC2Raqm8AYl53Xu6yte&#10;GYAfG3ifawtR6anWgVYfcINZB0sO3HCH+S8BvmUceBYBnjgF8+ctDsw4ciG0GQMdEmFWpNQGZ3Gx&#10;BDiFIdjxdOO6SxbMxpLF8wy05wn0BS3qzuMrBedRQIBz0qJwJmkLHfgMQ2hVoVXEEsQFRsUExUEs&#10;F/YD7FzZVaIDovsqbHZS+OxyYD/E/lBacscOYr8syNeZy2rVyUoUF2t7lZNITj2G8UtCMGPjcaw/&#10;dBprDp3B+sOncTD1KlYdyMOu6EvYF1+ERdvzMGN9CqJP1GPonDgs2XUG26NKsZyO2392LA4Q+lUH&#10;LmLogjisPngJGw4VYtTiVCzbdx4Ll27BFwSkG8PRToTkc7rwf/zuU3z6H7/DimlTkbp9CzIZ8mYx&#10;Fz6+bQOyCJaqx9kEOYugpsqp1ywzFescXksnzCFzZ2Dr2FFYP2I49s+ZiSML5+Hg3FnYPXUiNo3h&#10;tVlTEb16OSJXLUPI0gXMtVchhaF6Ol8UqfwZiZvXI3bjGqycORltW39uVsTUQntt+ft16tIVffsN&#10;QL/+A9GNILeXCxPqzZt24PTZUuRduIFT56px+lwV8s6V40ReCc6dr+LfRxXOnq/Gpcs1fBHfwP2H&#10;9/DVNxaKb755h/eCyoP3fTOI/FD91rEkBxRE7tzd9z/v7vnV0jN+Z21yLik0/srKgOzd8wNsw2jr&#10;uO++tCBbmJt2GTn3FbgOYgfv0yeE97EAvmtnIWkeMHPghgbNa+ffbQ0deNqs2dCEhrlzFxDWSLvB&#10;mVfE0uQFjYeOoQNHRcUS6CikpWp52TScP3caM6ZNxGr+EVyiAwcA5vHlCwT44lnkpITgXOp2lBae&#10;hRmJVSj3DTqw5OB1ADuIXS7cXGZ6oS+cdhA7kP0AuxzYr6bQWpitG9tKtFamLL5WjHNnTuFYWioW&#10;ro/HmIWJWMzcddmOXCzfkYU9MZcJ9Dms3X8GO8IuYkd4IY4klCA2rRKRVAgdODSB+XFaFRKza5Ce&#10;W4GMUzeRfbYOx0/dQCaPT+TX48yFWixevNrssKANyToSkLat26BVq8/xvz77HUYN6IfErQRWsNIx&#10;07asJbBrzDDK1C3rkEJ3TiSwyTzX/TzmrvmH9zP83YMsOm700sXYM3Uydk6egB2TxmPP9AkIZZgd&#10;Q3gTNqxBzNpVOLJsMQ6vWIJwHkeuW40w3juycimOMnyfMnIoWhNgu0omf7d2X5hx0QMHDTEQd+2m&#10;MLorXbiz2VYnlGF4xOGdiDq6C5FHpN2ICdmD6JBdAcWE7EZWegIeP7yPr97zj51/+N98+x7vGU77&#10;wfVDZcDxrunY/4y/9T/bktzn3Xc4uXvuOfcdav0vBPNZz1kD+S3l3NeI8AYcWJVmOa6D1zv3A+yg&#10;bQ5vAGDqCQHWOlhaRvbu3Vuor7/uc+AZs0wV2i0ta7uR7EgsLaWj4ZSqxkbRgWOiopGeZqvQ+fmn&#10;MW3qBOaAK3GZobGKV+fP53kOXIBzvJ+ddBAXju3E1UtncMVMbNCkBt73xkY7cP3w+iH2S9cEsEJp&#10;TfT3u7BkHLhKagqwnLelYpbJf/3SUMrr1aiqKjcAn2dOn5aUwBfWCWTlXkVqRgGysi8gM+s80o6f&#10;QfrxPBw7loeMtBNsM80iB2mJ6fxMKlLiU5Ecm0TFISEyyix+HxcejriwcP4RH0H4wX0I378HR/fu&#10;xrRJk9D5iy7o0qkbnfgLhtCf4/NWrfHJpx+jT+eOBGslHXizAfSYlsshxBqEkUznTaJTJhPktK3r&#10;zJpX50L240LIIZw7dACn+N0ndu9gLr0Z8SsJ+To+v34toV/P8Hgrv2MdolavxMGlC7F/8XwcWLLA&#10;aC/D6v2EMWzjCozo1xutP29nC2wEWDmwZiaNGT0Ow4ePNDBrZ0Rpx/atfLEnMzpLwsmsFJzMSabS&#10;cDo3HadyUnAqNwVnTqQh70Q6Cvm38Pz1c7xj+Pyl/uhfPcO7p4/wzbtX+Ob79+a6g8hKEAk6geau&#10;eUC1IHu/KZDuuh9cP7R+Bb/DK1Z5nzcvHJ4b9zUurHMLsP4dXwpe3ddneGzcVtVmHhvx+I0Jm4Mj&#10;rlzu2xzgZ08fGGkGkh1CWYeHd2tNAcs58I2bJfhIS8pqRtLMmXPM0rKuCq0J/XJgAzBD6cgIjciK&#10;4B90EjIz0s0orBnTJ2PtmhUm35UDqy3UShwFF3HmdAZOJu/BpdxQAn3GTOjXkjqXmQNrbrAAVhht&#10;c+EPAZYcvAJXrYpaCqFdZdq4r5E3OkvVaM+FnRO70Nm0N5qHzcFcWEvvCGL1I18rKTYrU2bwZRV5&#10;9DAO79mFnVu2YOemDdhBbdu4Fjs28njDOuyidhOK3QRrLwHbz1D34K5N/MwWaiOO7tuGIwd2IYQK&#10;P7yHDrWXzrSPTnQAseFHMX3SRHRo0xYdCUh7hs+ff97G6LNPPkXbVq2wjeFv1m67y8Jxfnf69vVI&#10;IbQKdY/JlQlv/PrlOMafeVYAHzqE3E1bkbxsGeLnzUPcgoWImb8QUXPmIXzOHCSuXI4Te3YyZN6E&#10;iHUrsWvBLOxZNA97CbHA3Sd41y3FkXXL0KOjQnq7S8QXHTQaqxO6Mu8dN24cRo8ebfYu1s6IHTt1&#10;Rij/O13KP4lL506iSAv6X9SEjjy+vKnC0/z/f8Z0JZaVFaKS12vOn8bTW1V49+wxHjPyKcvNQDnB&#10;byzKx7fMC99/9w7vHEweQH6wHFxOXypc5QtAkHzJVkC9I3B+AJt/3sl/3f+cWv/PMN/lXNfAqpY/&#10;23NYHTsHVggdEM/lvm8JtFzXLlbnL1zZ8Nmf/1p4NQPpDt23wbivZACuu47aW0wHbzCEnjl7LnPg&#10;yZhBgA8dDEVSgg2hBbDkJvVHRkQHAM7KpAOfO4U5s6dj+bJFKLx03nQjyYUF8YUL+TiTnYD89N0o&#10;PJ2MQgKsPZIuG4gFrvJgmws7gJuD7FzXHZtilnNgSsMuDcTqSlJV2gzqKCXE1olbDKUJ8I2bH4bQ&#10;7ljSc6XesjrZmWlIjI0woEWHHkYUFR12xJzHRx1FQnQIEmPCkBwXgdSEKKQnReN4Shwy0xI8JSL7&#10;WBJyMpJxIjPVKCeD7pSdhhNZcqcMzJs1HV+0aY0ObdsS4Pb4nCFrq9atDcCf/McnmDtuLI7zZXDM&#10;zAu2Oyxogr/WdZbiN6yENjSLZh4bsXQp9o6bgO0Mcbf17Y/tPXphW7fu2EKn3Ny1J7b07o9tg4dj&#10;z6Sp2Dd3tnHfXfNnmi1ID69ajKOrlyJs/UrEbVmFDQtmoG0b5r8du5g+YLNPU0c5cDcMHToUgwYN&#10;IsBdzOCO3r16IjE+EpcI5cX8E/z/fQpXLp7m/3O2V/JQUnQBV8+cQPHJ47icEomLR9fjfNhCnE1c&#10;jqITO1FXHIc3968Q5CsozohFzYU0PL9zC1+/f4evviWoHlTWMYMwOsDkfILXAkuI3z4nNBacAHje&#10;s5KD1Q/s/0nuO/RysK6qF4YHrJfjKrT2wysHVutCZlu0aqnyrGVzHjdx3ydP6LwaffWI8GoZWc0B&#10;dsMo6+nANRWouV7KEHoOAZ48BdOmz8LBg/yDVAXalwNrHrDaqEg5cBRSU6wDy3GXMuSaP2+WCaEv&#10;EF7lvwUF5xlKn0J+RhgKsw+gIC+TobP2SKI7E2JJeyW5QlZziP3Oq2PnvgZiD2Dnvv4c2IXRLh9u&#10;DrBzYAHswmkB6xxY0sisGrpCGQEuvFSAk7mZDAlTCWFKQFrwPed4ill2VhKUJwmjdCqb4WL2MZzO&#10;yTDKI6B5J6iTPD9xvJl0LQMzpk4iwMwzCbBGPH3euq3JgT/9tBU+/aQV+hPAGLrssR1anH0Lsvds&#10;RRZlQN6+AXHrVmDH7GkY3bE9Jvfojo2TJyGMLnt04UKELVyE3ePG48DkqdjJKGvP1GnYPHEKZvbp&#10;g6GtPsXioYOwb+FsOvFyRKobauNKxG5ejditqzFp5GC04otFBaovOnT29irugF49e2Lw4EHQwu9d&#10;u2p3xE4YPKgfcrJSCW4eLpzLZRp1CpcvnWYqko/TMYeRyBdMwqK5iJszGVEzR+HMgQW4cmwhHt3c&#10;imePd6GhcRNu392FO09i+Ad/GQ/LL+AeXwCvH9QZeC08DH8J6HvKhasOSCu6HKEyITllYXttQld3&#10;Lv0WtHrGfad7xn6vvS4Zd/dad2zc962gtQC7HNdJEDs1h1fyu27AeZX30n01gUEAm/yX/y2U/6oL&#10;qZ757+3b/Bu+qW4kAjx+yhRMJcD79h8xAAteSQ4cHs4cLtquShkVEYWUpERk8I9aIfT6daswZdJ4&#10;M/75oun/PUsXPoNzZ3JQkL4DhbkRhFnuq10KzxBkC3ChF0ILWAewH2K1Dlon476CmWo+uMNB7ApZ&#10;ksD9EGLCa8LoYEHLPy5aEOteOV286EohTp/MQnYGAW5BufyDNcoMQnwqRwDTWXME8TECfJwAH8cZ&#10;AuwgVnsql/fYZqQnYcKYUejQvh3atxPA7dC6lYpYDKE/a41PP6MbE+Tt/OPXdijH6Lhmjec9zIkp&#10;HScwfD64YCZWjx6GGZ06YHHv3tg/ayYOL5yPuI3rsYtOu3vuHD4zD7smT8SKXr0wjXn2siEDcGjp&#10;PLN6ZeymVQHFUftWLkTnDu3Rup3d9V97ECt87tSpk3HbPr17okf3rujWlQ7M5+bNmoZyhsa1tZW4&#10;rZch/xs20CXu3r2Nm9f4/zYnBGdTl+PK6XUovrAB18rXo/jGOqRfWIzDGdNwrnwFap6sx+2Xm9Dw&#10;YjvKCvehOjcSJSnheMpw8cuvCMC7t2wJlAeZg00A6fo3335ph2J+9yW+I8zvXzxhbv2EYe4rM1DD&#10;wegHs0UJSt/PcHLnAXDdcaBriHojeK3r+qF1cvD63df1+TpwnR49amT43IBHGn1FaSG7RgLc2MAQ&#10;+nY16hhC375Zjo+mzWYOzDf0lGkzsWfvwUD4bIpYsYkII8BakSMyLIaKIMAMDelC5/JOYt/uHRgz&#10;YijO551i+EQHps6fPYWz/MO/kLYBBSfiCDRzYuVDF7VX0nm+me3aWA5eP8BFApiyXUuClqGyH2KG&#10;zcWCWLOWfgNi58JqDcCU8loLsQpaHw6xVGsLWdeNQ1dUlqG4uAhn+W/MzTrGcDedoa+ATTc6Sac1&#10;IrCa+H+SoJ4+mUkoNcEji/9tsnH+TK5R/tkTOM90Q0NNzzM/LLigWoHWC8vnf8ckDOzbmxB8YRy4&#10;HXPh1nTfVsx9P/vM6v/95BOMHtAXKdu1oobd70jw2gXbNyGFjqm1rjRqKn3VMoSPGoewfsNwpGs/&#10;HO7SB/s6E+iOvXCkS28c4fGB7n1xiPlrwqqlSNi0GvEMl2M303k3rkKMxO+bPnIIPvnkM4bOXQht&#10;d1Nt7typiwmZBXCPrp3Rs6eGVPZAF740wiI2oLHxGl4+Zy73mn+UL5/yj1IFm2d4/q4ED76Kxb23&#10;u1H7aivyb63GuvjRmH5gNAavH4oey/tizO4hWBg9EunlS3Dz1WbceXUUj5+fxq3Kk7hXX4GnT+/i&#10;zVs6lrYZERwm3yREPNa83R+oJ/wDL+R/78z4cMQd2onYw7uREhuC48eTcKHgLIHj5zzwHIxqm7uv&#10;kfeiMHlrM70RlGzdd+l3Mbmtrst9TatnXuA1QbXwOphtDixwXegs1/Xnvc8Ir9a+0gR+N4HBTiG8&#10;bfZC0hDK+ttVJoS+pRxY3UgTp07HlKkEePcBsy+SALYOnAztWmjWhTYzkyKQnMgcjw585vQJREeE&#10;Yuig/vyjPm7gvXAuD/lnThkXOpdCgE8nmMkN1oFt8eqKGczxIcAGau2bxLD5apGALSLENnx2YbTm&#10;CwteJ4ErkAWvX86FBbCKW27rFRdKSwJXkhM7gGu0PrQ3saG6mk5cVoKSYr409FLh72jCe6qUv0cp&#10;f75mR2lwieRGhVXrhVFVhhp+7y1+vyRXqqPLa1+m+voaNNy5zdDoLhJiI03+24kOrD7gNsx/WxNa&#10;Adyq1WcE+DP8rlVrfPLxf2DzotlmS9Dj6gPeu8VALJgzvD2PNE3wtLYQXbsGKbMXIHXCDKSNm47U&#10;MdOQNmoKkkZOQuSICYiaPB1xKxYj0VSy1yBp+1oCvALxm1aY8HnLollo/3lrhs/tTNVZ3UQ9evZi&#10;uKwhlD3QmyF0N4bNvXt35/WumD5vKC6W7cPd+8fx+Ml1Avwcr97cxoPn51H3KBX1Tw/j7ot9uPdl&#10;FC7cOozDJzdgzJYx6LtmFAasH4XZh+djxPax6LdxOCYeGI7IS4tw4+U+3Hy0BQ3P4/D8yxKGwQ8I&#10;w0u8ekUYvqSTffUcX3/3Bt8xJ268VYHow7uwcsFUbF61AGmx4WZDgZs3yvn/1EZWiqreaNKAgdjC&#10;52ANgOjJXWsCqXfeXILWgMvvDByb6/wdqddqPYDfmF32rQs3z339DiyA7QJ21oEFsCrQmsBgFrIz&#10;kxjovgT45vUSD+Ap0zGJ/2N37thrupBsAcuG0RqdpfBZ+weHhoUjISGGOXCaGf98nE48oH9vxMVE&#10;mvz33JmTdJzTdKwk5MWuQ2FeKi5eZO5beNbmvSb3tQArb/bLFLe05KwJo4NdSw5gqSWABWzz1uXA&#10;Rlr0TqtWevD6IXZhdMCFKQuzN19YrbZdqbuN2nqKbR3buobbqL9Ta6TjhsZao8Z79bhzt5aqw70H&#10;d6gGowcP7xjd1/l96Q7Dy3psWr8GXxAWB7DNgT834AriTz79xITR/0EX7t7lC4QRunTmvpnMgXP2&#10;bkfmPoK8f6vZA+n0QY3K2kxtR8qaNYidvxCRM+cictocoyP8/3t05mzErlyGpG3rzOLuKeqS2r4O&#10;MYQ3ZuMKHGE4Prh3N/yOYXvrdgzrv2hv8t+uWlLH216lT+8+BuKevbqhZ38CvHwMwrM24Mb9aDx8&#10;cQqv3l/H/dfJuEe3vf98Ex692ojGN9twvvYgQs8fwbLYVRi7kzn7jlmYfGARFketwMwj0zHhwHhM&#10;CxmPxXFTkVi0GY1v43HndQjqn0fi8atLfCk8JsSEgDBpBNfLuzdxIu4oVswZhwO71/Lv5Cyev3qA&#10;7358B234/f4bhtwMn9X1o8JXEN4Pwfx35+6aUxBS2/qvvxasdF4nA7EJmQWuAG7a7+vg9TuwCaHp&#10;wJr/q9DZ5b9uLyT1Adcy/71VU850sDTowFrcffv2PYiLk/smmimEmoUUFh6JiKhYhBPg8NBwJCXE&#10;IiuTed6pbOSdzsVohtB7dmzFZTrtObryWYbT2cdjcSpqPa6czSDYzIEZPitkvOo5sAHWB7FzYgMw&#10;c085sCQHVihtNwO3AJtVO+i6JaU2jPaD6879IbQA1tI7One5sMBtDrEJofW21oCOW3pz3/TglbQR&#10;Wg0h1s7+twy0DlwHcn0DIb5ThzuNFNu79wgpde9BI91JIBNgQqzju/cazdTFpUsW4Yu2WgOabteW&#10;wFBtP2+D1q3pgB7An9GJP6Yr/3/+1//CmIH9EasRWXu2EWBqP3WI8NKBNJH/pDY1O7ADGds3IXHt&#10;aoTOn4/Ds+cgZO58U9CKXb3C9hsT9HTm1Gk7NyKRMEdvWIlIuvH0saPsz/y8Pdrod2J+254Ad+7c&#10;wyypo61VRgwfgUGDB2PA0AEYNWckxqwYgZEbhuNQJoG9fxUNt46hpHwVSq8vQQXD5fL61cgtWYWt&#10;qUswbN0Y9FkxBv3XTcLwrbMwbOtsTA9ZjnXHN2DH6eXYe3YxNmTPwqLYCci9eQSNX8Wg9vku3H56&#10;hC8ChsHv7uPdl49xvSAXkeuXYuOKebhWetHkvd9+9xXeEtZXbwkMwTFOrWGKgsgHlh/K5pCq9Ttw&#10;S9I9B6trnXTu3NdJAAtc676MTphe+N1XCoTPEuE1ITTDZzd80q0DrVU4XAit/PdG1TV8NGXWLIyb&#10;PAXjJ9i1oQWtgVdzgOMJsJbV0bzgqDiEHA1liB2HDE3oP5FjJi7MnTMDC+fPwaUL55F3Kodg5+Kk&#10;AXgNLp/LYs6rHRokhtKeA/ur0H6AzaLvXg4sB7YubEHWRH8z9FLnpj+4GNeuMf9lGCuAJQOwF9Yq&#10;97WrVkoWXic/vC4PDoTS3vRCzVDSYnfa/Mzs4F93yxMhbqghsLcMwHca63lcR3jr0Xj3Ds8b2FoZ&#10;gO830nnvWqAJ8+Onj8yL4eiRQxjC9KOjCljqQhK8bNu0bmMGcghiFbI++exTk49+/DFz4o8/wdzx&#10;YxBPQNMJYba2ENXkfAJ8+tBuag9OahLC1nVIWLsC0cuXInLpErbLEb9GI7a0vcpms0i8Qu805tHx&#10;dOAwArxy1lS0a0v3VxW8tXZGZF7esTO+6NiVuW8PMwNJu/cPHToMffr1wbjp4zFp+SSMWzsBg9eM&#10;xNA1YzBz7RQsXDwWa9ZMxvyVo7B092TM2jQCIxb0RZeRPdBpaG90HzcU/WdNxvDV8zB81xIM3r4E&#10;g9bOxpLwxdh+fDHiStZj99l52H5yFk7c2ITrz/ej7s0u3HtziCF6DvLj9mPnookIPbwTj548wnff&#10;f02wCKHJRQkZoXE5qR+ooDMGQfRL4PpBbf6cjvV9aoOwWvkhfs2XhpO/aNU0dA66r87VGuf1AH7K&#10;F72bvPBQ7nuX4bMHcEOtLWCpC8kAPHnmTEyYOhXjJkzGli1M/mMIrqQZSHRjbfIdGaG1oeN4zBDa&#10;AJxuANY+uls2r8PoUcOQf+4MHTkbp+jKJ9NjcDJ6NS6dyzb5rwpXpvuI8NoBHBbiJu4rgL0F75QT&#10;24q0RmsFc2IVtVRckkpK6LiUQC4t8zkx1WT9LDlxta1G/1Ye7ELoQPhM97UAW2nFSqm+XiEz2zse&#10;vBoZc6+BxwqdCS0hlRRC655xXobLAvgeXVeTJbKyM7BjxzasX7cGUyaMR/s2nxvX/eILDZhoj7ba&#10;2IzwagjjZ63aMIRmPiyQP+E1gt2rYwezjnOUNvbey5BZrnuI7kudPrTLzPXNpEunaZTWhrVI1ugr&#10;thqBlb5NG5ttR+5+7Uy4GYk71iN00yqsnTsdfbt0wud8gWh3xNZ04M/bdkC7jl3wBXNgTSHs1r2H&#10;CaH79+uP/v37Ywj/nw+eMBSDZw7HsOVj0XvxIPRc1A8rItbg6OkI7D11hO66GAM3TUSvpWMxetVc&#10;DJ05HR342bYMwTv05fdMnYgRS+ei68TR6DB2KNpN7odJuyZgTfo8rCfAW3NnI/TcMuQ3bMSVe/y3&#10;HJuL8COLcPbsMbz75j3evydMr5/gjQemhckHEOVCWT/ADkin5ufNrztw3bFffph1/IqgvtKOgh6w&#10;fnCdBK8DV+7bNHwOrn8lPSDE6gN262AJYLmvCljWgafNwMTJBFhLy27eboZNGng9kLWgu+lCiozB&#10;UTpwXGy06UbSkjPnzp5CeNhh9O3bw7hyXl4uTjM3PnE8DrnR63D5winTdaRRWE2BVWvD5+bFLCfn&#10;wNaFg33D6kZylehrGtxB13UObMJnL4RuEkbLjX0OHAihbzYNowMQM4zWTv7aN9guhKfcQwAL3mDO&#10;ayEWrHUm/7USxILZXr/L0FkgF/Lfl5mZjtzcLJw6dQKbN29C1y6dve6jNmgveBVGm43NFEZ/Tgng&#10;z0x/8O/owJ9++hm6dvwCw3r1wNJJ43B03TK66BZkau1n7QfMcPrUwV0mP87YuQVpWzcgcf1qJFAC&#10;WCO5dE/7AyfTgUM3rsTqOdMwrF9PdNaoq/Ydmft+gc9UDW/TzqzCodlHGjIpePv168dWG3/3JtTd&#10;0LF7N3Tu1ws9Rg5A5/HMjxcNwbDN4zBg/QgM3zkZPdYOR7c1w9Fn42TMidyO8dtXo8vsCRi6ZC7a&#10;DxiAz3v0QOvuXdBt6CD0nTIeI9YvwuDl0zBk2XgsCJ+N6GtrcfD8fGzJmIJ1ieOxJ3UyKu/vxatv&#10;KvHqKwJjwmUb0vrloDUhrAdxU/02tMHv+PCac1n/sZMF18L76o0Atv28r72QuTnALeW+T5T7MnR+&#10;9Jju6/X/mn2QNImfDqxVOOqZ/9bWlBHgEgJ8lTnwtJmYNGkKxo6biA0btxrXFcCaiWR3ZLAL20XT&#10;gY+GhLKNwrFjqThBB9Yf4vGMNPTr34u58hHkn89D3pkTOJmZgOzoDcx581FcZLcWdcUrq2Axy4Hb&#10;vHXgulzYhtBqrzKMZsvw+do1htEG4isGWJf/auUOHfsBdhBr0TtVmK9ftyOzrt9oXsiyIbTJfz3J&#10;fetUwKLqVcBqtBAL0AbmvM6B7zJcVnvnroXZACyYGVYr/Na98xfOYtGiBRg1ahSWL1+JLwSuyXtb&#10;oR3zTkHchq4siDU/uPXnBJlO/PGnrfG7Tz8laO0wsEc3jB04APMnjsHOFQsRuW0DkndtxTFNOdy7&#10;A1m7t5npgum6vmktIV5jqs4pGjPN8Dl97xYc3bgcK2ZOxpgBfTCwdzd0JUitvuhAdUQruq8cuGNH&#10;Amrm//YivP35ou6L7t26mtFYHZgbd+rRHZ3790GfkSMxZMYUjFq3AIO30Gl3LMDsqE2YE7YO82O2&#10;YtiOJegwZyzGEdCp21aj65QxaD9iELpPGY1Bi6eh5/QR6DuNjj53LHpOI/STRqI/8+uZDMFXR8/A&#10;trSZWJM0A6FXluLqww148DqT8D6gXlOEzAedAVf5L0EV4MaJAw7s2g9BdefN1RLAfmDd8UvCKhn3&#10;5c985VzXC5edmoPr5AB+ov7fB/WBENpM4G+sMV1IFuAq1NKBb1aXoLqCAE9i/qsVOUaNHod16zch&#10;xgudTes5sCb1C2CF0DEx0UhLS0F2diaVhZMnczB+/CisW7fCDNoouHABF86ewOmMCNxg6Fomh7ym&#10;opTglOO2HD47cP2yYXQQYkk58FXPiUtKbN7rXFjQOoibu7DgVev6gm1/cHBAh8uBXfjswPXDayrR&#10;ngtbeAVy0/BZ56ZQFRCvMT8u4u9++PBBzF8wB7t37+C/t9DsaqGd8D/5+FPjuJ+rCu0VsRzAbT19&#10;8mkr5sGfouMX7c22o2MGDcD0USMxn2H42nmzsFfLwW5cg+RtG3GcMKfSfbWxmRw4kbmvFolP3roe&#10;KcyBQ9evxLLpEzB2cD/TxzyM+qJzB3xKd2/dsZNx4c8ZSmsaoVaj7NO3HwYOHIQBdM1udN0OHTui&#10;bWfmx4P6od0QOumAfug4djR6L5mPEYwIxh3dg4mhe7D8eAz2XMjF0sQoDNu2FsM3rUSfhTPQedZ4&#10;9F9L0HctxPy4LVgWvwtjN81H7xmjMHD2OAxaNAndJg9DxyH83mHdMHzDaKxImY+kUob9RStw/XES&#10;Hr24QZeji8plBasHpgAVwKYLRyCr1TOESrA1h7Kl85bkh1fnfsd14LrW6JXnttSLlwSXev6C4P4G&#10;wNZ97xoHDnQfUQJYI7DMAA7lvwT4lrqQ6MBVVUX4aOz4CRg+YhRGjByN1WvWIyo6vgnAgjecEGs0&#10;lgCOiookwMnIysowEAvgVfzjmTxprBkPnXH8GJIS4nH5olw2n3kooSJgxerjNVVm67IaP+3AbVLI&#10;8uANHjuIC+nmKmLxe64VGtd18EoKqf0gO3j9ABsH9vJgV42WXBjt9gl2ALvWwKsClld9Vg4cDKUV&#10;KlvXta0Np+9S6jJS4aqEuXhScgKSEuP4e5WgUdcqypBfcAEjR40mmJ+ZcFkAC+RP6bQaxKEhlZ/z&#10;uhzYAdyBcPXtIYD7YwZdXAAvmz4F6+fOwI5Fc3Bo5WKCvBpRhDmK4GqKYCQhDlu7CuFs969ciqVT&#10;xmHKiMFmtY2JDF9HDB6ANoS3VWfmwV264LO2yoG9SQx0ZBs+D8Dw4cPRgyF02w4EnFFAp7Ej0WP2&#10;VPReMBO9l85Hf74wBu/ciBEHtmHovi0Yun8rhuzZhNEM7SeG7cOUsP2YHLoXkyL3YnTINow/uglj&#10;Di7C2L1zMX3vIqwI3Y7Qk+lYFLoTI9YuQJshvdBl0lCMC9+CyTG7EVecjMyKMJyqDkNCYSiqGsvw&#10;tcYmCyjBZWCTI1oXVA5swbXwtgSwu+aOnas6+c+D0AZlnZewMhe3ENvWyAdvAGIv53Vy8Do9UgjN&#10;0PmJBnAIYIXQHsBmHSxVoG/ZPuDqyiv4aOSoMQbg4SNGm7Who2MswFqRUf3BCp/NJmdRAjgM4eGh&#10;SElJMgDn5GQhlwoNOYRBA/vgWHqyyYXzz57D7Ro6FN3quufC6gqyAAe7jwSxO/aD7ACWgqG010r8&#10;Ltcn7KBtkgf7HFhqCWAdO3AlfxhtnNgbYikpDw50IxmAg91H1omD/cBGAteDWC5cc5uhD599yv9h&#10;dwm5uqmu88Vw+epVMzH+d7/7xMBqgDUObMdC69zAyxz4Y1WiKRW6ehOeUXTNmWNGYYG2SJk1DVsX&#10;zcPupQuwffFcbJo/ExvmzMTGuXPYzsZ6Hq+fNxurZ8/AgsnjMHPcCGoUphPA6WNGYOjA/gydBXBn&#10;tGF43IrO24YhdNt2HdGGL4zOzHd79+mHYSOGowvD5s+7dkZrhs6dGML35M/qvWweBjAf771mMfqv&#10;X44BG1ZgIN12CF138NY1GLp9HcPqdRiidtdGDNu3FQN3bcDw/dswLmQvxu5fhCPnNuFQ7lpEnNqN&#10;A9nbsHDfbExZPx6zj6xEr43zMWTnSqzLjMKRC6k4c+skUq9GIbEwFrWPbpr+XgOT5AHrIBJQDmIH&#10;ql8C07XNpe907W8p6L50W78UPsuBeRxwX0Hsua9kilaeAg780DqwileafWTWgWYI7QC2ITQBrr7G&#10;ENoDeOiwkdQoLF22ChHajVDuS2kljoiwGLowc+CoBAIcSoBDkJSUgOPH0w3EmRnHzE4Nw4cNxB6G&#10;hjFRUSgvq0BeXh7OnT1r9vCtqGCuSugcvA5ctU4OYAuxrVZbybm9PPhqkQevdWA3oOO3IPY7sA2f&#10;g91IglitC58tzDq/jpqbLge+FQilgyG0KtF1BLLeSCGzC6OdEwti474GYhWx7vK8Efcf3sWDh/dQ&#10;w++5WFqMrfv3og1dThVmVZxbtW5rxz8LXDOxn+J5azqzBlcIYK3Y0a9nT0xgCD2HAC+cNA5rZk7F&#10;tkXzsXfVUobSS7FjyUJsmDsTq3l91fSpWD5tCpZOnYxFUyZi/qTxmDdxLGaNGYm5aieORq/e3fEx&#10;w+JWDI8/J6CfKYxuQ6DbtGerwRyd6Lx04f4MaenAbfr1RttRQ9GZ39d3wVz04kuj36rF6LF0LtrN&#10;mIh20yeiw9xpRl0Wz0HXJfPQfek8dKW6MWfvuWYJ+mxYhv5b12IAQ/2xB3dhfuwmbEibh+3Hp2NT&#10;6hREnFuBqMuMHIpXY332Ggzbv5Dh+SIcvJCOwnvXca7hDFKr45FVmo7axzcJmgfVmyC0Lnx+E8iF&#10;XZhtu4IkP8z6fHNg3XP+a4L2hXFXJ+a3Hqh+mZyXev6S0Apg6tmzYM7r2iYAP2DuS+d98JAAq3hF&#10;971DgDUCSyG0AFYF+nrlVVSVX8ZHLnweNnw0lixdibBwhsuEV9Vo7YmkEDo0xA6nFMAhIUehtbHS&#10;CW1mxnE67nGzH5KmFk6bOgn7du/F2TP5vJ6JvFNnUFVZboYz2ny2qfMaaAlrIXVZjqtiF923sFDX&#10;6cJe+Fyk0NmEz8qBmQuroEVd01hp5sFqLcS2beLCfIFUVir/5e9hJBcOOrHgda5rHLiGx5QdjcV8&#10;mO0tVaPpvsp/neSopoBlXJgAE9YGKtAPLIBNOF2Hh48YHj1/ipu8l1lwDqv278KgqRPwWddO+JiO&#10;K3g/I6ifEVy5rXJiMxvpUw3osLnxp3Tlj3WtVWv069UTU4cPxfzxY7CQEK6cMYnAzsCeFYuxjxDv&#10;WraIjjwfG+i6a2cT5BnTLcQMtRdMHI85zFe148K8CWMxY/xodOzeCb/rTIDp7K179cBnneiwGsxB&#10;iLUipVmJQ8vJ9umNrv2Y9/Ll0Xb0MLQbPwodp09CvxWL0F0Qr1mKPqsXozsduS8h7cvjnisXoe+6&#10;FejHvHsgw/oBm9cwzN6AXuuXYaCOmZf3o4bv24wZkesxfs8kjN0xFgsj52LbyTXYfmEx9lyaj/Un&#10;ljEUX0J3X4DlcUewPmsfduRtRUxxOE5X5eDRy0YPMDmiA1bwBVsHo5V9xl33A2o/73/WyrptMGz2&#10;u6+BVsvBevA6YP05r1aadGGzA9fmvXcZNjcyZLZ7H2npHEl7IJl9kLwKtAB2Y6BVgTYADxk6PBBC&#10;a2VKjbhyAEdRGkoZejQYQoccPcrQ2i6to3xXAOfQiXds34zevbth29YtKLp8lT+gBuWl5Si5dpUQ&#10;XiSwclkLroZdOogDAMudDcCXeM0Tj68Q4CvMfwWxac1gDnUlEV4jAXwVZuG7DxzYAcyQuarCtLaA&#10;FcyD5bySAFaobMZD3/LNUtLu/XUMo+sdxAqjbQ5s8mAVtLzw+Q5hrSe49TxuJLwP9T+F//Ou8vsO&#10;pMZjwvpV6DJ5DD4b2Buf9upKUDrgd+3aolWHjgS0LT77vJ11WlNxbo3/4PEngpqAf0qIP6H7/r+t&#10;W6EnQZtBB51PABdPGY8VMyZgzawp2LJgNnYtX4ithGnj/NlYN2cWXXg6VsqFCe9ivmAF/cyRwzCH&#10;4M6dNBYTRg1Dq05f4DN+Z6ue3fl70YEZSn/WrgNaUZ+1Yz5Mtefv2NlUnfvii2GD0Z5heEfm0l1n&#10;T0N3htED1ixDN4bwfRhK91q10EDce9Ui9Fi+wIN4mbnXd8Ny9Nu0Cr11vnYZhu/ahIEMswdtWYcR&#10;e1fz/mj0XjkEfVYNw+DNwzEzZho2nFqILWfmYvmxhViYvAn9t83HqL0bCfER7L8QiqSraShvKMcL&#10;gvpSwxV9AAow58SCVefN4bXPNQXYycLakoLOa45VZX5uHTcAsFoBrGViBfDTpgAH8l4PXkmhs4GX&#10;7qvRV24jM4XPDXXBWUgC2ITQDmCF0XPmLkRIqFsDKw6RWpWSAGubUfUFh4WFG4BjorXJWRxD51Rk&#10;HEtnOJ3Ca+EYOKC3mSOcnZmF5MRkA3N6WrIpbrl5wALXAaz2ElsBrGGUphXsRhZoHWt01hVPzXNg&#10;477qTgq4cNMQ2jlxhUZk0X1dHuzAtaGzzYMFsZnU4DmyBdhKwymdBLHgDYDM9o5AluPqDco36v2H&#10;91F86zoOHUvGiJWL0X7SGLQfOwLthw/Gp3174hPmkZ8w7/ysS2e06toVn7TnMUPVT78g1G3b4T8I&#10;zad0wo95bo4J0O94/P+2a4cOnTtg2ujhWDKZ8E6bQIedxDB6Ml14OrYsnG3adQRr9cxpFl6675Jp&#10;k43jTh8+BLNGj8Q0vgDGjRyCnt264JMO/H7C24ru27p3T3zGPPhTFbO6dUVrHn/O36ON+qx790C7&#10;gf3QdsRgui8BnkqA+XM7Tp+MHkvm0h1Xotvy+cZ9Oy+cxZBaofNcdF08Gz15vQ+v96fz9qN6r11i&#10;IO+/VjnzcgzetBZDt61hnqzq9ByM2MfQfOMw9N4wABOPjsfR0g04cnUJQotWYG/+bsyLP4gxhzdj&#10;dVY4Yq+exOWaUjw3gH4Io0LoD8G10v2WIPaf+8FVyKz2uUJjQup330DIzONnclsB7IEraP1y8Dr3&#10;le7z5X/fy3019lnhsylgmTnA11GnQRx04BpGkDeqilFZVoiPBg0aSnhHMIQehdlzFuDo0XDmsVoD&#10;K85IRayjRyzA4eHhCAsJMQCropqWmoLjx1LNOlk6n8M/mgH9epqhlWtXrcKKpYtwIjfDTP7XPGEt&#10;/C5p1Q4Db4HmBjd1YIXOhYUKnwsDTmxc2JOcWLIjspz7alSWC6HlwnaEVlm5HLg0ILlwlfqBb1iA&#10;HcgOYMnOXrEFLTc+uoZy4ApaNxpLrXNgTVq4//QubtF9c/mi2RgTipGrl/CPfALaTxiN9logbmAf&#10;fEIIPqWT/Y4552cEV/D+jiB/3KEDPpXz8fxjwvJJ9674lM/+rgfvC3be+1hOzfbTtq0xbugAgjmB&#10;Oe5EwjoV6+dMM1IBa+O86SakXsu0ZiUhXj5jKhYwVx43oA+G9emJwQyFO31BZ2X4rpFeH3ek2/bu&#10;hda814o/sxXz3E8Jbyv+njr+rAev0ZlbD+iFdiMHM3weirbjhqPT9AnoMnsyOs+egk7MdwfQURU2&#10;9yCsPZbNRxdC3I05sNqui2bTVRehFx1ZgPdbu9Qc9162AL1WKORejKFbVqP/Ot5fZ4dZTji8iE47&#10;hbnySMyOnYTI8tU4fW8HLj7Yi9Lnl7AtNxHTovfiYH42bj2/i+evNOEhCKGTA9QqCK9VU3gFp/+z&#10;Dlz/sct7m8hz4AC8rm0WMvuPHcRatO4xAX7shdBmCOU9G0LLfSUXQrthlNUVRQT4Eh14+AgMJsBD&#10;6cLTZ83B4SNhiI1JMkUrhc0R4bGmCh0ZyTYswuTBsQyhE+KjPIiTkJIcb8LqzZvXoR/D6B2bNyDs&#10;6GEkxseaHQ7kwBcL7HI7Wm5WM5Qu0pEvORHgS3JnA7ILoS2whYUWYBNC+wD29webfJhubFbr0NDK&#10;0msE2qqsjC5MeCsqmAcrlG42tVDQXvfgVevgNfmwHJnuK4DVGoCpW9Rt5sGa2NDQcBu3G+uReDob&#10;B44lYtHhPei1cCbaTR2LthNHo53gHTMCbeW8g/riY0LyCcPVj+l8rZnL/q6ThfLjTnRfQvNpd94j&#10;vAL94/69qV5o1Y/g8/onnbvwmW4Mu9ugT7fOWDJ1ItYydF4v95011TowQdmyaA42L5iL9XNnY83s&#10;GQydJ2Nk/37oKvdu0wZtP/8cbUy12+bfepm07tsbn/fphc96MQ/m7/hpTwFMB6Yrt+K9TxldtRrW&#10;H23HDkPb8SPRbtJodGDo3nHWJHSZOxWdqW6LZhJgQrpyIQasW44ui2ahy/zpRt0WzEJPunFP5ccM&#10;qfvx5daDv2dfAtxnGd126RyGzCvRZcFUtJo4DO1nj6aLj0aXpcMYWk/BpIipWJw+Hck3NuJ843YU&#10;1cfiSk0xMksuIzo/l+dVeKo5wwa8oGNKr980LVA5kO1x8LpfQVBdrmuvy3kFrOnfJaRNQmaFy941&#10;5bumYMXWjHFu5rzN4X2kEJoO/EAR3AOvAs0QWvC6IZRuEoMADhSxho5k+EwNGjYcU2bOxMFDIT6A&#10;tZhdnAWYuXFIKAEOC2OOHIn4uAgkJsQwlI73AI5ESMghs9XK9k3rGUanIy/vJM6dUzX6lAcxASa8&#10;ThcJrQHZa50DC+BCr7XQ2jw4CPAVA6/6g20V2qtIs9V6VhZgzU6SC1uAyyssxH6AHcQC1y/BHAin&#10;PblQ2uTJBPd2LZ2X8N59cA+HkxPQWwMU5k4xf9Cd50xB55ls6Y5dpk3EF+NHoQ0d+POhg/BpP0JJ&#10;KD5nLvkJgf2kK0NYSY5LsD9hKPtxT0KqMHtwf7QaOpA5cz98LDfm85/1JPR0z/Zt22Ds4IFYOp3h&#10;8xxVm5kHz5jIEHomNYvwTmdYPQ3Lpk3CpOFD0bFte7RlPt2O4GrKohmuqYUDVOnu3p2/Tx98zheF&#10;cuBWfei6klyXUH/On99qSH98TvdV6PzF5LHoSHg78+d2Jbhd5zEP5r+/O0NluW9/5rc9VywwEHfm&#10;vU506C5zCDGf6UlQ+xPgXgy5u86bgR4M+bvwe7ovmMHnl2DYlhWEdxy+mD8BHeZPRNelEzH5yBzM&#10;jJ+JSZETcfTyFpx/EIKrD6IJ7D28eP0CjXSzyrobeEAgNIDCueJLOrIfPr/bBqG1obVa95x9Abgu&#10;oCDETZxXoKo4JXApgfrMg1fXA4M1qKcE2e++foCb5L/UffX9KnxWDuwVsfwAf1DEGjVuIkaMGYch&#10;dODJ02fi0OEwxMcmG3hjohPNFptamVIAa2pheEQE4uKiCK/2SrJKSowl0FFGc2ZNw8J5s03YfPbM&#10;aQOw4JW06J0fYOe6aoMOrPCZYk7scmCT/5q82B5bBybMVy9ZcA3ERR7AtpClUNqE0Mx/betW6mja&#10;J+wA1mbgbkNwFz7f9gFsIPbCaFWh62pvMV+5hxP8nQbQ9bounsE/VOaCchuq48yJ6DBtnAmf24xi&#10;+DxsED4eSGgZxrYZMpCu2hu/I7SfEWbjyJTOf0d4Pxa8DLc/GzYQrZlvCuTf9e1FV6Yz8nmFvJ98&#10;9hm+IIS9unTECD47ddQQLJgwyuTEKwjzMobuiyeNxdSRw9CT7t7qk1ZmppPmHAcHjdCB27Tj78DQ&#10;eUBftCGo+hmf0YH1gvmM8P7/+frLvrraNOsbvb7CfrqrrgjuDgHigeAOSSAJEILG3Z24O+4QCBHi&#10;Qtz18urqaqvqLmu95dn7ebU/wNhjHHNNWFe67v3i+J3T1lyLxfqfYxynTR0PoV0P5meJoG2OovLG&#10;saIQdFLVROW6NbLKhJc5r9RXYS3RVNnZa+qsYjPYCXOCfT8L7DtKZmUzld9dPAFP5P60hkrk7dmA&#10;Wetqkby8AjNWU6nXLkVD8wYs76xDAXPhuovV6Hp7ANc/7MLnv71PgH+wKYR//08EUrB6wPt5eMP5&#10;89A5XeMC7OwLVqcCcOF1lNcB2IXWQPVsjwVBHoNXiqsnK3h1HXnD690C/T3VVxArB9b452+/c1qf&#10;3QeZuS3QLsBSYMuBcwvnIaegmCqci6L5ZdjXeMgm9QteB+CzOMi8WBP6jx87aSOxzhHapotnTIGl&#10;vCoVLc3nsWPHFuTSMmrC/7Url22Cv2AeA5gqfI35sBTXDRdghavArvq627LU44rsAKz+YHeOsAux&#10;a6FHRx+afXZDKvz0idONZI9jEcRSYQKs0oX4lacByw1XeccasNwphR/e4vU3n1C1bweiqEZT+AON&#10;mp+PWIKrUiqlbpZQAhRIAASjHwEOJZDBApLqFiirSmCkugHcVwhef7OrDrxBGSmmwgI4kBEkBWdO&#10;7BscguBAKirL0MAgezBaQmQUZlDN5xK8TKppNkP7erpCcJCA1VBNJ9S3rH7mQI26mkmFTSWkKbPM&#10;IYQwQgUuLb/7OYKpvlHFuYhhpSTgplQutLw3nrZ5Sq0aqaos1xW4UmFBHE841bWUSCsdze8lgbn5&#10;lCVlptpTeWwKgU6iCk/R/XgsmfeZua4Ohfu3YBbhVT48e1sdFp5ajTXdG1mWo/JMOfZfWYf7Px7E&#10;6x8H8OM/vMNv/vFHg1cg/kZh8Dnlz5X1L8M7Htr/Ne/hACwgx4HW/X7FYz85aitQf+0ALOV1AXb7&#10;eRXWgMXrfvrVt2MK7A2udwOWC7Es9PffexqxCLA7B1i5rwuvMw76LhWYABdpKmFxCdKzc1nOx569&#10;B6iwVGBNZpCNZqkF39WYpQXuTp1U7uvYZld5lQ9rX6OwWlouICMzxVbuGLl+FVevEuJremrDsBPM&#10;hd3wts+uAmvWzji8ss2O+o4psO27ECsP9uoTVjykAhNgrSwp5XXV122FFrjuyCyz0QRY4a3CLsgK&#10;70YsB2DmwLI0n9+hY+QqwaXa0irHENjIEv7ACXMkVSoiP4vKS3gJRQCVLYgQhnM/IjMN/gREoFgI&#10;TALnT8saMJOK57HNwUxFQrLmsgKYi6C5s+HHc4HMiYNTqZJS6bBIBAaEmC2ODtOStBGEmLaYSqsI&#10;DyLcDJUhjNAQrTmt0HxfT/5LsK3Pl58xOIOfL5PvJWgZoXzPMFYe6u+N5N8SQXXX3xWnFGHxfMQL&#10;RgIq1U1Sl5EGaNQtsVZnDdpQY5YasKxxi3mxVFgKnESrLLWV+qoRLFZpxqISC4O4oQKZO9cR4CVI&#10;qKaw7FyJosOrkLGtGGUny7GsYzn2Xd2JO5878PK7y3j/0138+h++I8AeBfayvw687v7PQR7f94bY&#10;AyshtX1vy8ztX1NZFQaqAPaUprAeqJUHewOsUjnwl+B6A+xaaLPRBPjbbzQCy9OIRYg/fhjvQhoD&#10;+PFdPB2lhS4oKYEiIycXuYUl2LFr39hYaM1GUn+wupacZXVO2WSG5qYL1nilvmApcUvzOXR0tKC/&#10;rwcDl3qQz3/23n07cfPmiJMDXx10IPaA622jTYVvjauxIHVboh2QBa6nhVrPVRLA1i+sYZWCV63R&#10;VN+HTs47Nk9Y60V7ZiXZw8Cf0j4TXDfG7LMA9my7DVk/U2PC65amxO+UA7/EJ9aWO86cRCgtsrpT&#10;wgqyEJJHi0mIQ1kKvkDCGEBI/ZlfhhGOmPxsAzooZSZCqXgGsBqO1EhFOAOovEHMNUMIeWhmBuFN&#10;M/sdTJD8ab11PnjuTFNtf6qtX0CQrVoZQSgNYKkrgQ4PDifM3FdpK106Y6qdYZpOBBPeAKq38u8Q&#10;whqUPpvvmYJQKm4gKwltR+SkIVp/37x8RPNvtEYrpgmCN5YQCtzpK2qQXE9wmdMqphDgeHUbEeak&#10;mgpE8jXT1Mq8bAkiSwsQRyW2NIOOJZ52P5b3jp1fgGhWgAJ6Ju8xZ8MKZO5ajcxN1SjZVIMFm6uw&#10;cE8lKk5Uour8UtScrcbw60v48bcf8emnx/j1339H1RSULmweABl/CdAvQ9d4v2YcWi+7zG1vWFX+&#10;pVDO+xsPuN4QC+AvQwC71nkc4I+El6GeDQqFupDeE+APnhboV56J/K/4e376kAAXziuFIiuvgAAX&#10;YduOPVRgWugzhJgW2hTYG+BTDsDqOtLYZ43I6uxqQ/9AD2GlXaZVXrhoPlavWW5dRAL3S4Bd9RXA&#10;tu3Jh9UibQpMWHXe3fbuZnJy4xvOAnj3ZZ81qEMrVnoGcrit0JYD/3xctDus8olHhU2BPeECLHBd&#10;iF1wFTruQqx49fEtFm9eh1CCK7scWZRDmzkXkdyXaoYQukBaZl8qqw+tchTTipC0FPjJmvKcGqYC&#10;ZxDYGQRTJY8HmlLPNssaypw2lPBKxQWwLwFXK7YpsNQ6LhY+tM7jI7YEZrg9jDtMSsv9cEZEWBSC&#10;aLVDCHMIodajUvS40ECe85MCM6dWhaL3VSOVwA1IZT7M94/ITUcoQ2DFCVwqZIzAW7rYlDaJYE6p&#10;Z0mQ49TiTHDjaYNVamRWIq+LrWSuXLsIc1bXIpbqHa3BHwuptovmIUL94owYfndRrCh0fHp1hVUK&#10;GdvWYsvZRhSU5yE5LwXp1fko2F6MgoNFKDxSiKNXD+Gn33yLf/j7H/B3thKm7O33Bpo3iO62Ey60&#10;P4f0y32FC6277arulxC7x8bCC15v2+zmv18qr7cCO/B+wDef3+ObT07jlYZQji1k55nILwV+QXEy&#10;gPOL5qNoXhkBLmTkY8u2ncxxW2wygzfAJ4+fZT58GmdOnx4DWIvatbe3orOzgwD3GqiCsqZ2CaqW&#10;lhtwV68N2vHhK5d+BrALr2y1Hk9qI7M0uOMmbbRHfW/d1OAOB+BxiJ182LHQztBKhdsf7JbuUwwf&#10;PxmH2AZ2eCB2LbSbB7uq663ArgqrFLQ2SuudOtRf48m7N5i7tIIA01oW5SKcqqs8N4KWM4RlEEHz&#10;n5kMn6lTuD0LkTkZhHc61Y45pSyylJjQBhjALKnSgQQpRN1NVMPgLKohIXJttD/hlTrrvgHMk9U/&#10;6xcebqO2/P31LKVQBAZp/HS4AWsRQHsdFYfEKYQ/MMwmKATxvK4L0LjryGiE8P2V/1qLNysO9fEG&#10;pFGBs5nzFhAw2ub48nlUXea7VQswhVBOrWW+y9w3vqYMMVVMISpKTX3jqhYimoBbaeOgF2Ma8+GZ&#10;y3g94ZfSxhXnIYHKq4givNHqYqPTiOD3l0Sok5YsxKyGSsxcs8JmJ605Uo3KfYuQv7YApbuWYn3z&#10;FjS01WNF8zLce3ebgP0ArTNloNmYY+a9gpX7TqOWA+z/CWBvUMeC5w1a7zHMHkDHlPaLfTVWKVyA&#10;XXi9AXbBdcMF2I1xgKm+jO88XUhuDvz+1RObyCAFfv6IFtoFuLCkFDkFRcjKLcBGLavDHHhMgU9f&#10;MICPE157QqEAbqb6Et7OzjaGhlO220oTly9fgh41Wl9fjfKKMlNVU1+LIVNnQatGLBdiU1+prYZY&#10;2ugsF2BnZNZtz7hoN9ycWBbahdjpVvJ0JTEPHiXADsS0z8yFNZzS6UZiEGBXiQ1eT9i2F7wuyALY&#10;iXFL/fHbTzjFvzdOyisFFsT8ISpXVSOVlFTdQJOSEwzg6Nwsa4EO1HmqcNCcWQibm+I0Gqm1dzbB&#10;lPoSIllZ5aPBVEI1HEl9FX4E1xqUeA/1DWuQhwZ/+Nu6WYSYESRrHEyFVWhoZhDVOCwacbGJBq6e&#10;c2Tqa0ociSANJuHnUsUQzPvqfaSKynvDCLK6jMKpjNELipnLUn3VTVZOMJcsMkhjaIUTZJ3rmf8u&#10;r8W0VfWYztDQyWkrazFjeQ2mE/hophX2PTGXji2hZZ5XgPiSAqYVaYjKYoXHCiSK31FiaQmmVi7E&#10;VN5/2vJ65O9ehV2XV+DI9WrsGqjAvktrceVVD9qeNWPTwCZs79qOl988h1arNMhcBaYa/zz/HQ8p&#10;tVvqWhdOlbZPaH/9G0Jo9/PEF7C64R6TTf4btTZbOPB+CbDiS/V17bOgVc77rRavY/77vYUziMN7&#10;AMd7NWLJQlOUHAW+oxx4gVlo5b9Z2QVYv2HLGMBnThFiAnzk2CkcO3EKJ05qZY7TaKICt3c0oau7&#10;w2YjKXp7unBleIgAXsOK5XWo4D/ChVXwykK74Lrwem87FnrEQuqryQ23bPKDphUSWjfUkKWn/HsA&#10;Hldiz/BKG1o5bqWdBi2nJdoZzCGIHTW2Jxl6AawwG+2B11uFNcFBT/B/TiU+yr89QTkhf5jhtJjW&#10;TcQfv/LbQMIQQGX1nZqIiYnxCCewariSBZY1DklPpWUlyOm6njaa4ApKlco9nVZfQs4ylPZZNtoU&#10;WOcEM61uwBzmy2rBTmAFQXD9FMxzA4KkwlLYcHsod1R0vEHsAB1h0wMFbjBBlp3W7CNVGAFSd7oC&#10;g1a2lm4hIoM5e14W4oryECPoFpUgUUrLijmpphxTNdqqrpIKuxQzCe90llOZ906tLkfiYtrmshJE&#10;52UjZDadCD+ruqJiirKtvcByavWN020E8+8O43cUnZ9LVS5GcsVCa+FOql2KWWtrsXN4LbqfL8PJ&#10;W0sI8wIcvL4SR28ewZ7Lu7C+YwWuv72CH//uWxu2aH2zHhU2SL1y4vEYh9cNV2W9w4XWe9sU1rM9&#10;BrEg9YLVtcouxO6+N8Rfqq7C7fu1Bew8o6+kvgJ4bBohAX5N+/yS8D5/dAeP799UK3SpLSubW1iM&#10;jKwcrFunZXXGFdgAPnqSCnyGAEuBz5gCt7VfRE9PJ7q7OiwE8PDQoFngZfyHykILziteObC38n5Z&#10;jti4aAfgm7LOniGWjnV28t7/lgd7ADaILR92cmELWmh3WKXTGu0ZH20q/MgJT6u09Qt7AB5r2PLY&#10;6uevCbPU9xW/wPdvcOnBLSSWFSI4l/lpfqY1NEktpbzWukwYAudMp/Immi2OlfoS6FD+WK1BSgpM&#10;9bUGLikuLbW7HZjmtAYLKgEsSyt4Ba4Alr1WRSHg1CIdmJwI3/AIQhxKiEOpwrTGDJVBprRUYYbg&#10;1bTAEEId6MmBA7TqhvJu2XJzDrTquj9BFnSBU5MRMGWK9VEHE0A1tAXPpLWm3VcfcagqIQXVM1St&#10;2DrvGc1lFUMCKw+NMIuPs75rtWhHqSXbk+9G5jLlUKXFzxCVnUFFLkLiwgVIWKw+Y1YWNZVIYi6c&#10;tXsxGglv96vlOHmzErsuVbA8icsfRnD2AQXl+jE8/HCHeTBt9N861vdLMN1t57gDsHvuL4ULqXf8&#10;jVSW4VplF2BTXS9YXYi9wwXaVV4XXsH8vRY9pAJr7Wd7fIrm/n5yGq/0HCR3GqGbA79+QYCf3iXA&#10;t/H4wYgaseYR4AUEuJAAZ2PV6vVmmxVODiyAT3kAPkeAz6KlpQltHgXu6e60EMCXBvpwgzZY8NY1&#10;VOMa4RS4bghmHVOMgXtT8OqJ/tdop2WjxwFWq7NZaVpq71ZpKbA7U2lMgTWskpZCs5Q0ueGhGrJo&#10;nTUS68v+YCnxk6ePCfBjAuwosEA2aBkayPGz7qWX3H/BPPjjW6w93Eh4qYx5jvIaYFJLKqv6an1n&#10;JNmww8nJUxCZmY7wjDRa3pnM8zJ43VyCSmAJsVTWlFZAU40FrPX5eo5LrQM9x3TON4X5M7eVLwp4&#10;fzV8TaOVjo/HZCqwrwtxsPLbCJaE1LqKHOustZ4Fr7qfgkOjEBgbb/DJtofxbwjn5w8juEFTpyIg&#10;YQp8mR/7EPKAqBgbg+2ryRSMgCja9sgono+Ev2eSRYDGaMuOu0NCWQaw1LhuNZKFaPAKP3ukLDlz&#10;XTVcSX39VDEQ4BgqdcL8YiQs1MgujdwizFXMtfkbSt+6FjkHyrF9qAzXv91IcDehefQgzj+6iJan&#10;zbh4/wy67rTiJ7PP42C6EP8c3nGAvc95h2D13nbg/ZHQKs/9Hj8JSikvjxvIHoC9VdZV2rF9L+vs&#10;HW7O6wLs9P2+HlsD2lVgV33VAv2K+e9LWuhno3fwhGLyVfG8BQZwXlEJMrLzsHylltU57yiwB2QB&#10;rGmGWm7nFAGWAmsGUg8BFrguwAME+PrIFcybX4jNW9ZTcQmw5b5uUIGlwowRAWxxlfveAGtk1rj6&#10;akilN8Dj+fAXADOcecLOFMP7asyyHPjnANvQSlNfB2BngsMTA/kpS5tuSHDNWlvJcy+pxIL57SsU&#10;r16GMP4ABZiGRyqvVaNVAHNJn2mJmDw1HgEzk+E/LRkxuTk8R2ipVMEEOYjbQerfTXdalwWmIBW0&#10;QVJet5S9ZgQIbL5PsEoqtXJG66s1gAmaAEhKgk9YBHwDaaEJqxQ4gLbZnzmvAPZnRMRREQmupisG&#10;sPSXhebnU+NVmD4DnYPGWvsxp/YhlH7qogpnyW3NhrJcO9aNGPhERRLoCPhF8X14LigunscJbLzG&#10;cidYP7XAVXeX+phln9W6Ha3+ZHW18ftT7i1rrTHiEVTjsFxNTyyyfnVNkJgiq04hSF2zEunb12Pe&#10;8To0dObj3LMlOHSjFut6q7G+bxXOjp7D1TdD+PjDO0I1PshCADqAujEOtrv/JcDua78MAStYv4T3&#10;p78hnDrmCQdcJ9ztHwXvTx6Af9Rqk+P5r4XmizO+t/zXAfgbKq9rob1HYTkt0A/wwgOwY6E9AGsQ&#10;R2pmDhqWr3bUlwBrPrALsKPAZw1g5cAd7U32pH4HYILc24XBwQH093czl07jtUcI72VoNNbYSCw9&#10;P0lAe/YVNwiuq8AGMRX8BlXZcuLb1wgu1fbWTS+AnXHSNm/Yo8J37jgQ39eKHQaybLSnIYvhKq8a&#10;s0Zlp2WjNSLLrDTB1SQHA/epla6ddsKBWJP6O64MIrG0iLki7Z/AparIgmqcsH6QAthnOm0nf5ga&#10;uxxbmEvIM0x1g9IIPBU5LINBgJVzCn5nlJbuxWt0HwJl3UgWc3k9rS3hDdJYZbVg8zVqxPKbnmQR&#10;IJCpdL4CluobyFIW2o/gGtCEVuA6jVfhliv7xMUYuMFUXNlev/hYTI4IJ7wRmBwebuoqiA1eKqtv&#10;HEteoxFgUnwprj8h9vcAbBMyWAEEC1gNRmGFoGGZGkMtlY9gRSenEsq/URBH5WTadxTC8xGqCBlR&#10;BepGooVeNA+xNlSzlGpcxtx6CWavXYY5m1cj60ANys/Mw4Wnm3D503a0PNiBC7dOYHC0C68/Pv2L&#10;iuqEC+zPj7twKrTvbrvx3wEmlIwfBSRLHRPAgtXbKo+prwDmtQaxAfyByuvd56twVt5Qo5WU110+&#10;xxvesfxXCmxL6dwjwLTQ92/QQi9YYAu7S4HnZmSjpo65hkeBVXor8DjA6kJqYu7bRoBlo9sN4qHL&#10;A8yfTyCT/6zOrlZrlb6qB56pf9gL2i+HVkq1bZbSTQ3mkBI7YUpMgGWrvS20kxc7ubBNdCDAAtmF&#10;11VhB2A1aDm5sDse2u1SemYQa4QWw2OhDeQXDsgC+gmV+fWbV7jKe89ZUoYo5nBaTsbyXeVwnpxX&#10;OamGR/ok0zYSKp+kBLON0fk5jupSgcOyaL2potaYxe9I3UVSXKe/lyFgGepqCp1DmGmR/aSMhMZX&#10;0wg1Zpm5piqHYL6fABHAZqVjNbwyjEErHSoFJsRBWsHDyYd13JfHA5mTqi9Zaq9cVxMZDEIpb1QU&#10;fAivwjeG0Oo9PRMsgqTYsu3aZoUhiyyIA+NomQWvvg9+pmDa5WBWNiHqEqP6GsD6m/hdyKlEKe1g&#10;JaTZVuF0EsFqBeffET+vEPEL59kMrhgBrIUCqhY5y/Us1xTFWqTtWIcF55dhVc9iDH3YgVd/ewqv&#10;fuzC2+8e4v3Hl4RN0DkwujA7EP5834XVG1B32/vYl+ENsbttoP7/iZ8UBvBn51EpXgD/oCmoBFjW&#10;WfN+be6vB2C38erju2cEWGOgHxFgqq/NQrqDp6O38Oi+cuDSUgO4gAqckZmL6pplhPXMGMAqj2hh&#10;u6Mnxyy01sTS4u4OuJ0WUuKrV4exZu1KzF9QhKHhfly61Icrw4O46pmNdJ2K7ELsBEG+LoAdFR7P&#10;gZ082IkRO+7aaG+YXRvtbt+7O26hXYCd7iSv1mhT4vFwpxnKPlvQUj9/RoBlrZ861vrJq+c2aCM4&#10;Zy5VlQBTUczCGsQEmDlvIJVHY5k1f1cA+/GH75MQa8BJOSMJr5RGDVHKOfVj1qgnqbesrBQ2QA1H&#10;tMT+BNYvOhY+tLETpZi0yJPDqJ6ChgD6KaYwhxVQ0/m+yVTiKVPsnBTUR3mwQA4KYn4cbGBKHcMI&#10;VDhBUgu4HION6OLrlN/6hhNe5rz+rAj8CKUarwIJq8ZrBxHMIIKpisomN/BvMovM16rByuy4KhLB&#10;KyCtZCXBEMCRVjGpgUzbqQiSSquxi9+fH8twuhItkKfhmqH5mYhUSzVhjivXpIdym7GUWF2B2RvX&#10;oPDoKuQeLUJDRxVGvjmND79uwU9/+8y6e371a1lcgToejq0et8fjUP9lSL88Zyr7RbgQ//grR1nd&#10;HNegNaidfUHrlDynx6V8LwV28l33oWXujCO35dkasAQw4XVbn90GLA3gsD5gU+A7eHSPCiz7XMjQ&#10;s5G0LtaSJbW2sJ2U94RHgbU2tAMwjzOamprQ2dlK2yxwu211SrVIS3HzaJG2bttkQyi18Psw4dUI&#10;Lbcf2JmddIXbw1RiKbDHPl+n+noAVumGwHTh9d52950c2NMazdI7D3YB1rxgF+JRQuzC/CW81qhF&#10;VZYyW8lzr2idG5tOI7wgk3laBiLUtUMIBa8aYQL1wybAGrShmUS+BEuzefyT4+ATE4lJ4cwVYwie&#10;WnT5o7dpgVI1RpDUlef8ophXElYfWl0ftSrTzk4OCzNoJ9MKK3x53peASR0nSyWpkJOiCZxNRXRm&#10;M2kSQrhcgSZFTOH7K2dlhaKuLBswQZCs35efLyCJ1/Dz+BF+X97DTw1QymW1Qkci/waes+sIm16j&#10;Mdqy7yqD1NglYHWNQObfpGvHlJfQqo9bFVcY0wf1eYeqm4rwqsvIAZj31mtnzaClZm7M71at7hGF&#10;WTaLK7qs2CCOp43WeOqZK+qQvmUj5qyrQ8beUqTtz8Su4S14+7cjBPg1g7D9xs1R/zKw3ttfhgvs&#10;X4LW+7gL77iyejVWWTjg2gO6x4LH1Oos9aUKa8qg1Ffjng3gz459NtvsUV7v7qMPWuJJo7BkoZ8S&#10;4Md3vXJgwqtupHwBnJ6N8vKlOEJgXYClwnpGsBa7O3nqDOM0zp8/Dz2RQXmvA2+3PVLl3PlTmDV7&#10;qg3yUD48NHQJw4RXo7DUlWTdSgRZSm0AKycmuFJhNWa5DVlujKuxEy7AKhVO/uuE7PNd9QWrO4m5&#10;8LgKe6y0QSuAPQM7pMDKjb0atJxwupUE8IvnT/GAx7LrqxCi/l4CoFzOWoKpRAJYeahyUgs1YilX&#10;nEqgpsYbQIJuMhXURy21yQSbsE2K4TFBSFgFpw/z1klBoXad1NLJQQWso7yTCLZfJG0uQfdVXkol&#10;9qHtnUyAJxNkVRpmc/l5pJZSOlt0jp9ZYMiyq5HNj8BouqAvYRe8NpGC+7Lmvvxcpv4qpbwE3M6x&#10;UpCSCkoXTHfWklTUVhjh+9pMKVZmrnXWNYI1hACHGsR0G/xcOqahoKpkAmn9o7MyCLBa6HkNP7P6&#10;iOMIb/SCAsSWFiOsOA/RtNNz1q1AyvqVmMtcePqqMszelo/cwyU4dvMYvvu79/jbv2FeS/V1JtE7&#10;SirovgTVDfecC6f3/pfwOi3QPwdZSuvd+uwNstvKrGPerc62Rhrje4PXE9+8G1NfN9z899N72een&#10;48MoqcCvpcCayPDwtqPAss9FC8psMEdaZg7KK6px+MjJMQt9XAu6HztpebBGYp04cRLnzp1Fe0cz&#10;upn/9vb2mAoLzNq6Kizgl67+Xi34PjSkYZRUXc1IUoMWQbWWaSqx9QuztIEeNkuJ59StRJAFr0D9&#10;SyB/CbCU14FYSiyQPQ1aYyrMGHX6hd25wjbBgaGHcnu3Sqtx6zHBfWxzhtWF9Bx9fM9EpgSaXSTl&#10;1Ygq9ZXaOGf+eDX9z1SY4OgH7yN7SyXWj9qXVnSyIFUrMUFWi7EgUU7ro/WtwggplXUyc1OFjxqO&#10;ZGEJu4CVdbaQ+kqlY3icSumnfFel7iPbTKvuS6X1Zf6tz6RGI80gUmWjhjIfVih6isLU7ExMjo3B&#10;5CkJ8CM8mpooG2tKbCpOVSa8+owBzI0FWCBVVV09Bq5yVpYuyKosBK4gVrgWWudNfQmrNbzZPisA&#10;pgtquFIrtS8dQtisWYiifbZRYARYg2Ji5xchqqTAJk+EFmUhnGqcsnoZZq1ahmkrajFn6xpMXV6F&#10;mStLUXluBZZcrEH/02785jeCj+EF5V8C1IJK7Krxz4579hXjwOqYc1zHxhTYC2BXif9SeANswI41&#10;YHFb3UeexqsxgD86o68c9X3qyX8fE+BHBPiB0wf8+LYnB76OrwoWzKeFdiY0zCXApYuX4ODhEzaY&#10;4+RJ5ryE2Fam1GCOk6cJ8CkCfM5U1gAmvAP9fdaINZM/5kOHGq2/99JgLy21rPMV2mZ1J0lxtS2Y&#10;nX1Hfa/acZVjdtoT3vB6g6ttd99VYMdCa8G7nwP8cyvtKLF3DvyYNvox4RXEglct0zquJWhfvH+D&#10;TcePIiwvCyHZmmo320ZZKdQKrYYsdxrgGMCaqyuLrHyW1lTdMj4h4QZqoAcKg5gQCljBafAKZtlp&#10;5bKESaD6CGKdZ0hxfZUbCzQCZ9BJUbVNINRoJlC1YICNx5bNJ3yTqM6z8rKx/9A+HDjYiLx5RQil&#10;E/BN1mguAmwASoETPADzngwbyCGF5d+ov03TDA1AQiwobQKEGsP0t0v5peYe2KW4prxSXQtZbyrz&#10;XIYa4fgdyeKHzZppObVya2vgUhdTAaHVAJmibMuBZ6+sxdTaJZhSXYHklXWYv2s95lQVY9ayYpQe&#10;Yrp37zT6H/Xiux8/eQAkeFRgF0Qd81ZPG6vsAdI9L9W2IZCeY24IUrf/V/suwD964i8BK6BdqB1w&#10;vWYcWauzB2IdM4AdBXYh/vzxpT3EW4vYvX3zeEyB1YX0+pkGcTjDKNUHbApcXEr7PG8eYz4ysvIw&#10;v6wC+w8eMwutXFgQH9PCdpoTTAVWDnz+3HloFpI9nYG5rxqqtjHvnTNnFoYvD9FOyz4PGMDDw45l&#10;dgFW3ms5MEvlvQoNwdS+dSl5wHUhFrwuyC64/yclVgjcewxvgB2IxxuyBKiVgtfTCq2x0tp/xO3n&#10;PP/89Qsc6GhB4vwSG0oYmpNmI6o0rc9XP1obDcUfI3+86hKxoY1UIS17I4jVYqtlctSa6yNAaZW1&#10;2mPwDKq1ICbMUtBJhFh58iRCakvmqILwNE75JxBWa1RipaBcl1D56zih0lhrDRpR5aHJDdatxDzc&#10;hnOyotHQTQEeSUi3bNuIJEI+0dcH+Xk5WLVxPSbQHfjPUCs2P4/uSWjVii6YLQQvoVRjnb/+Xiqr&#10;+p8tF6aimq0mxPoObBUPXTedFRT3QzRCa24qr0ulUjsNdTZFkSBr9Q9fugA1fGkJH7kAKbcW/dNY&#10;aX3PIQQ4qaocs5n3qispZtE8JCxZjCkN1Vh+aCvW7KpFxupiTFudh00du/H8h2eEhlD+6keCKOic&#10;IY+uGgtYzdM1SBkOsA7Utu2W7jHP63Qf1z678FojlZTXu7vIKyzn/cmJX/1KXUdO3quc1ym17jND&#10;fb+eMc9uI5abB2v+r6YPfnj3bGwUltMH/BAvntyj+jqDOMYasYoWLEDBvAVIz8pFyfxFaNx/1MmB&#10;tagd4+hxrYd1gpb6nC2tc/YMLXR7q/N8pG6NwOpFKmvXDRvXUkmvmSJb/kswXcV1S1NbL4BV6tnC&#10;Ch3XZAYXWBdkd99bfd19wesNsUZi3VPc1+AOjc5yFFgQ2/hoTfT3hBRXc4VtbLQAFthPWMvROp/u&#10;aaedK6QaZNucWOVnmk0UmOI0WgkY/fj04w+Q1WSpIYNqHZ4Ux3xXUFPRfGWpqZ6TQsOoOgn2SBJr&#10;OVa+SaB9CGdAPC0tYVZlYC3ShEPw+RNya11maYDJshu8Uy38Z/M9+VncucQ2yUHdT3PUV8zKhfeY&#10;X16OTMLkHxSEsNgpiKAjWLS0kp+P96IC+s9kpSRg9VllhfV3eODVfa2SEqQMm8usRixPTizwrDWe&#10;11uDl0ahSa1ZCTkKTIg1bFQKzAiXg5F9j4/9Wc4u262Wcf90XlOcjVlaqbKqwgZ2RM8rRNyi+Zii&#10;CQ71NcjfuQWHejdjf3sdak8uR8HOevQ/voKf/vaTPTzdGS1FezsGohPO8XELbIAybN8DqBvj8P58&#10;314neH90Sje81deB9xPhdUpn8AaBVavzD+8JsGfFSfX9eko9+1dhgzg8LdAC99O7L1uhnVFYGgdt&#10;AKsfuHhBKYoXLKSFXoCMnHwUlJRib+Nhy38FsOIoFdgFWHOCz549RwVusTHQg5cuYc/uXZg6LYGW&#10;uh2Dg+o+6h8D2FVfF16VAtUNb4gNagFLOL0V2FVcb9V1j2l7PA8mxLTQd+/LSjt2emzNrIdU5LE5&#10;w55cWH3CT9W1REtCgB+NPoRanocf3MHs6nKE5mfYiKnwHJYMG7NMSBSyrILUgKRiCjBnXat4TI4X&#10;wGql5XUEWAMnfNSvSoVT360pHoGRCssWmzXmay2XpqoJFim6GpZ8+YO3nJSvMWhVaUileY0UVyF4&#10;ZUN99dl4/2ACLOs7maq9bMM6JE0nqAQ4JDICEVT16bTUTmXA95vFe/G97PMIRoYa57wrCoPXrC4/&#10;uwBWyELLhegz8xqz0QKe+27OLMht6qRCyk21F7xBchoEWI1+pu66Fy100uIFhHcJEsrn2cis0Ayq&#10;cmEe4glwfHkZptZUYfb6tag+sw5Hbi7HuYdrcfHJSXTcHMIPVF5TXyqxBk94A+hCq/AehPHl/l96&#10;zZfHTIFttNW4bf5ZeAB2wwFY6ut0G1loxUmGlRo+KQUmwO7YZxfgj28VzvOA377SIA7aZy2l8+g2&#10;njy8SQVmDlxcugglApjgzs3KR15xKXbvPThmoRUC2Cy0LS2rhd/PoE2PGBXAA33ISE9Fff1SU9l+&#10;qq8AViu09hVmnQWsB1ZXfRUuxGPhAVf9wi68Cqmwq7wuzAoXXFeB71J573zRkOVYaE8e7DVL6aHG&#10;SXsGddh0Qyrwy5fPse7IAQRmZ9jMHP2wFNbNwR+hzzQqopRKXTXKdaVetIXKGdUHrPxVFtosJc+b&#10;AtOuqkVai9aFCD6+xhqLBL2stF6j+wkGVRK8xlq4lQsLYlUMsueqKAiWgDLAZJk1iISuwE8KzDKA&#10;0AhgLUnrQ5WdWTQP1Rv590TEITw2Cgnp6QTNA6TuQ/ttObXeS1B7ALZzfA+3wlC/rrVkM1yIbUCI&#10;9r0AFrx6rXVXEXBdI1chJQ5hZaE+bBvNpfaBZFZOvCamKBdTaZWTCamAtfHlhF4DYKKK8hFfNg8x&#10;jETa6pkNS5GyYSUWnV2OVX0lOPuwBg/en8XHbx8Rsh8IjQc0F0JPaTmrd+kB98tt72NfHrfX8pgp&#10;rQdYbXuHnrD/K0FLq/wTodWDyn4ktNo39SW0Wvf5y8YrU17mv4L3M5VX8fG1sw6Wqe+Lh+MW+qFG&#10;Yd3EwzsEuKi0DFrMrkit0Nn50PzgXbv2Wyu0FrRzAdZ60Q7AJw3gluaL9mTCw4f2I3lqPFpazmPg&#10;Ui/6+no8/b9qZR5vtDJ4FR6AXYhdgK1B65oAViv0eHfSGMRe+67yescYyJpm6AHYjS9BNoA9/cFj&#10;M5a4/ezxI9zm8VTat/CCXIRkp9k83AC1pGY6s3V8pRrKFe1Hr3G/DohqfLL+WKqLj1RGMAg8/mCV&#10;B09S1xCvtx+4ICTEbsuv1NcAFQC0mlI6Ae3He+ucANb0RFcNXYAdy8x9gu/HfV/CaBZ6NnNOAZQ6&#10;AxMSk5C5ZBnm1SzD3PnzbOaQwcuw5X4U/Fvsb1DFovfQ56NaSh2dmG6KOg6uWqFpoamcdlyfiQDL&#10;JVgawM9vXUm8VnmvtUjPnWtORX3XyunVRqA5wMkL51lEE2Kb2ZVGy63Pps+vKY3zizFlYSniFy5A&#10;YvlCxHFbiwpkbF6JrMMLceB6Ke69qsLtZ3vw4cenBO1HgibwaI8FmqysIHbjCzi/BFUKq9cJRncM&#10;s4HqnvPsfxnjEDP3Zd6rsOf8CmLBTGh/Yu77I22zu2i7N8Bqef7GK2Sf3wvgl+r/Zf7LNO8lQwrs&#10;jsJ6eOcaFbiM8HogzsjNR25+Mbbv2GsKfIzwKtSFtP/AkXGAz5yx9bAEaglzlMXlC+zJ/L39nVTg&#10;HlNftwHLO/d1rfTPVJdqO6bOBPi6Z2qhC/DPIfZWY27bZP+fA+w2ZrlhjVpfQPylIj8mvI8fEOBX&#10;L3C0sw3ReprCvAIqQArhpZrxxyrlsfHL/LH60CZLQZXvClIb8pjA3I4/TI2GkmUW3IG8Rtu+zIGV&#10;B0u1pUwGjioAwUvgDXQCLHAtB+YPWCoohXIBNrjUYOUCTNit79kAc+yur1SQAKvhyIFA6jwDk5No&#10;03kPXed2BRl0BFOhxiulAL78TGafeS//6VJnvZ+j+I4Ca+goVVdDMPkeZpEZei9rzJMb4WvMQvNa&#10;gWst1vxMofpMcin8nqJSUhCbk4Xo/Gzrrzabzc8l6E29+fpA3je8MBexpSWEuIQqvACxLMMK8hCz&#10;oJBKXIvsvQ2oO1eEO+9X4cHbFRh9tx/f//SCIH4mlIrvfganC6v3McUPGnjhHhe4XmCqJdm2PV1B&#10;/+24Jwx42x63z7LNUl2prykw1VfwOs8+8kCs3NcDsYFMFfYegSWI3z5XF5Izkf+5DaO8yd/rCEbv&#10;CeCFZSguXWh5sNbFyiHAW7bvsUEcRwWwnolEBd7GYxrMceSIRmSdQlt7kz2hIT4hlvvH0Udw+/q7&#10;CbD6fzX6yrHPLrRuqMVZAFuLs0d5pcwOwATZxkaPW+kxgA1eWmit3HFLFttZCN6Z1EBF9oSrwncI&#10;rwu0C7Ab3gA/oAJLfV+8fInD7S20cqWIXjQPUfOKoJUhpQj+/NGq5VlKFzp3lllop9uFYElVTY0J&#10;SSxh9YSUWKOgBLCefOATFWWqrRzRwJACC2C+XpCqddn6VgWKgJQiT+X91UXEa6TAAtBbgWWhVdo2&#10;7+ljKs7z/Ly2BrVKAiw1M2i5r21XfccA1us8YfAyxgEft9B6vavC2lbDlBqrnM/M18mNCGS7t/M6&#10;t8HLXs+/OWT6DITNoiqbU3Duq0EeYap41PrOCKDVDsvJRCyVWQ9PiyrW4gla7VOL32kRvCIkV2im&#10;Uj3Sdy3CqvYSDD5rwMCDarz5ZoQw/eQBUmA64H4JsHvMBdiFWKrrdP8onLm7LqDjx53Qcbd0t22y&#10;AsFV3muNVoKY4Z37Wt7ryX2/0dhnhuW/hPejJ/81eDUCSwr87CFeM81zR2Ep/3384AZz4BFZaLVC&#10;E2ICnJlXiOzcQmzdtttpgTaApcCnbZZS4/4jBvAJAtzZ3Y6GhhpkZqbbNMLOznZa6h7b/j8B7B67&#10;zu2fWWeGC6wzscE55sKrUue07ea9jgorD9aD0TSxwTPR/+5N3CLAtxm3bEH4/67K3kqsePzyKY50&#10;NNsoIC1Sp3wruqTYZhAJBAcWKVwSQeCPkj882WiNgFK+a2ormDVwgxZxUlSk5Xg67sNjUmCNvFJ/&#10;rcCw/Na1xwKYxwWN7mvqo2sIk5Re53St1NEAFhgES9dr2qKBxnAhNrWUfWVoW6AJZIFkELt/jz4D&#10;Kw31BWtb6m3qq8YyltY9pfeaxdd77hnE8BeInm4hLUKg3NZUVt+Jcnq+Vp/JPpdyevX12udxzvtN&#10;STQlVnda6KxZCKO7Ud9yMKGVk5F11/eeQOWNpn2O5+8zqqgIITnZCMvN5f+lwFqnYxcUIXFJOdK3&#10;r0De0VI0DlXj0qNaPPlwhjAKnO9ZEkAC6Q3ol+Eet2t0TK/xtBr/YCVz2C+A/T/FD99rpJXTYGUN&#10;V5YLU4Fpn13b7Ibss2uh3W0bwPFBrc9SX+a+arx6yfBY6FeaRuhpgVYOPMrfvFnokrJFjgLnFyIz&#10;pwCbNu8wgKW+xwnw8WNnsXz5OjQ2HnaeVHjyJNqpVmn8x23YsI55bx+6ujos//W2zw646iLSjCSF&#10;A7QLtmurXYidcAB2obWSofLGTaeUfRa8psy2LSvtNcVQAJsSO8CaKntC+5Yb2xpa9/Dk0QP0jAxj&#10;ekUZ7VmmzQ6KKspDwoJ5NgHfx1Uklep64Q9UjUDqQhJgPmqMIaT2RD/aQw1znBARbjAHCU7mwxp1&#10;NZkKrH5iWVIBIlU1G21wMn/m/axBSCBQhdSNpGt8qOR+GvjBH70/YdM5fR4nCAshEWCuhVaXj0HL&#10;eymnli2XhZWquYprCil45QJ4X3UfGdBj93Xubd1IvL+6i0xNCZu1RDNUKUiNw/gdRaQxv+V56wvn&#10;fbXapqYqWkOW7Dav1wgstROoxV2pgwCOmEOLrVxalRY/i7XO83NGelqeYxYUI5L/i8iCXETk5yBu&#10;QQkSFmm+sJ6CscAGd8xcU4u8w7U483A3Hn+7HbdeLMfbbwcI1HcGkAvxXwTWe1sQElBnlBQVU321&#10;GvKo/lsNvGB4w/pzmHVOoOtavsbzWrfx6keb8zue+7oAC15rvCK4n9871vmzuo4EsGf01euXo9aA&#10;9YIAP/OsBe32ARvAJQsXmgIrB9ZjVjK0LtbGbR711RMJ9USGs2ioX4N9ew8ZwGrEOnrsEJJpEc+e&#10;PUN4u6xPWPZZAAve8fxXILvTCgXzZQwzdE4Ae4fBrDzYS5FNlW2f4ZlmaDB7wgXZbdhyFdqF1S3d&#10;cBu2XIg1fHLlvp1m09T6GaBW04xURORlIzIvBz6mUs6Py2+6YKNN5I/NrB5LdfP40DJrZFWAJgPE&#10;xFqD1URTYeXEVGUBHEmACYurwIJXyipbLbUVWFJH5YICzMfUmcosVfMom63CIVB4D6tUWOpaV319&#10;9XlYqiFMf4cGcxjQbqUgSBk2BFR/k3J3hjMkdFx5nUpi/LXW1aRtxpiSewAOFcBZGWaT7XvygBgq&#10;cPlaC14vpbV2ArVA8++xJXqkujMZgl6v498RmjGX6jvP+n4jaZe1YKAat2L4/0ngsbjFpUiuXmKr&#10;dSQtr8HM1SuReaAa63pX49WPfbj/eiOefNyLb394TjC/w/ceUP9SfE/wFLbvAfRnI6a+CBdk77DX&#10;CGCprRTbANY9uE/ldVucXYAFrguwM2jDGXn1keB+UtcRrbOGT75/RYA19vkFlff5A1popnmjd/BM&#10;LdAEWPA+uD3WiLUQJaWLkVc0D2mZeVi7bvOYAmsesGz0qlUbsXvPAXtKw/nzF7Bh4xqk8J+pBe3a&#10;O9pseR1N5lc/sBTYtctSYBsPLXA9UGto5ZcAC1SV3vA6K3UIXDVs6RrNGRa4TmOWq8BuXqyc2FFn&#10;t294XH0FrO3TVjtjph14u/nZppaVsHYvtgn0PmoYknIw943Kz7XGlEmsqEytptH2EmAbI6wfneAm&#10;gAHKdQmxVFZ2WTnwxMiIMYA1XU8AC0QBZ8C4AHPbzW+t5VjqSVCsYYnXSKGtsYul5ai8zlVcU1KG&#10;7L0puyCmcmo+sfJTG/bJa13AXYBdC212WRAbuLqXtvn3TyesM/U5CKlWzPS0alujGEuDWpaa76Hv&#10;SY+P0bOfpLz6rPp+ggWmKhyGBmoI1rGGvkRnxJYzq4n3ZMWm71f3jSWo8bLPtMoRuVm2IEJYdgZt&#10;s57ioIfHLbCphcnLqjF9TQNmr12F9L3LkX2kGJde9OHzr0bw7OMxvP90j3B+S4AJI0FzYfUOg9gF&#10;2gPkl9COLXnzxXH3nG1Lpd08l2qr4y7AruK64dplR4EJMQH++PaZ9f86Azt07hU+fKQKv3uCbz++&#10;wButg0X7rKmETx/dxWOqr7qQDGBN6FcjVknpIlvYLi0zF6vWbBzrPlJoe9WqTdi+c+8YwEuXVmA+&#10;cxGpbgcB1iCO/gHNStIwSg/AVFRHdZ3GqyuXhwmxAHZAdoH9S+FC7B26/sbIF8MsCaxiRGALZq1m&#10;KaC5r5UtnSc7SJUZyomZJ2v7LgG+9eg+Fq9bjdC8TPvRxBblw2cOARMMso/8gaovWKo2WTCqsUnA&#10;elTGclPaXJs7qxxYdln5LkGeGBWBwCkCOM4AnqQJ83q94OHrdQ+F5dIMg8hjWaWGpsC6p6y2+mgF&#10;soDmORdiZ5ufQ41ZrHhUqiFrTJkJj6mv3tPglIo7VtvddtXW3R/LfT3WXK83a6/8l6pultwAdhRY&#10;S/0Ea5GCbAa/L9l9/0Q6lOlSVgFKeAlziEZ8mQLHGeCy1FJhg9ejyFqFJIbgajJDJC1zWEYaQmnP&#10;w3P0REQCvHCB2ef4ioVItqVsazBjVT1ydq9B+tEiVJypxpNvHuGbn57Zw8G++56KRyi/kyoSWJV/&#10;Kb41y+vA6w2rtr/95r2F9zH3Gj1BwTnOY54Gqm8JsNZ1/p6v+RJgR32lwhr/rIXb9YhagsvrPjwb&#10;xfWWZrTv24vO3btxq7sdo0P9GNi9Dy2rN6Jpwxb0HD2KO1cHmfbdIcAjuH/rqmYjEWDmv7LQuUUl&#10;SMvKw/JV6z3q67RAq1y5agMB3meNWOfOnUcRf+w1tDJqtJIKaz7wEN/QAdgZhSWrLIAFr8prHuW1&#10;/FjnCLgas1wV9o4xiGmTr9M227I7hNKFV/bZVWGN3HJKQa3gOV6vJWmd/NjJkS0EMfcfPH6I7aeO&#10;2dTAqKJcJ4rzEJKXDl/+UP00smm2LF2qLWsz0YZIUk1pmaWagsl+fBrmyB+mhghaDkyFkcpMioiw&#10;7QBaRuXAE7W+lOAXTIJVSicgBS/vZwARYEFj1+iYVFfQU9VM6XUNz9k1ApjbFq76MkfX4A3BZdDy&#10;mHVb6TyP6z2kuO45A5bnbDCHwUtwVYno/qpIPN1QGpBhzoCKaY944T3VmCUF1oALTZzQTCINePHV&#10;/ZOdUWjBVPIgC6rwNN4vnt8Pv6Ng7msig74/fwIfyGtD5sy24aqxWvCd/4tIQqsnWQhgOaFodSUJ&#10;XubAsbTRsVr0bvlS2ug65O5chdq2lcg7UYT9Vw/imx8IyDef8NlafAkhAfuWkKj0hnZs26OaAtUF&#10;1AVXISBtsXXt61re6xspKBVT+841alXm+2lygkddBe0PCo911vHveFwzjj68f2Xv89OvPuFV3wDa&#10;atZiYNUu9NVswKnMBTiRU4rzheW4kFmKgfKVuNywGRfLqnG6tgEjfR14PHrLAbho3nwC7LRCa23o&#10;uRk5qF++xvp/XQUWwCtWrrP+Yc0NPnv2LAoK8lBXW23zgQWwnot0efASBr2GUY6B6gmBPG6jCTQB&#10;Fqz/vSHL06UkiAmiAHbDXbnDzglkTzgA6/qrY/mxA7hTjuXKhPj+3VvoHr6E5HkF9qOxOb65Gbb4&#10;uJY91cT9gLmzDGAbbkjFUY43kQo7IToSvlJj2WHZRQ2HjHVssoV1GVGFwyJom6NtFY3JhHci82JT&#10;bsIhkKzhSIBKxbktVXTV0sLUmdd4BnsY7FJ9guaGrlPj1BiQPG8ACzAekxo7Suyor5P7yip7FFzn&#10;Zglevo/nGh3TZ7Sx1IRWI7wEueMOqLwE17qiBLBsNL8XgWxzpbPn8nW0ygRYwz/Vqix4BaqmUjor&#10;isQjOJk2fxrvqdQgMYnqrLnDzHMpCpo4olFvtsQtKwQtQRRbXIxY9QMTXuXACUvLMaVuCabryYfL&#10;liJz0yrsv3EGdV0NKDtbju5nPfiW+ehnAvJJiugJe/auB+SxY4LbC1Y3PlMh3XABVnw2cNUNpJIW&#10;mOB+84nHeZ2epmC2WI1TCgFrMI+Ptvr48SW+efuc93mLp0zzBvYdxPncxRgqX42RdfswXLcFQxVr&#10;0F9Wj4GFdegoXIzOBUvRX7UaveUr0LSgCvuXVOF2Xyce3rrCHFgW2hqxFtrCdgK4tmGVDd5QuAAv&#10;X7HWANZADgE8r6QYixaVGcBqwJISa1lZdxSWG2ad3fCAq7BWaLf0Ul0XzC+3vUvv612ABeyIAaw8&#10;WaBrnWke94TyZFeh743eR92OTYRUDVbOEq4KKYgaTLQtZdGP1J85mjNAQou0zcLkOOa3Mcxnp9DW&#10;So2pKIJW8ApcWeVJYeGYGBJms4w0RdAFWNC7AEthbYSVQvZY4BAQFyy1QrsW3YLb3uAZmLrOA7P1&#10;AXsgFVi6zrXmLuxWeiyzVRZSX4Z7D1VWdm9Pq7P+fsvLPZ9Lx2wElo6rkcoGjDi22lVi62oisKp4&#10;zDXo8xBkVXSOO4m3h5QHU3Xd3F65sBb8iy0upHXOtv+JrZPNikGL20cWFiB6XjFiStWItRDxVeX2&#10;9IfpK+qQ3LAUs1bWYmXTYSxr3oAlF5eium057r8dofJ9wEfGZ6riZ0HJ8huppimyAB8HUyFwVX4i&#10;hBa0uHqI+2eGth2gPetWaeLBN4LUgfyTQOc1eqbRZ91DrzWonTxXDyqzfPf9C+bKH3CPYnemfg36&#10;6jahO78KfUUV6MwtRVtGEXqy56Nzbj7OTU3FxempaJ6bjdNzstBRsgS9Vatwcn4l2rduw6Nbw/gq&#10;n7WbVuSQAmthu7SMXFTXrcRhD7wuwGrY2rptDwE+gVNnzjAHrkRBfh56BLDWhCa47hhotxtJ8bNt&#10;hoB1AVZ/sAujC6Srxt7HvIH+MtzRXLZtjV0emHlsLEy5CTC39aylTlr9ZFq1wCz+ADUwg5ZZAx7U&#10;eKVWZ181rKjhZjZ/rDNnGhzKg9Wiqhk0E9XX65l8r2Vo/GJYalsrZngm4ttKG5qM72mBnuhpxHIg&#10;4nvwnpNpy60VWgDzvmZdGXaNYPTkvr78ofsIYJ6z/JOlq6rWl6t9gmf3JLQCTIC7iiowNY5a9w1k&#10;LmqDKngfg9XUVa9XC7MDpPsalU4frkLDJ5nvsjRo+d2okUszn6xM5bm0VFreFGtNdmy/xop7lFi5&#10;sRqwqMCBSfxbuS+V1pph6pKKLshFbEkRwrMznMqTx+yBa7mZiCjMt77g6AUltM8LMaVGDxGvQxLz&#10;4ClM45KXLUH+rg3Ye7kJu4YaMf9UOQ5cOYD3374gZC7AbhA0Kq+7b/B6FNSCQH4kpB9kcz1W9+OH&#10;12NhAy4+EcSPL5xtXuOcUz+ulFewe+6l+OCA+51nppGU+O3zUZysXoH+6g0YqF6LjpwFaJmRgqap&#10;M9AyfRaak2bgWNJ0nKUjPpGagZM8dzwtB0cLFuJwfhnOlS7Bkdp63Ls2iK8ycvIs/7UcmC9IzcjG&#10;0tplprR6pIqzIuUZG9yxiwn1kaPHaa9PYOfO7ZjDH3xz8wX06rGingEcChdaKxnWKu2BV8fHFJhh&#10;pRfE3vtfwqrwPu59vUB1rDW3ee4GFdgd1XVVK4GM8DrGTebAdTs325MEw/nj8CfAPsr1WONruuBk&#10;wUr7KmD8qRKBtIDWSsxjGjmlZWQ0p1VL5EzQmlVUVllDjbbyI6xajtWW0QkNxyQtSBeudbEYUVHW&#10;mGONTgRLC7/byhgeFXIXBlAea1aX72eNWDzv2GcHRleFDTxrcJJyekrmshpDbV09BMtP9tXTkizI&#10;rFVZI6AIpBqlbGik/nb+3VJBB0yn4gqcxfOqyPhewYJJrxOsvCbA+pUFOiHXZ+F9HIDTrBvILDw/&#10;fwCVVg1UgQpZaCkw8+CgZH6uJH6PLNUKrRUrYwpz7f9hT6tgqNIIYYUQqeGUGoWVp0XvChBbqdy3&#10;HlMb6hCrZzRxX494ydi6Gg1Nx7G++wi29+1C/fkGtN9vxze0zOPwuiqs0gkBLMU0FaVqCl4X4Hfv&#10;X+KdnoUlcHVOoPK4oHXAHYf7vfpxeeyzq9RSYE/ouk+ee3z/40eMtLTgTFkDBuo3oSO3HC0zMwju&#10;dDSzouvl93thxizsSc/F/aZOtG/ciSPzl6Br7XZ0bj+A40uXY292IY6vXo2H/I1/JcsseAutEWse&#10;tDa0VqbUulhHj2rss5T4FHbt2Y/G/YcMYMU52ug5VK0dO7aa6rrq60LsKq4AttyX5VUPvAqDzwOg&#10;d3hD+SW4bnhfqxUt3WtsZJfW2bLjvFaLyHNfAGsZnxHa5/NdrZhSqnm+WkgtE4GZKdZgJYAVgkQA&#10;qRvHrCshmszSZgUROOsC4Q9TiqLuognhDsTWaKUxz4RY0Go1ybEVJbk/WWOhCb9g08oZk9X15Lm/&#10;7LHNRiKAgttWqRDAnlFYasiyyfVSNg/EjlpLZWWdCbg1RDkAKy+WWvrPkP0VuKo4eL2AkyWmNbW+&#10;YjVM8X9oLcralnLzesFvsNJ9OBUAr7Fw4HUg1315T7UTqDLhfiAVPIQA6/lP9hlVATJsOiS/Nxfg&#10;gEQ1/vGYGrsEcHqK5b1a9E5jwXVf6zvOSOPxbETlqV2C/6/5Jcx99eC0BiRovvCiBU63Ul0Vpq+p&#10;w7wju1B98TD2X72A0zfPoHXkAp69GcVHqSqV95OsLbdVCuTxfSc+UB0/uuAJYoInBRacAteCIH7w&#10;QOuERk95BS3yN3ydKa8Gacg6876fBDvv8+3379F5+Bg6l27EjVW70JleiPOzZuNsdi5OpabhNL/z&#10;Q+nZGDlwCk87LuN5N93jiXbcPdeLJ/03cPV0K+pnp6O5sRGjd2/gKyluwTwtLVuGvGICzBdXLqnH&#10;4cO0zkfPEWKWx85g956D2Lv3AOE9QbiPo6WlFZWV5cjOziS4lwxgqbALsVTXLccA9iiv4FbpwuwN&#10;5F+C1ED1QOrC7JbuOOqx49ec0l6vVTA1EkwL6GmhAUKd11BlLc1aZVLrMWuygsYPq3XVBufzhyOr&#10;aQP7CY+bp6obyUZdKedVa7NmH3landVYZWosWBnKfycQXinwJCmxVppkLqy+UANQ1teUV4C6y+EI&#10;YP7gCYNGelkDlrkAhioUvUaQyjJ7AB6bzKCKga/VPaTsstlSTN9pDvCa+G8PDzdYHYDdCsuGWXLf&#10;oJM95negFT0cayy7rLHO2he0gthRYlN1r4rEcQW8NysOW7hegOuz8e+wx7UIYE8jlhYpUIWoxi3Z&#10;bT1mRY1WNsdY7oH/A5sIwbxYFUJoVgYi5hUioboS01bUI5G2OWp+MSKYM0eVzUdSQzWmrqpD+va1&#10;qDh7FIvPHUDvo6u4+/Qmbj2+hfeE8T2hfE9r+4Hq+MEUlmFqK8vMYzovON8z3glcqirL9wTYlFgg&#10;E0Jdo3D2dS3hZsg+f5Ld5vYnXi+ABawGaCg+vNUC7c+tAaz77Gm01q5H35JVaJ6RiTOzsvHoWBtG&#10;z3SiZeVGtG3YjSdthLfjKp63DeNV5zU8bh/Gi8E7eDx0E9tq63BnsBd3Rmihp82Zi/wSrchRagM5&#10;Ugh0xZIaAnyCynvGAD5+9Cz27jmMPbv249Ch4zh46CjOn7+IU6dOYArzuCNHDhmULrzaVti2B2Cp&#10;r9sarXMuuF8C7G57h4HqCe9jgvaqgSsVvk5LzvLadZ53HpR2685N2uaruKJF827dxMrGnQ68+cyz&#10;clJtnSvHOvOHKNunHyRL/Rgtf5R19YTlo1RgXw0HlPXVNn+M1lXEPNhaoKW8BFarRwbGxBvMvwgI&#10;NICVK2ugg6mwWrDNkssiS4mZR/P9zB5LJQnjWOVBKNWIJldgr+U5dzikAW3QT7fzCht0wn1BMFkV&#10;gP4mVk5SSRvaKJchxfUArDzT+nJpVwPtoWt6jIsekUpApcazuT+LOSmVwWnM0vdEkGXJ9Rn4mWTV&#10;nc+l93IqDxuZpXvws9oYZwJs63rxe7KGP35/yv9DeE2k+pHVms1r9R0Jfn1+PQTOnllclIukmiWY&#10;Wl+N+MpF1icclpuD0IIcxJUvRDJz4qQGRTWWNZ/Fzv5O9N2+hZcf3jII3Dcf8eHzR6ruZ6rxJ8ZH&#10;Ku4nfPr2E+0z45NTfvz4ger6fizev39vxz59+vizc9p+//4dIef2hw+2/9Guf2flp0865rnWrvfc&#10;871y7E+4desW2rYdRPe6nWheugxnGaOdQ3g98hDPr93D02ssrz7A06E7eDJ4C48u3cLo0G08v/UI&#10;d6/cQ3dbJ548eIi7/E1/NTst3QBW5OQXIWVuJhaWV9nCdmrAshyYIO+hAu/cuc8m9h86fBR6TnBP&#10;Tw+qqpYgg1ZH8LrhAqx1oi97AW3gDgvgn7dGq7RzLL8E1Q33WuXNGsmlqYd2LZVVwGrxPCmthlPe&#10;GBnBmTOnsWXLRqxZu8pWpViyaR2SFpaY8oZkpRDeVOsu0owjf7OD/HEq59OgA/6Y9MOXhbXJ+up6&#10;YWmNUMpJGVJhHyqKVop0W6G1mqRvNPNhW5Q9AhG02sUVS/CLwBAE0TLKFjvqO26NBalNT+Q5U1f9&#10;gPXedpwVhSoPgSjACYk+l9sQZpZb4Kqy4b4qAQ0A0TEpmV1DcG1IJEvLdQmG4FSe60cINb7ZFFXK&#10;J2utc7TCpsZSVKpw8JwUguhAq4auIKqygFYLvfqV7fvRZ7fPKDWeQQXld2wVAb9b/Q10L1bJMazh&#10;j9+fFDiCuXME/weqOAWvKktVSKpc1IAVOb8QydUVmFa7FPGLyhBZpJbqPARnZSKiKB8JBDiJipxU&#10;t5SAL0XRnm24/PI1nrz8iJdvv8Xbj9878ekHKvGPhFfxEz598yuL9x9/INw/eeJHvPvwPZX5B5bf&#10;eYL7H39k/ETF9ZzXaxjveV9dq/up/PDpe74Hg8ff87WKD4xPPKf4+PE7qjKD13/88APevvvMa7/D&#10;27ef8Ybxlp/3/Tt+5tef8O71Z3x48w3evvqEVy8+4rVKxutXn/GO17x65Rz7Ki09E4Ul8019cwqK&#10;kZqWjbLypThApfXuRtq3/7A1ZAngw0eOEOCTaG1tRXNzC6bxx7d162ZrSHJtswE8rO2fAzw8TAt9&#10;2XtY5X8PA5VwfnlMpQO3wmmxds5fwa3bt3GTte7ho0eRmZWDKUnTEEe1TJw6DUmZGYibl4+wAmfR&#10;tIA05le0z2o00cwXP1dVlPOppIqYjRY4glXQelTTXeZGAGtcr+V1tMdqbVYExMabCms52U1MOZr7&#10;LvMY81ICrIXPDWBWDLqn7u+Cqh+uKZgAkDp7zum4O1vJVTnXIdhidsp7CazOWeOb7kvV1t9gxwSX&#10;/W0smRMHqpJi6JiGOdq+PpfeWwrNyixILcyyytaYpcpNebCgl312LLXupRxZs5k0ltkdG+40fOm1&#10;aohiTsyKwP4Gqa7ne5Jj0XenEVlaYEBpi1VM/Jv0OVWRqPEqeckiW5EyaWmFjcIKL8xHBOENzc5C&#10;GMsodS3xeMziUsRUlCGR1yXw+q7Hz/Dv//v/i3/50/+Nf2b8/s//b/zhX53445//PxZ/+rf/B3/6&#10;V8a/cfvf/x/8kaWdZ9gxxb/yWoauG3sd9//sOa9zfx4Lvu7P/5vn/29ex/KP/wt/+tP/xh//+D/x&#10;hz/8Dyv/+HuWf1D5P+38H//wv+zcH/74P/Av//Kf+P3v/5Plf+D33P4Dt//w+//iNuOf/xP//Lv/&#10;wL/8jud/9+/459/+21h8lZuXj4LCEgfgQgKckUMFdgB2FVhl4/4jBvDBQ8cMkrNn9ZzgFpuJtHXr&#10;VkyfPh3d3d0E87IBbCGADWIP0FY6wAlkGyftBakb42B+cYyhcuw8y5EbNzB85RqamjuwuKIGsVNm&#10;oLhsCbbvPYr03BL80i8Iscyh4rRIOC1XCO2aVtjQuGfr+6WFVP4rYJ1GIakcLSd/SKaKAkLAEly1&#10;qI7Bq/gCXt/IKEwICsHU1AzcevQS3/zqt/jwwz9g55HT+AXtteyiu/yMKbAHUgOVEBqcPKcfvAGt&#10;Hz7DtccKQSmFdRutLAfWZzWAeQ0/r87LgloaIIWcRqim8m9KSsakqDj8NT/L/xURYYMopJ56rcIg&#10;lsoSQINQLdECWFB78l5rqRbQquwIvmyvBmsIXg0vtZZ7g5uVhe6lUsdpoZVyyLVodJot4sfX6HOq&#10;QnJb2ZWPR+RlYcrC+YhnxJaVMN8tRPS8Ipvgrwn9wbnZCCPMgje2vMwAVjllabk1aC1u3IfL95/h&#10;zoNXuP3gNe4+fMN4i3ujDJYPRt/h4aP3FqOPP4yFHXPLRyzt+Hte/9bKh4/0OifsuMrR93jCax/x&#10;no91Px1jPH78Do+sfG/lKO/x6CGP8f1HH7zxlK9t++H913hwz91+xXjpVY5fY9ue46P827T91dzs&#10;bFuNMjev2Cbzz6aFzi2Yh117DowBrIXeDxw8Zv3AKgXwhQta2K6N0Y7e3l5k8z41NTVU4etjKuwC&#10;7Ow7xwTvleGr3BbojgoL7p+B6QWtYkytPftaFH54WPe6Rhv0AwaHR2j9czErJQcDV27jI6F5/elv&#10;cfPBS1zsHUJOQwOC9Ewj/gCC7cmAeqav8+BsDT7QcrGuitlAB/2QpWD8gWnVjclxsRYak2zjkgmv&#10;fogagWUAE1wtxK4Gq9D4JFzovIRb/NIvXR3F0LVR9A3fxdx5CzEhPpY5JWHie7nwmk3mtkHL95cC&#10;ueOsZbm9LbJ9Lv3IBQSPaT6wKh0dV4ORgHVbtGWVBaS1ShNin4QpiJ45C/Vr1mLfgQNYvX4DlZCV&#10;EYFXX62pJythtVxLXYNmeCB1G6wEssCV+gpMfj9mdfm5bAldvt7Whp7GzzdN0PI+vJ8U3hRY3x0d&#10;kYZR2uL3BNgmO/Bz2sAQ5b+8pxquNHRSY6FDszNpo3MQU6JphQW0zAzPmOjYRQssH55SVW7wxi0u&#10;Mws9fXktUpg2NV2+gbv8wd/kj/02QzArdOw+/zf3CZAbAlJQG6geAEcFOeORoBR8HjgdGN84gD7x&#10;gGnXCVaBruD5R2947rUde/TorZWPDdpXhPe1hbYFqgOyA+qjhzovQAnvgxc8/8KuG+Xf8OCeZ98r&#10;vppNCz0nLRMpKRn2bKRi/tAalq/Bnn3qMnLgVXmQiryDOXDjgSM4euI4Ll68gM6OLnS0d5jyHj58&#10;GMlUKD16VDZXsLprQw8NUX0Vgw7AwwwHYIE6Dq03xBpHbWOpvY+ZBde1Av4K8+1h/hiPYybBzcot&#10;5edqRlffdVzsHEJL+xB6B25iMyuhyMJChPMfrwEBekqgv340GixA9dVoH7XEChLBYkvXEBDLx6S4&#10;Nt83jupBm8vwpf1zc1/Lf5nTaQF2qe/XVN912/eh7/I9XGwfRhPjYtsQLnYM4VRrL+aULIAPf8TK&#10;RzUHWOOAzUoTZHtvKarA5GfQMZU2IstgdZTSUWlVNG64DUlO+KixSANEZIsZWtXDHvnCimbFlp3Y&#10;tGMXFpUtxtnT57Gwth6T+LeZ2vO9XGsdqPWiCZpBZUqqykClgue4HSSYWdp3pUqFn8NmZ5niC2pe&#10;y/QlWC3hcgUEWLl9NL9/dcNNjI62OcH2OXlc8AYr72U+rL5k/Y+CNZFB3UiFmhOcj8jiIkTO07OD&#10;y+2hZ/G02ArNC56+ohbTV9Zh5pplmLqiDtvONVEh3+P2HUJLdbtz/42p8R2GVPg+wZOCKrQ9KkCp&#10;lqaeDAFpIQVlPH7yweKJlTrmnHMVVkAbpE88QYgfEWI7ZmrM0sKB+zHhdmAl5Hz9qICmU3gk6Ecd&#10;iJ/ytS+e8j0fveJnfM4K4RUeE+xRgq3zjx48x1ezUtMxa04aiooWYP2GrZbvakE7gasQuAL40OET&#10;2LP3EPbuO0hlPmYAd3V1o7Ozy5S4v78fJSVFqKhYbAMqpLqKQUJrAAvYQQJoM5KcEMw/h9MJa7X2&#10;OuYC7lpw3fc281097jSelrmwZBH2NB7H+eZenG3qw7nmAbS0DeLA2VYklJYhjDV3pEb5MG+Shdbo&#10;K7/UGfBV/2/6HBs8oEXhbAaQ8k3+oNXAIrvsQ2h94nicua1vjFqdWUp5+cPXCCvN9VUj1tchYZie&#10;mYuOwRG0dl9DS9c1ltfR3HkFF9ouoYkQH73YhcScPLPsGrChCe5qFLP+YAIsRbMuI48im73m5zEr&#10;TFgtR/SA6Q2we06VkP4GH6qbwSt11v0IT355JbKKyzDBLwS+QeHwCY7A3KL51sWjWVYC2Cy57DDh&#10;MzsrtyBoqcQGrPYNXuatGrWlHNjTcix4HYCdCkgQ20QFwirXorQhnJVlmPLbtBTrOlODl1NJaMqh&#10;0/LslFJ6vifzZ81EkiqH52QhnPY5nP/L+IW0y5WLbVJDQuVCJBBijY9OZMxsqMHMVctQThs9cv85&#10;VYw/fv7Y7z98gfuPXlBl+eN/TEAsCNFTgvOUMDwlHIonLwkc48krPOG5Jyo98dTd13mGu/2Mr3ti&#10;r3vBbecauwfTqEd8T+dalgyVFo+f8/wzBkvCqRgdfUaInxDOJ9x/isuXrlCI2nDl2mX+HY/w8M4D&#10;PLhzD/fv3Me9W3dx7/YdfFVAVVi1ZoNNGRS4ss2udXbBdct9jYexj8p87OgJWujz6OzuNPXtIsTK&#10;hQ8fPmgNWlozWuC56iuITW0FL8PNgR2IHUV1Ib5KQL27nNRq7VzjXCvllcKrwpjNiqeAP8oduw/j&#10;5Ok2nGvqNXjPX+ynjR1C3qrVtM65iGD+FFaUj4gC5lB6ODets+BVBFCFBbDmzsp+anijASRltIYq&#10;qS5hpWJoNJVKhayzqa+pcDT8I2Ow98gp9AyNoL1nGG3dl9HePYyOLm53DKK5fQAdfVewdB2tq8Ai&#10;YFqSx+b7elTW8nBCMGapPeEC7OSojmJ570u1nbzYea11b+m80gACGcT8d0FVNUIiYhDKHDgkOg4B&#10;UTHMRZXXEzhPA53ZdQPZqRysu0p2ekyBnRFbliMLajV2CUIBy89gj5PhvfTdqQJUjq19Wf5QKaxA&#10;TZmBaOa4Ulu9lwBW454DsgOzVWbcDpMCZ2UghOmOBnVE01rrQeBRtNdaoSMsT1bbsdsqwwi5Jj4k&#10;VFRg1upl6L3DdOrTJ7x+/wZv3ipeWbx79wZv37524t1rvNbxd6+4z/LNS17jCW6/ff0S716/wJuX&#10;WqeK13D/DeOtzlnoESg69hxvXj23fdtm+ZqlBY+/0T147NWrp3j10ok3r57h9YsneP1cK08+wctn&#10;jxijeOGJh/duYfO+1Vi+o5qCdQ33b1/F7ZtDuDsyjFtXmaZd6cdXR/XQ7jPOGtBHjhDeo94AO/bZ&#10;3d9LePftP0JlptoxB+7sbENfTw96u3rQ1eE8ZiWXlmfdujXWR+sosJTYUeDhIaqoYkyFBfK4yhrA&#10;BquucVqvBawLvPp7BbKmBVbQRmVm5ZljOHH6Ai62dKO5rQ8tzD87B65h5cHDiLQHZRHe4gKEz2P+&#10;VJxHG52LEC3STnD9bB3lmTYW2nJG/qAEsC1jw1DOpoEHUlyDV41VAliqK3it4SoaXwcGoXblKtx9&#10;8JC15VVc15DOGyN0IlqA/hZu3LyNG3QMdx/cx8WuDkTMTXH6Y6XCUlhCp1xVoFojliAQuB6QLY/l&#10;D9uU1wOvdSUx7zU7zWtMQVmqEtJnl/WW0ltFQQVMKyjCjNQM+IZEwC8sEqFTkhCcyHsm8T2TeD+W&#10;vslScs99PfBaHuzmwzwmJXYBDmRObRPy+ZmluILWniKh785sMz8X76eHkRvg0zXMcxpiCaGexCC3&#10;YK/jZ3enaMoFaECHBnfE5BHMbCpvRjqVOxVhstcpWl+aqY/sN+9tFclM7itSUhGcm2UrWMZUlGJX&#10;81l8+uajwfjWMxhD8fads63SCUL41hNvXAifWbwlgO+47wTPcf/n1wpOgkgw3wjOV0+4/5TnBS+P&#10;WTjXONcRWF73+qXWe+a5F3pwt5bNGcVLTdzXM4Bt8bp7du7qSC9KGnLR3HUST+7dwJ2bw7gzMoRb&#10;1wZw6zoB1oJ1eoC3QLCBGxZafVKhJzKc9Jw7TQt9EPsJ8AHCceHCRebAHeihje6n+nZ3dVEV+7B+&#10;/VoUMtd0LLQU2A0PxLLSnnCOeY5Taf9SuAC7r7l58yYrmWNImJKI1rYOjBCOK1dZWfDc4LURXOwb&#10;QMOuPUhaWGrwRhcx/6X1kvoK3FBaMg3LC8lOs0Ys2WkbUsgfuvpZ9WOfHE/FVZ6r3JdhdpngClhN&#10;1teMI9lnNV5NCglFIn/Il/kZ7hBSLfljM59UKrTQAIG2tbtua3DJbaQvXOBRR8+YaNleQmp5OH/E&#10;NkqLn0MW3hRVNlhgmyp6cmAB64Y1VPHHL+AJv0aM6R6u3bZ8PmEKElLSETVtFuJmpyCU+alZeFlc&#10;2V3dU6GKQaoty6yYTog1l5dhC84ZvKx8zDYzBLo+G8EN0IJ1gpbbfnw/myqoe+gz8m/UWtmhrLji&#10;inOh5wXrb5QDEOzu84rVhxzGNCeG/68oioH6kjWhJIBW39oK+B5+CXov/r36/Nz31TbdQBjzZE32&#10;n76kwhq2qht3Un3fEjrCKrUUdB5oBfAbz75GXL3zKKog0/hnhQMdAVYFYMCOx2uek5rqGkH88sVj&#10;i1cE0xSX6vpW8LIU2IJf5VvdX6/xAPxaC9Y911MXqLpauF1L52j5WFtClhBTidfuYE6/byUe372J&#10;uzevMi7j9sggbl6TAlNZte6Va53dOEyANZTy5MkLNg567bpNlv8ePHgMjY0HbSRWe3u72Wc9YlQW&#10;uptqfOLkccylwrS0NBPAYYPXGeDh2Oj/U+hatxTY48C7au2EVDg9IwMrVq3EnXt3MeQ5LojPdnZi&#10;TmkpfwBqvcwmrAQ1k5Y5NYWKNR2TpBC0gBp1pIXaNX3QJqjrR25g8DwBcAE2iBlSYLfBylbbEMAM&#10;Pcf3l4EBWL91Kx48fDg2oUKjwBTutkrNR9aCBFpMfsWOLbZCht5T4Gr0lEqDmD9SUy9BTfW3pXWo&#10;SgaxIBVgDOWbus4a2qTi2tbrCIVVPITfVr1QDivQCKBUNnQGVZOW2hqQrFKQsjvhjKn2QKyQEptC&#10;yqbzejVa8XVSaXUf6ZymDkp5Nd7Zj5bcl2HwMv1QDhyuvmN976xcNJNLC73bWHQpMD+nwHcWxU80&#10;ix1BqxyjUVa0z2rFVqOf/h8TY+MwifeezL/Bh5WPPysSf/VJKz/WgA7mxNOX1dnzk5IqFiNq0XwU&#10;rF+Nx69eENA3Bug7weulvAawYJW6ClKD01HVn4cDtbvvqqlgVWjbVJXhACxQtaazA+k7VgLv9T5S&#10;ZiqwKa9eZ0EFJrj29P2nzrI5L1jaAnaP7tiKlOdaD2Pp8hLcILBS4Nsjlwzem1f7pMCORf4yZKn3&#10;7TuKVas1mmmT5b9SZvUD79t/COfOXbAupC5CozzYBbidSXcOwTl06KCBJQvtjJV2rLQLpgura4+1&#10;755zr/vyuNT34IGDmMJ/ai/VfpjqPESVVgv3lZHrWLCsHhPVgKN/PH9cGuLnxx+fr/o/efxr5q0T&#10;+KPRIzdtWRv+uMdgkG1VEAIpmPVZCgSG2+LsLE4XiYka2xweiQkh6vNNxWVWKlqnSzOftDqIgHVh&#10;FrgKbWvJHy1je+zieWt11XKqasByu5LMSqtBS0ojgD3H3YYhs5gCWSrN42ogcvNO65+WYvO7cT+7&#10;/q4QWUz+4AP0o5dF1rbltQSblZe1Xuv+ApaAqaLQdzKWZ+u74fvZd6RrPC3ltuaVnrkk5ZWSslQ/&#10;sy/VUQrpT2XUUyv0PCSbTsiKInjOdERkzcWM8lIkMme1hf+kovy+ZaUjaZEj1M1Hy+5L9da95DA0&#10;1HJKcRHi5s3zzAkuQ5xaoGsqMGU5gV1RbzOUkuqqrVspurQEEQsKMatmCa4/fkhIPQrsAXcMXpUG&#10;pQOw1NbZ9rLQYxCPh3vOhVbhXutC7CjtYwNZ27LSr/SMXw/AjvrqgWW0zoTWO54/uWcAPxm9zfIO&#10;rt8cQGV9EVrajuPBnWu4c+MSbhDekSu9+Mq1x27oiQxqeV65aj3WrNmC/QfGHzWqB5xpJNb+A4dw&#10;+uw5tHc4AGtIpfqCFX39vZg3rwhbtmwyOC9dGrBJDgMDKjVW2oHThdIt3bB9hrfyuhZ8ZGQEeXl5&#10;lv+O3LxBeIcwqH5m5su9QwNI5o/ia9b8k/nPn0gVEMwTVWtb6AcuOBMwKTYGkzTcUa3Lnh+Q+iat&#10;n9eUjIDw9QJB/ZVODqzHozAPVkRoyqD6fcOw/9hx2uI7dAZXbdz1l4vSK1xFlgLfun0TvazQ4mjl&#10;9dhNd1ilC64eSKbGMwvXQvO4AHZUl9cLUllsnvMnxGPjs/kahT73JDkGKrvyxYBkVmSEy2kwI5QC&#10;2Kyvo7BjlYMs7M+2nQYoU3nPZ1DOq/d0Pg+VXZUeP4vzviwZNtGDQGsmUhAr0KBpstrTTH3Ds9OR&#10;UrUYy3ftZEUYZoM6tMyOFnbXWO1J/Dt8eI/w2XMQRacVmZWB6JxsxBUVQUvKJmr6YGW5PX5UjxyN&#10;X7yQxxchgVAnVKg/mNcsXYSp1Yt57SKcvdRDWN3GKYLJfFfla+aorgI7OariBW2wFNRRUW+IvWF1&#10;VdaF2HvfvdbyYD1VXwuzM+wB3S9HParrwquQ+hJchpTX1FcPMPMA/PDBCB49vIP122uxq3G1LaPj&#10;KvC1y9200IRWKnxST+MnpBs2bqPqbrCRVydPXTCo3b5gAXyQAO87cJhQnzUF7mYO3NXdZRA7StyL&#10;srJSrF27ivBdNoAdFR40FXa7lVS64Q2w9RdbSZgHBbqgdpS6k5VFHJXl+InjBOU6Luv+aulmdLHi&#10;SMrLsdlFWhbWnrGjhikqjfo0Lb/Tj9OjsmpdNihpic0iS2mluDxuuZWA98A73gLNvJelP630X/n5&#10;YXF1DW7Rxl+x6YqM67L4wz+D13vbWRLoOq4xZhbn29BFgTAGMEMNaE7wvWWHdcwDuX12VTL6fPwb&#10;BJUqJLOslhuyZCjf1VrVOqdRUbamtHXp8PUM5ZNBGmSh70QKbjB6QCa0uq/NgpLy8pg7DlyDNAKp&#10;4tZQ5YY+i6fSkOoKRvveWMpW63pTYDoOzTDSOldzmKf2XL+OaH42fZ+h/Dxa9M7mR7NyCCO8svrK&#10;v+UYfBPVQk7nIMiVEzMlCk5J5f3SnckWGputWVCZcxGZm0mVLsS0mnLMqK9GY3szPn3+YDnoa8tl&#10;1eJMaLXvUVy1DgtgF8TXylvHoPaorResbq7rtCg7NtoNJ88lwIRWjVNOCF41VmmZWJWO8qrh6tUz&#10;54kLynsVWn1Sua8WcLflY++P4Mnj22g8uhkN6xbh1o0BA/gWAR653IOvBK2WkNUgDa17tWXrrjGY&#10;1XXk9ge7EB9iuU/PSTp+Cm2t7ehQQ1ZPt4UDcD8WLVqIVatWmHL+JWjd7Z+By3DUdlyhL8l6Dwrg&#10;KwTgJnbs2IFp/Ge7r3Xu41j0bh5LYS0cnpdpz9vReFq3i8Wm6/FHOXkKc9sE5YeO4irH/To83BZi&#10;nyRILcd1Gqv0w7L1nWmX1WilvHdSpOb2huOv/f2RwIqhZ4C1IAG9fGXQmXPM0Ggxd3qjdwhkd02v&#10;W3dvI5tKIUsqJbSWb4OXJX/EAsjg5Oe2kufchq2xkWAMawSSYxAsBpMqH5asfKzhLY7phAZSEER7&#10;rYGuikINP7yOlYJZcCkuAVUFIkfgwCpo+Z66vyoPe3/HmQhaF1wXXjf0WeyY3lufj/eSjVY+bn28&#10;qbMxp7wMdx49Rjlt7y+CgxGiCoXgWm6uRjOWAWo0Uys3UxSFP7d9lRrx82qW1US+/yR+Hh++zo+v&#10;dwaV0GnwO/Xjd6olehLmF2P+hrW4MXrfgH31UhCqK8cD6CuppXJZgkjlffH8EUsHzjFl9UAp5TTw&#10;GOrukXq+dK93j/OYA6sDrtTVLV17/OKpct3xfQH78rEDrsH7iLnvw9vOEwgf3MTjeyPMhW/iXNNh&#10;VNQVUKxabRrhzasEeIgKvG/fYbPL69ZtMWgFr2D1hlfH9x84apBrX08qPEaAm5pbDGCBK/vsWun5&#10;8+dj8+bNhHfQ+mtlnV14XaDdEIQuwA6Q49dYaceGbAqWlL2stJQwjDivtwqiH4NXL2PPqVOIpb2e&#10;zLxu0kz+k6kgExNpoTUKScMMeVzLxU6ayn88wZhEmCcR5skJzjDJiQTWIA118lubiM/tCaEEnPF1&#10;SKitthHFH0wO7Vwzc33ZeC1aoMEoNjPKJlpo5JhKZ1/hQiyLrfP37t9DFR2KPp8WPBcgglWNNcq/&#10;J+p5wgaaoOZxz1xky3NZyh1Y4w8BsVk+BMegJrT+srCER91fPjHMg6mAmjhvrbU85yuITT0JKF9v&#10;24LUAFXDE1/v2bf0wkLvKzB1DwdQVRROmjEOsY+WFbLrnH1rmBKcCubAgljdWlnVlbjN7+DExbNW&#10;UVouTxj1mYJtGCbhpaLGlhQjaUm5PVY0srgQQZl6RvMcG+BhjyvV1Eeqr7VzUOU1eSIsIx0hPCYb&#10;rkognCBXbt6AW6N3MXrvtsWD+ywfSOHu4pG279/Cg7s38PDeDdy/M8Lyph17qOD2owe3PSFFHA/t&#10;6/jYvt1Lr9U9nBj1PEFB6zg7oW1nXWcnruHB7SsW928N4+6NIea4g2PlneuKIXJ2GouWZOP8+QO4&#10;RnCH+ttwubcVX61Yvgb7G4/g7JkmHD1ChfUaeaVS8G7ZuhsNy1abvRbAglkT+89fuIiOzi5aW43I&#10;opXu6rGRWfn5Bdi7d7/B6x0C0s2FFd4wewPslopLnlIxm6q3bftWgjCCAapuv9bhIsRHzp1DXGYm&#10;JvBH50NIg7NonzMZ2amIKMlF1Px8hBdlI7RAXUh67q8WC09DcHqKtUKri0bqN5l54wSCO4GwTmB+&#10;67Q00zoTZD/mvZt27UUz/75Ll/X5BuxhbgOXlN87i/k5q5IotN9roeGk6lK7pAefe7Y1XnzV1i2Y&#10;QFD1BAPloVr1Q/mvs2iAE1rGVqULtoFDMKxhzROTmc9r3wDSeG0BbAocC7+oWATGOzbWWogFnABO&#10;kJJSuQSap6IYV3jBGmfnxoDlNdbYFMuI0+t5Le+n0idOFYeAlW13wHU/m5bRcRewU6u38mD1AhSt&#10;qLNH4Nzgjz1FlS6/Y+uuk8JTRTVOPZqVZHzpfHu0aBLz3GkV5RaJzHcjCgrgn8L/3ZzZiMzORkJR&#10;MaKYJwfSogfNnUvlnY/ogjynQTNpGiIJ8dmOVkJ6E7dvXMGtkWHCccWBkvnlfcL7QPDevYbbN6/g&#10;3u3ruM/9e4RN+9b36om7t5z9u4LNEz87f4PlyGXcJnRueevaoJW3rbzMfYVUdNAGY9y60oubw724&#10;QUt843IvlbWP0YvrzN+vDnZieKDTgF27rhLbty3ndjv6Oi9igPHVmTPNOH7sHA4fYo57SMp7Egc9&#10;qquBGytWrsWmzdut8WrX7kbrRjrA/PjgQUJ/7jxazEbr0Sp96OnuxznClJ6ejpMnT/FYj6my+okH&#10;pMS011Z6AewdAtcJQSygHag1dlqju2Jjo3HqzGkDqMdavXvR0TeAzPkL8Nd6HhF/JFrFP5SQBubS&#10;RhfmIpy5ZlhhNoJ4zF+rHWamwi+dNXQqLZdnQbsAT67sT7upH7gWrfsFIf5FUCgmehTZj0qx4+AB&#10;dDJVaGtvR2triz0fqrOz3ULPhlJ093TShXTZs5NV9vZolJqcCdML5um9fd24wpx9+749hJI/cv2w&#10;Zf1oNScJWsKqRrbJ6jaJ5T5LqZ8s/zgcKnWMwPAaf277sXSCx7SYQHQsrX80/GMSEJw01f4uXe8A&#10;50DsP4XAxDvKLEUXzPpMqhQMUgFsUPL+Fqoc+BqBbMFrWMouq7HPj9f6894+fH995iCpPyEO4d9n&#10;ebD6pZnaLN6wGnelQg/v4viZM9DD4DShJJQQqpU5fjEhLS6Cb+pcTEqma5qiriO1mqcipqAQU5ii&#10;TanQxP4i+Mykg5k1G7EENknAly5ADKFPXroE0Xn5znfEymn5tq18vzsEaBi3bl/DzdtX0Xv+PDr3&#10;HUQX49LR47jV1oZRzZBrbcbgiZO43tKC0ZtaCPGKjYC6R+jvGNBXCO5VC3dflcJtwnv7hvpoCauA&#10;9YRgdYC95EB7bci2b1wZMIBvX+lj2WcAjwhgwnxtqAdXLnXi8qV2XCaw1y5148yxPWjctQ6DvS3o&#10;77yAS4yvtHSO4hABPnhQC9k562BpFcrauhXQ0MlTp88bwDt27sUBqq8A3rf3gEHa3NLGH3QnlZhq&#10;NDBkUwtzcnLMWqvRSRCri8lV4S8V+EuAHTvtgjxsjVrXr4/g6LGjSEyKt3v29RNeexLiEPbzM9hD&#10;tWmJtRi4ll/xZ54VkpOFiKJChOblEtp0+FJtfdNYQ+dkIESP7MhXX3G68xjL4gKqthYmZ9CiqYtH&#10;//Svmf/+dVCITVKYwFxt/ZbNhLTL+rhbWprQzkpFT6Xo7BLAnugmyIRYIPcQXoWemdxHcA1srZ9N&#10;JT5x+iTBiIX6YtXSq9zT6e+knY9RH7QcAUva4EkWhFqh4wxTPMLqMwYtt6OpYtxW+EQRdCqwT6Qe&#10;vOZ070w2GF2llP0lhB5FtW3aYvU9C1pd4x7X+2lfObWvwI1x4PWJdt7LV5WMoNfqnLyfKh+puRrN&#10;1AesARxBzKnVz6upiUs2rse9xw9w484tHOf3M7OuCnE1FUiiMsfWL0UkLXNcVSWSllZRgRchsrAI&#10;gVnZ8JmbhkmzZ8NHysv/bVJVhU1sCM7IxNfK12fO5G8gF3ELFiB2IVV7SSW0sIDaEQprquzROxoI&#10;MTI8iGM7duBUwzr0NWzD8KqdaKtYjfMLG9CxfDM66zeia8katFeuRtuGHbh7hTb21mV7rQOqoBXA&#10;VGw95taj6k5QXW2klAOtAHbAdULQ3ryqoBPj9o3hPlNfV4GvX+7G1ctduDqkkPq2Y7i/g9C2o6fj&#10;HLpaTmOY1vkyIR7qbsZXbq6rUl1KO3c1oq5+JTZs2IYTx8/aII8Dh45a/+/2HXvsQd/7Gg9hz95G&#10;qvQpXGxqMRVubaOsU2ELCvKxYsUKg7ZDwys93UsKHRO4bukCLXvsAu1tpQcHL1upBqzNmzdhJn8A&#10;ukb36qIS9g1cQu2G9firqAhEMT/SkqQTCUNQOmvqogKbiuanqYM2AdxZgkUhiBXBmtCvVRT5T47m&#10;5w6nAmgKmx4VEsxjoTOnW8OPJuhPCArGpq3b6DJ6TH0FcJtHhbu621hRUYm72tDR1crP1sHPKIjb&#10;GWrkY/TyWB+/D4I8QKA7ujsRz/dQjuvkn7K3zH8JwUSCqPzVR0/2V9+zQOQxKauOuyqrY2Oh61Xy&#10;Wl+WkyM18ITgh0eZQvvTngpAB0anAlDF4CiyE5N1XyvVDaVrBbsDsDkCvTf39d7O+zufwYGYFYmO&#10;c9+X1wXyewuk7VZYA5sawqYS5LQU5K5ehu0XzqBo3UrEV1cgdlkNEpbXYsqyWgM4ailz3oqFiFZ/&#10;b8VixFeWY2pttS2dE1e+mBa6ECFZOQgpLERM5WI7rmVnJ9KqT2QerSGV4bm5zpP9i4vhQ2eVy1xa&#10;ynubqnmhcT96Nu/Ftc0HcW3dfgK8FyOr92Kwbgv6qjbg5rpG9NVvxsDSjWgtW4YWitk95qI3BCcV&#10;XPC6ALvbgtiJy7jJa12AFYLWAdcB2I1rl/twnUp7c1jWmeo72GUNU4rr3L5GBb5G+3ylv9Ouu051&#10;7u9swonDe3Hx9BG0XziJr5TPqqvoAAHV4u31Dauossdw8oRs9QnHMh88agq8bftu2xbEe5jjnqD6&#10;nb9ANSLAUsSjRw9jOgE6pz5i2kx1M/XQ5rqNWwLXDQ27FLQDA05u7MagSoPZAVjHpMD19XXIIqCa&#10;kqhhm+2dhIIAl69cYS2RUcyFJk1Vg9U0G+guBQ4gjJoAHkU7Fpafi2CqbUBOGnyz5yJET4cvJLSF&#10;eYQ4HaGsxSOZj4VkZrFGz6BSzOKPNhZhSdMREpeEcL7H7qNH0NndjQ5arebmi2brFabCHhvdyehg&#10;uOqrRe/dbYWW4BXcyt3zFi/G17TmTi7rjPyaSJWdGKXWcD3lMGYMYAHpE0W4InltFIFiOUkRwXMM&#10;Hx7T9sRwQq8+aoZeMzFMLeq02YlTaccTDEyVglPASpXNZspKS1V1jdn38WtUoThA81oqvS8VWOqr&#10;0pmlxWvts+kzOtbdltpl5SRVDOb/QYMrojRBv6IMsUsWInR+EYJL51FtFyOudgkSqJDJK+qRvGY5&#10;EglyQu1SgzOa+W8w/3/h8+chnvnvtJpqzFhWj/glFYjhuSjNDRbkBDuubAECabsn07pr3nKkIJ5f&#10;Br85c1DE+91/eAuX5Jy27MHVzYdwedVuXF3fiKFVuzBQuxlXVuxA/5L1TtRsRPvilehfvAbnSqow&#10;cOIY7qgC8AD7ZXgr8M1r44rrhguwq77XCe/IcL/lvE7uS5ClwC64DG1fH+zBNQK8f+s6bKirQc2C&#10;+VjJ72U1/+aVZaX4Sq3OapyqqKyxLiQN2tCEhoMHj1uYZSa0msi/bv1W6x9uPHDYAFZLtABuam6j&#10;re1HPiGpYW3Y29dLqFvQ2q6Hnjm5cS9z1f7+S4SXJcHr63f2x8AlmCoHGM5xdSNd5v4gNHyylB98&#10;4cIy5sNXCUoP2qnuPb19WLp2LYK0ZtOMmZhABQvVwHda5ADlwrTGYfzn+9Mey0brh2Tg6uFZ84sR&#10;WVKMcCqvhl0GagQQr4nIyYPfrDlIJMwFpYuQmDwTkwPDEEjFmko7XrlyJU5cOE8FJZCsRNramplC&#10;OBB3cV8WWkosOy3lFax6bpRt9/E1lhfTEtFG55aVmU3XcM2JAlV5q7qyVAq+CAfkiZEOxA4oApfH&#10;eE7lJJUGLEEOF9Ba6lbjtbVSZiQBVt+1FlOfxsqBcEo1VfKYgWhAC1CqsUGrc6wkCOhkXuuUel+p&#10;LYHltj9LhS+PTeZnmMz39FXFEq7PHIUJ/Ht8U2YhckEx4muWIHFlPaasqkfiqgZMXdlgzzOa4lHc&#10;KXVLCWsVEljGEOS4hhpMadA5PTaF11F5BWgQ/0+BBDKMqhtbzv8LgZzCiGMuHMf9SOa+0Ywp/I1o&#10;fWqfadMRTJjj5y9gBZ2FOqY/9x/cQUfjYVzZeAjXNh7G4PKdGFq+HcPLthuofYtWo3fRKlzIX4KB&#10;yjXoKV+Nblrrlvk1uLhuowHsrboWIx71Jby3BS/tsxT4hqD1hIC+JVVmOI1YQwa0AWzB/Je58PUh&#10;5r9SYiqwC/EIlXd1TSVWMa04umkzzm7diV4y2bt7P1qWr8NXS6rqsGz5mrEWZ43CUshSC9rG/VLc&#10;owaurlWDVuN+AXzALPT5882EtJ/wb8N0WhVbpYP5b0tbK9rsBy0F7ie4Cgfe/gF1Lw0SYrVKC9bx&#10;vHhA55jb6poBD8Qa5ZRHRa2tq8PQ5SsERABL3XqxkVZe3QeTaNV8ktUCTVusBc+oroHMxf1orQMI&#10;cEhejrOmUokzuV8RWlAAv7mssWfNorVLg//sOQhhnhWbV4B4vnbrocO4OfoI2fNLEZDg9I0Gp85C&#10;MtVj8ZoV2HfsMDoJqGDt7GhFR2crP1srvw8qcjetNK21okf5Cy20BSHup40W6Em0el+Hhllfsx69&#10;IvC+FnSEzxqiBK8BSUClbrLGPKZS+44y65xHcQWxwR3Fe/JeoRHWqq5zgVOkwFRUvlbWV+o9OYLb&#10;kY6C6pgqB7PFUlMBy3Om7FL6cOXTAtZ5zWTGhDBWHvxsUv0Jss7TZyCE6YoefzKlvhoJK+ssYpdV&#10;Y8qKWiQyx52+chmmLSPEVNEkgVpfg3heq+GQCYQ3lsAr4gS1jhPyqVJk5rvh80pYEfP/S5cUTUXW&#10;UxpksdVoFb9oIf/HeayQ+b/jOSmx/p+y0FH5RTjc3IKHo/fQuuMgbmw9ievbTuLmlqMYbNiCy3Wb&#10;0FFcg7OZpRgkuIem56AptQg9hUswtHQ9QV6JM3WrCOw13LtzA/fuOi3Ud29fd1T5znXbvqdnUxNq&#10;2Wi1SFuDlmfb9tVKrfNqSFPjFoF2W6rdxq6b1qjV75RU6+azFE5WbpeamtC6Zz/6Nu7A+ZLFOJiS&#10;hZ1TZ+ArtTS7fb8CViGAVRq4jQR4/zGbiVTfsJKg7jQLrYkNx0+cppVstYkNsbRimzdvMVVsbeu0&#10;mUJq3BJkCllp2WgBa5AavCqdXNhRYcUQwaV1NvUlyLxOrdEptEFr1q6jcg1bg5kA7qG6N/IzhMye&#10;TfWlKmiaGYFVw1VITi58UvhPlCLTRmsNJQN3Hq1bQS5z4CxGjl0foZIwTZiSiK9pJzVQXjNhYnnd&#10;nNL5mFVcgph05tjqg5xDRZ6WhAnxgiIeC6oq0UaA1UglcJ1ct9sJa7TS4BY18PFvv8T0gfmv5kmf&#10;b7qAICrfBMKrfuZfai1pwvuLEG4LPAIokF2gTVUJrTfI7raVnn07ruv5ugnhjNBI3jsSAfHJVNhE&#10;TNA1hHCi2W0qp1lf2W/e0wOogJ1IYAWtC7m2LQRtKCsLnbNjMfBjmqGuHa2SkVxfi2krlxM+R0nj&#10;Gqiwy2uQLPVl7ptAiKeuXk5gGxCjscu8Jlrjl6kyiYKZVjq2mhAzdDxmaQXiuB1fXYlkqnE4c10/&#10;/l+D05ge8X8cSUAj581D1Pz5TJPyTW1jCgktK+GAWamIyM3HrPJKnD9+DtcudKB70yE8PNqJ+3sv&#10;4O6mw7i0aBnOzynAiWlZODkzGxdzy3A4OR0XuH9+Zg6GKlfh5opdaKlZi9HbN/Ds+SMbifXiOYPl&#10;cw2BfDKKJ8/u4NHoLTx/9BDPntzH08f38FiDMh7dw/Mnerq+Zhg5z/d9Muocf/LoNp48dJ6478bj&#10;+4qbeHTvppV6BvCu9asxeOECho6fQXPNCuxOmoMtCdNRR9f0lZaMVc6735TWgdZVXJWa/6uRV7sF&#10;8LI1trDdvsaDBvDJUxpO2YFUfqElxfPMJje3tqG11YFXoHV3EWAqppMHqzXWo7IEUyrsAO2or2y0&#10;jveZCjsK3E+YpdpS9+07dmJw+Bq6evvRSVXv6buEk02tCJ9D+BISrW8wkDV0MPNhXyqpb2oaQvNZ&#10;K9MyhzDXDWZuLGvtT6ssqONKSxFO2APT5sJPrZszZ9lMF1nxyclJBJWqpdFRrBy+5pf1V9FR+KX6&#10;inlez1Dy4TV/FROJRN6ziRBrWdvBIVZGg8zhaZEVl4fVx+10jTkLHFwyR6HuE01HFMATpcIegAWv&#10;QuAagATXwgtiF14prymuoOJ5jSDTMbuO+1Jh5cBfB0eZXfaPm8r76h4agaY+b17D1wpSB0gHYsE8&#10;IcQ5Z7Cq9ISvruE5WfYJ+hx0PbKuIcxnA4oK4K/Wfyrl9AaCSrVV45QAlvpOXbXMnqwwvaoK81kZ&#10;N+zdjZzVKzGlSoAuQcgCquqSxaa4ibwulvAqD44qX4jIRVTZynJb1D2SChuUlmEgB2Vk020V01nN&#10;Q0wJIc5m5ZyeifBs/r9TtAJpBkr5u717vBOX957C8M6zeHi6D/e3nUBvbjna5+Ti3LR0HE5KxcHp&#10;mdiVOBdHsuejubyBsRzHchbixpo96KndhKd3buG15g5rcr5nqKXm/H54/Rq9t5pw8cphvHr9BC+f&#10;a1SXA7lg12gujdTSJH1nFNcjZ0SW7Y+Hjr0g5C8eO/H80X285/2bTx5Dz/nzeHr1Ok6s3YgjdSvR&#10;snsvWug+v2o8cIKgMvYfN6UVyPsa1dJ82Fqb9zJ2M7TI3cJFS9HQsBp7ua2nNDQ1tWDBggVISkwy&#10;xW0mtBcJcEtbO1raO9BOgDs0uEMKTGWWCjvdSVJd/sAFqQC2vJfHBTKh7aOFVpjVHhwmqINISp7K&#10;92zEpSvX0UnIBXE3AT7b2olo1sYTE6cigHY4JCsbAanpzMH4z82mbS6h4mqMtLqS0lIxSYuYE+So&#10;+SUIoWoE0vJphE8Qc+CAuanwVeOVhh/OmMkfZzJ+GRePXxDeXxLiSQTaP019yWm8ZzZCZdOZb389&#10;axqyafGGR64bnBqbrcUIBK+t7XVZK4sM8zhB5rlbN65i7+GjBCiCMGqIpjM9cZKAInhfE1zBN4H2&#10;eaJHLZXbmn1WAxevMZClllJSvk7HzFIr7BxfK3srgEP4PsxdfWJZKRHQX1KVJ7GMmpGKuBlpmBRC&#10;OBWhglSqqnvoPfn6UALPe0wg+F9zfwLttu/M2fwOc+2pCMpd42iPp9AqywZHL1mEifyeffi/mEI1&#10;Vf6rkOJOW16PklVrsGL9dixcXI9NG3eivXsQuVTsKLU4E9CwhfMQqif0V2qZnAok1VDBl1Qgmrmt&#10;5bksZZ2jqLr+dEV+s1MN4khCHF28AMGZ2abOoZk5CGMEzs3Exk2NeHS8D6MXLuF+Ey3tkQ4MldSi&#10;JzUPF6am4vSMdJzMmI9b6xtxf8cJ7CusQNPqHfjp+hMMbz+KpgX16Fu3C++eP3UmRAjcVxqW6QzD&#10;fP/+NQ737MbK1sUYftyDdy9fUpkJqcY98zVSaoOYYAtgDdl0YH1oq3GMw+sVBrDUnap97w6aTjCd&#10;3bwJbceP4+3de3hx6zZejdwkwKa0R6jCR3DwwGEclBLTNh9g2agVOKi2ij27D6B8URXqKOGNVONj&#10;R06gtroWEVSQ47yp+n3VcKXW53YCrNBEBw2zNPvM6GMMqAvJE5dknS2ovlJg2Wg1ZAnmXsLMcoi2&#10;um+gDzFxsdizby8uX7k6Vhn0EuROWu25ZYswQcPw+I8LZO3rM2sOYZTKFtAmZ8OfYCrP9WGuHK5H&#10;VbKm19pK+hEGEF4/zRemAvsqeE0AYfanKvvM5fGMNITwutAiWnD+sMLKihFSVmQ/tAj+6CIXlzIW&#10;ILQkD6Ub1+FcZxcuX9UjUK87EBNam+7IcthmTg1Cz2s6ePI0AXFWs/QlLFozWTOkBKsUUbmvupTU&#10;kCSba91DagVmqjJJeay1CKvVONGg1YLyTuu0Bzze2ywv76NcWLbYJzaZChxLcOciKT0fkbRi8fzx&#10;BsdMw+RQXuuqsd5fyq6cmLmzP79PfY9hVNlY2topy2iP1y5D/OoGxK2kwhLexFXMYfW8XjVYUT19&#10;+L1OmpNCW13hKDFVdU59Hd58/yMOHz6LmXPykZCchjmpuahdux4JTFUiF5VRYSupuIsQygo2tKSY&#10;sGrlyUrEMMeNXDCf/4dCU3yF+of95/B/RaUNpHWOKCzhMVbMBDeUUIdl8v+WmYdjjedw51gPHp7t&#10;x90LQxg9y99NYTl65uSgbVYeTtBCnyuswe2Nx/Fg+xnc2X4St/ddwNPzg3jY1I9DS5bj/qVBvPmg&#10;ZXhejs0dNhV++dyepXRh+AQWnc3C7v41ePpCq2k8w4uXVFZBqxlOWkKHMNuYa4L93AOt1NhV4FcE&#10;14X5JbelwM+YtwvoN09H0dvahFMHG9F57gyu9nRikHnxVxt2HMGWPcexmbFlzwls3nvS9rfuO4Et&#10;e3X8iMXGXYdR2bAByzbswvb9p1C7ZhsCo5KxeutenGntxvELrTjV1GaKeKalC+fbenCxo4/WcgBN&#10;3QM439mPi12XcLH7Epp6h3CxZxBNjOa+Ye4Pc38IF3ouo6V/CO0Dl9HWz21ed6LtEvadv4TZxXVY&#10;te88zvSM4GL/NbQO3cQxnbvYh3p+Vj/+KAPn0h4T3MkCOEONWbTSVGLtT5o9B2G5eY7NymOuROX1&#10;z5hLmz3HwPVh+BH0gKwMy5e1llYorXf4AtqzMqpCGX9QCxWEn9CGKWjrBHBURZkpj5RD09kK16zE&#10;YX65V67fwBArnEuXh1nxXLPZUxoLffP2Hew5chy/oD01K2tWmVY6OAQTggKZtwZRPcOtIUsDJ3zj&#10;k6CxvX6spCbFJxrYEwj+L9Varf5XwqwBFLreT3ATaA3gEMATqbYTpKJUXN+YJN5vGhJS82mLE/C1&#10;XyT+ykePQY1jRcLzDGvUikvijz8b0QQqjgqYSOVMJoRJzGETlccKXMIaR3scL4tMBY5bRstbV0VQ&#10;a2xfkOt7njhjNqYuraF9Xo7pFYSGzmrlig3Io8qlZpUggO+3pGIpLfUaWuj51iBlTyBkvhtBgNXy&#10;LHDjCLJgln1WHhzJiGL+G8o82J+pkh9dVzAdlyAOyWHlnE6ICW9MdjFa913EHea9t4624e7pftza&#10;fsoarA4kpuFc9kKcyV2Cq6v249l+nt9yiip8DqMH2/DkZC9GznXi3NHjeP/pA57bShua2P+K8Ari&#10;VwTzJd6/fYuu220oO5uLquYitNw8RVv9ysB9Tlg1yUHbCqmxa61fvtQ5TXZwbPUr5tKa6OAC7Npo&#10;QfyUefPrl48xytz4/Kkj2Lp9NU4do4WeXn0G02vOYXrtBcyob8asZc2Y2XARMxq0fx6zl11A6oom&#10;zF3ZgpRVLZjDMnVNO6bX8/yyJmSu60LGmg5kre9C1sYeZG/pR87WfuRuu4T8HYPI3zmIvJ1DyNlx&#10;GQV7R1DceAuF+26gqPGmRcHeG8jbPWKRu2sEJQduo67pJZa1vcP8g/cwc90gEhr6MW31FUxfexlz&#10;NvB+u65i/oGbyNxOsFc1I3dTE2KLa1gbp8OHtb4va+SgrBzmSLSHtHuTUlKZA3u6lKS4BFUDPHzV&#10;Ak3FFcRBGsBRlIcwAhtJYBWCN2wBoaVih6ikZVSE6xEfzMsEbhStnuDVkwFiKxcieimVopxpBRWj&#10;cOUqWsbNWLBuP+atPox5Kw6idO1hlG0+iaL6rZiVX4H4tHJEpvCHmV6BqPTFCE2ZB7/puZicmEoF&#10;TMIvCeHXVNa/pg2eGBKOyLhkTJs2G1lUnJRUVli0t38VEGrnJ1B1ZbEFoj9V25dK6seYRIAnUHn9&#10;CHB4MtOM+Fn4OoBQ0zLrvOAN5Dl/2uwJVPyw2WmIZmWXULEQyQJWTwNcJovMcrlUtgFTVnGbahvb&#10;UI2Y+iqDV326GoQRU8ectoHQLqvnd1pIwNIxbQXvs6QSpy9ewMkTJ5FbUIppczKQNH0OGvcfRMm6&#10;VawAF1h/bsKScqs8QrWCJ+FURRxBtZVtjmXKFlFYaIM5BLi5LJ73Y8Ut5Y0qZGWbW8S0KM9idlEZ&#10;BjadwOiRTtw+0IpbO8+hs2ApDs3IR+tC5pKLV6KvagvubDiGm+sO48mucxhs2I3bW47j+cFWXNi0&#10;F4N0em/fvad6aukcWmdCOx5a7O4t+u71oeQsXVhTEda3r8Tj5w/w+int8zMBy9KstErNdHqGRw/v&#10;4v79G7yfZi5peiEBpspKbdXYJXBfKAixADaI+ZpnAvrpXZxuPoR7D6/iq+TqFtZ2bUhmTGvowPSG&#10;Tm63I7muHUkN7Zi2rAszlvdgxooe/hO6MW1lH6avcmLmmiHMXHUJswjWrPVXMHv9VaRsHsEcRuq2&#10;W5i7/Q5St9/G3J13kb77ATL3PUbm3sfIahyPDO6n7RpFyvb7jHtI2fEAWfueouT4O8w7+RF5h15i&#10;9va7SF5/nT8awry8H0kr+2nL+HlWdmMGy5kr2/hj20UQ8+GjqWdU3wBaaSnrZLVME+Yw/pD80gl4&#10;Cm0yrfEkKS/3A3NzrFaPpoULn1+MYA3s0BMciqnCBDqAETSPKswfVDgtcxjBtZDqLl3MHy1hrlpo&#10;DS7xanThPcJpu8NZaei5Qr6ELTx9AZLL9yGp4gimlh/CtMUHsG/LETxv6cCdln7s2XIauZX7kVZ9&#10;HKmVR5HO6+Ys2oPEkg2IzG5A7Jx5KJ+3EKc3b8H1Y0fwprMF3w/34U1XM3oO7sPGuhrkZmUhjjm7&#10;L/Pqv/YNwV/5huOXQZH4RXAU/jowwrYnhjOPj0girEw3aL2DCK1fJC25cm9eF0YFL+L3tH39OhzZ&#10;uQvlpWVIIhyJ9Usxbe1yU2BTX0IbL9Wl+sY1UIW5H8dcWEMgIzVGmRBGsdR+Mq1zZFExAlghTF+x&#10;AkVrV+PAiaP8MY7iwf1RPHn8DKdamp3nHFUvRfJS3of22V+j57K1EH+W5bkBBFlDJiOo6lG8n+yz&#10;QFbuG0LQ9f9WhOXmM9SYxf93Rh4q1+/EoWW70LHhBK4e7MbA7rPYn1OO3UVVuLrrDEZ2nMal9Ydx&#10;hdFVvRVHcipxIHsx9meW4VD6fBxoWGWrWL57RaWlAr+TAjNeE0bZZJUf3r7C8Gg/8g9loOhcLopP&#10;FKHnTjveP+d5qa3N/dV0RNloZ+rh4XM7cOD4FmuJfis1FtiE/RXV97nUVyB7NWY9F8QEWNMMnz+7&#10;i+MttNID5/DV1BqCK2BrWzG1rpXq24HZy7swi3BMW9GJ6R5IBO90ljNWDxDcfpZ9mE1wU9YNI2Xj&#10;NaRuvYHULTcwl5G+4xbSd95heQ/pu+4T3FGC+pBgPjJosxX7HyNn/xPbzjnwlPtPkL53FGm7ea1A&#10;57W5B5+h4OhL5B97hezDz6wimLP5OmauH8L0Nb2YsaobyfVtiFt6jrnTGUTP30hlzec/knlvSrqp&#10;byCtYFhBEXzS0jBh5ixMnq0x0fwxEFw9b1YNI7JoUugA2rUA/nACNbCjgNtFuVRe2jSqrixzKKGN&#10;ZH4Ww7wuspqKWVPpDAVcyPyN99MCbXNmz8SGqgpc3LMTPUcO4/Subagm1NPmliFh/j5MKz+G5IWN&#10;OLJ5P769eBa/amvG3/b34XlbL26d68ClY+cxdKoVHQdacGTTKexefwyDZzvxebAPn3taLb7p68AP&#10;gz343NuOTz3NeNtxDk9bzuHW6RNo37kF2/i55lGJZmQvQmJ6FaakVyN8ziIETuUPPTkTflMYcUwx&#10;ErMQnpSGNH5Xe1atxMjZk/gw1I1f3RjEr28M4VV/NxpXr0Zqfp4tVzN99QpWnsxx1b9rNpk2mscT&#10;qbSxtQSPyil3EsbvNISVXlBRgY2kSq6usi6e6NJSVvLrEMvKci6VdBHhyCwj6Py+p9XXYmpNDZW1&#10;iHY4jWqajXACLFWVCvvy/+bPSjFQbRs8rnQoPL/Arg/LkwrzOrqSkGwez1uA0Gwq9vwG1DY/wbLW&#10;t1jX/AGr2z5hdfe32Nj2GRu6vsXm/p+wte09dne9w672V9h4ahTLD95A3f5rWLy1FzU7+7Gv7znO&#10;j/6I8/e+w8X736Pp/jdoffAt4xs03/+Etgef0fPoB5y7+xIlJ/aj+MJ25J/ZgO39bbj2/C2uPX2D&#10;kceKV7jz/B3uv3qH/nt3sfL0JtQdWIXm/gE8ff6CwD4lwE9oowWtJvXfx1OB62WjnzwgwKO3CPt9&#10;nOk8hLNtB/FVUk2rqW9SHaO+1VR4xnLCu6wT0wjyVCrw1GWCmfBKfVcT3rVU3XWXMVvwbriKVCpu&#10;+o47mLvttpWZe+4jg4qbRXCzGh8hnfuZhFOwmvISVoOWoTKPIVhzDj9HzqFnBrPO5R95jlwdO/LC&#10;AM458ARZex+wsriGGetoq1d1IbGhDVPqWxBbdQHxlacQWbIK/un51sWgVsow/pN9+E+fRGX21RBJ&#10;KkoI/+Ex/DFJeQVuYB7tNsH1oY3253agWpeLadGY45qS0CYLWFnECI3TZajVNJTAB86cg0DmodOm&#10;TMG6isW4RSg/X+3Hd1d78XGwA+97OvBWSnloP2qrd2D2okYkLDyMTWv348GhvXh65ChenzmDT03n&#10;8F1PJ77h9e87LuJdZzPesHzb1YJP3S342NWEF81nLd60n8fHnhZ86G7GO977ectZPGk6icdNx/Gs&#10;6RRed5zFs/azuHHqDDr3ncCJXSfRuOMUju45joO7j2DbxqPYTkU6sOcMuk414WV3G34c7sLny134&#10;NNSF7y5344fhHnx/9RLeEOjj69YilXmlDc5QYxXhlUUWvDE1VVYKYLfvN6qyHKHzShBMexvC7zG6&#10;rBSJBNkvPQWJzIPTCbENh+R2Em21hkdqsfYQqS2/T3/1IKRlEMYchFNd1S2k/6ffHLor/V91nmoc&#10;mElgmQOH5RbyWv4faZmDM5kq5RUikLlvypqzKD39BouavkVt32+xrP+PqOn9A2r7/4T64f9AZf8f&#10;UNr+jyjv+xcsHfozqof+HdWX/x21V/+L8T9Qd/U/UDP0r1jS9wcs6eU1vH7pwO9R3vtbVPb9DksG&#10;/hlVl36L2sHfo37gj1h25Y+oG/4Dqi7/DjWDv0PDwD9i2aW/w8rBv8eqod9g+aVfYdWlv8EaRsPQ&#10;J36mt1jR+wFrh37AhkufcX54FM+oxGp51sR+p/QoMEMW+slDAfwQpzsO4ejFPQS4toMqxiC4yYQ2&#10;sb6dwFJ5qbhS3hkrpXT9tMoDVF3Cu47wbhjGnI3XMXvDFeakV0x5U2iVUwlwmtnl+watImPfQwZB&#10;9kCZQYDTCXUGFVih44LaQCaoUtvC429YvkTeMcJLcLMIddbhp8hs5H10v923kLHzOlI2DWLmWn6+&#10;1frsbYT4HGIWHUZIwXLaZP5z86g4rJkn8R+vRi11G4Uzj5IShJUU0iozd8pk7a7ISadi5DLfpV0m&#10;nALXgvBKaWNqmedRWSNLSvhDY0WQQAsaFI542s9FrBQubN+EF4Ts4wAhuNSFbwnB56EefDPYhfeX&#10;uvGxrw3PO1vRcugc6uuPo27hWrQzR76+ZTNu7d2Nu4f3Y/TMCTw9L0gv4lV7E163nsOLVsJIdX1C&#10;cB+fP4lXLAX4BwL+qbsVH2mn37RewKOzx/Ho3DGMXjiJhxdP4Ekro41WteU4njaftOOPLp7Bizbe&#10;m/Guqw2f+zvx4VInP2+bgftxsJv7rEB47CM/96fLvfjm6gCedbViZ20tkvj9Jaxaxhx4mQEbo8kF&#10;dVJiwqiyvg7JK5Zbw5dcSvSiRQji/yCI7iScdjeAKYt/yhzEsFKNKy6xReo0ACSYsE6eOo0xHYHM&#10;l0MJbrDgZAUZks0Kl9+vgLZGypQ0+FCNrYKe6+THwVn5vK6QJe00IyBdT/SvwtSGC/x9jWLB2Y+o&#10;aP01lrT9PRY3/x0Wqmz/ByuLL/yNwbnsyr+hYfhfUXf5z4SbEF/6Nyy9RCB5vP7KvxPkP6H28p+c&#10;84S6hudqB/9IEFkZMOpYASy7zHtc+g8sG/o3VA/o+L+ifvBPBv6SXsJu8TvU8f3q+3kfXlPb989Y&#10;0vMvrCRYAXR8Ru+tp9bYZQM/FB71dXPgx7TQauSSAh88vwNfTavvsjxX0CqktBZU4ZnMNWetJrBr&#10;pLhDBu6sjYR3k2OZU7ZIeW8TKFplRuaeB8hQUG0VWY1PkOkBNVcqKhAJao6rthYvGC+RqeMHnhm8&#10;BcdfI4/WueDEawNa2/nHCfbJ1ygg1AVHHqPg4EPk7LmFtC38PBt6+fm66A5aMaW2CYlLjzPnbUBg&#10;zjwCqsEbzGkL8m1sbgStnalufg58szPgpxFZVNwwjY2m4karAYUheCMqF1oep4aZ0FL+MObQxkXF&#10;IYDgRoVEIGf6bGyprMDQ0f142kngpIr88X873Ev16sP31wbww5VefHeln4rGuNyDHy934lVnOwYP&#10;HsR55o3DWzfjyelTeHzmNF43nceLJiosVVV57pOL5wj1Sdw5dgjXD+7F3eMH8KbtAt7zvT5KmXnN&#10;O26/6byAxxdOYPT8MTw6f9TKJ81n8Ihq/Kj5FLdP4XnrKcLLyoHq/aqTAPc242N/O77nZ/qOFc1n&#10;fuYPgwKXdp3gav9bfe6rg/iWf8ftcydQRdsbQ0VNXN5ABaZtpuLGMRJofxMI75QGNXI55zQMUvlw&#10;qEa+5dGpEMigtExMZhoziaD6JM2E71QG0xyfGXq0zUwb+hjG/1VUCcGmgkcQcjVchfH/JYscYoM0&#10;mN7wPmoYU39/YDqP0S4HUoGD6LwCUtQqXYq4sj1M9XoN4MITb1F06hMKz32P/NPfs/wR85v+FhXd&#10;v0N51+9QSaAEaNWlP6BCakw4awjh0sE/MwgpAa7l+Woer+Y19QS9liDX8NwynltBpa6/zGNDfzRo&#10;l1lFwH3CW0tlrpZyC1reb8XVfyPgvyfovJbRMPAvWN7/zwT6d7zHn7Gy8y1uP3yEV48JrEZryTqP&#10;3rFtWWptP396D01dx9F4dgu+mlLTYuoruyzVnS17TGBnKtddRYUTwOtplzdexWwPuKlbbtIuK8+9&#10;i7RdhHcPVZFhFpm5axrtc/Z+gfqC8FJ5PbAawDyuhikBnXWQ1xDg/GNvuP8KBYdf0zLrNY8xlzlz&#10;GpV7LiuCubx3GstU2ee99zGXlUUac+y0HTeRsvUKZm6gnV7Txdq/FUnLLtBRnEVC5UHW/pXwoW0O&#10;JrwaRxumHxPzOb+sLPhTFUKL1UW0wGCNEbSVixFL5YjgvmxyzFKWtNnKwSZo1k1QGAIDQ5EQE4cF&#10;mZnYVluNy8cP4QWt7BvmpR+ovt8MEVjBShv9I3/43xEGAfKdCwoB/17qzGtf0DY/Yt765BwBO38G&#10;Lwmw4hm3b1GRh3ZvR/+uLRjevwtXGndQgU/gbftFqm6zKfC7DtpfKrLUd/Qs1fccS8ZDKvEjWuqH&#10;VF6Vz6jiz9vO4TUdwuvuJrzra6XqUnmpst/SKn+nCudKHyubPu734xt9/utD+JHxzZUBAtyPj/y7&#10;WvbuQCb/7rj58zFl1QqnAUsA007HczuR6psgNbbjatiqsu9UdjqIShqURuD4XQbMnouAmXo6BV0P&#10;lVUWWQ1UmoQQwlJqrUEdsZphRJsdu3gx/w/8P80vRbhy3tx8AzqAlUJgBv+PVGD/1Fz4phQgtLCB&#10;KeFxTFvdjVnbbmAuf0N5J94T2F9hccc/YWHHP2IJrXT14L86QeWUla669CdaYoJLFRW4Ddf+i9sE&#10;lyAuI3T1w3/2QPwHwukocQPVWQCvuv5fBvFybi8bpgrzNYpaqTTvK6h1TsfqCH3dwB8I8Z8sVvD9&#10;V7Cs76cL4L2re/4BjQMvneGXDwksVfcRbbO2Hz26w7iBZ0/uoqPvHPae3UQLXU/VVY67vAdTqbrW&#10;wkx4p68hvMxxzSYTXGtZ3nrLscnbaZN33jO1nbuLNtmjuI7quq3Lj5C57wlhfErL/MQJg5p5LcHW&#10;fuaBx6a8uiabx/MJdiaBz+Bxwa1I573S9ikE80Oz33NZQaiSSGW+PWf7DczcfBlT1/QgeWUH1eEi&#10;khrOU4XPIWrhZvhk0brl5iGkqAgBefxHsxYP5L7gjWJupsED6hKKYIRXLEQMfzDRhDi8vIyqkYEJ&#10;cVPwy8AITJ4cjNCQKExPmoaFfP3Wqkr0HNiD57SXAvc97ehnWlAnaJ2ZOyoEymda6g997VS9VrOt&#10;r2iBHxDGx7S0o+dO4kULFZQgX9+/F7ePHMCV3Ttweec29G/bhMsH99ASn6aVJtxUT+W8H/mer7j/&#10;iJb6IcF9euEUXtJmP6fqPqZVFsT3zhzFvXNHcZ8hBX5GgKW8r1nZvKJTeD/QgXeM91RhAazQ5/1I&#10;u/8tof3pxjB+ffsafhq5jE8E+AMrpAfN5+k4liCJoMUsraSVXoHYOqowgR1T42V1BrXyYrVWJ+h8&#10;VRUiNdWP8FtDFG2w/6wUB2apKK2xGq3CCGUoy1ACaqnOooWEmBXpIlasi8oRWboI0fPLEJZfRHut&#10;vJdpUAYVdzZhTmWqU7oFU1c10SUOYu7O2/b7KTn7GYvafoPFnf9Im/tvtMT/QWj/FVVSV5bVApZg&#10;VXNf52u5L5gVgrmaKrqENlfwSqVdFZb66phUtkZAClDCK2CXUsUdeB31rZFVtu3fm42u7fs96nSc&#10;qlzd888seYxRx/dp4OvLW7/FheuP8PrpAzx+oEXvHuL1o8d4SvV9NCqA72NguA3bjq/GV8n13VRg&#10;BiF2GqkE75Ap7iyCO1PdQlTctO3jrcqCR6qr0PYYuFTfPNlj2WHBeuA5v8Tnjj2mTc6muuYdpiUm&#10;qHlHZZNfUZVloWWTaZ2pwHlHaJ09FtryYdqf/GMK5cVUaVpsqXcuc+P8owzmxlmN/DzMi1O3XaFL&#10;oHNYrxy+BVPrT/OHsIo5bgkhLoK/+hUJcGhRMS3zfP4g1GI638bxKu+NWEygqRgRpQswcdoM/F+B&#10;YfgFwf16UhACgyIwNXEG5mXlYhkt3sk1a3Hn4lmq05A19nwguG/7OwhAlwH8WermUd3vqV7f8Ph7&#10;Avy06TTz0RNUxAt4Qrt841AjhrZvQd+Gtaa6j6TGtM4vCfVL5rY/3h3BYwL/knnrM0Jrr7twmqCe&#10;tmsfE94nFx2A1cD1iFb33qnDuH/mCO6cOoS7Z4/g/gUqcgtf03oaT9uo8FTx1z1tFqp45BoUb7VP&#10;J+EC/Hd3b+BXN6/gI6306/4e3G9twsnNG1HE7zAqJQPxS5YgkUo8ZVkDga2xvFjQxmp4pQDmfnw1&#10;t6urEVO1BGHFTGmUuwpeQTyH2woqso2mohIHpWdRUZn7spIMZq4cViQ7zf/LPKYzjIiiUoTlzec1&#10;xbxHHi3zfFrsNUioPYHpTKUy992x30XR6Xcobf4BFZ3/wBzzd6hgSGEFaA2Vd6msrSCVVb705zFo&#10;pb66zlVllRUETttLdE0fjzOWSsUJpsolvb8f29a5ym7mtZ5jVSwraNNVCuwqfo5KuYDOf7Jyaddv&#10;UcVYSjtf3f1bLGn/Da09j198iaHbD/H02UOcajmM/ae346GWmNWKlcyNh652YsORBnylVubpBHcG&#10;rbL6dQXvnE0jzG9vYM7Wm0ilTU7dcRdzGWkEOIuwZhJcRQ6hzaaSKteVZc4mvNmHCKxHaXMIZ7bZ&#10;ZQH5xiKXkGZTgQW0bLPg1PmC4+8tCk+8M4ALTzjACmRFLsEWuLLiecdYERx9wXyZkAtkWvOcA7Lu&#10;/Jw7b2L25ku0UOrHbsKU6qMIZj48WflRNv/hzJWCC+YxB1afbxEB5w+ANjlswTxELixFcEkRJhDe&#10;XxBYwTthYjAm+4QgKioe6bPTUZFXiE0VlQbwaDsVlQC/J7DvBwgwlfjdAPNIwvrJVHhc2QTvqBTz&#10;jBqVzuEeFfjagb3oWLsSXetX49GpY3hO+/zk/GmWZ/GUlcNTWuwPVy7hBtX0+qG9uHFkH64e3M3Y&#10;w+39uM/XPOb1L3i/ly3Mn1mOnjmG28yV7548ZAA/OE9bzUrjASG/z/e8x88w2sJ7E+IX3S14yVz6&#10;vX1mqq/+DlU0+uzDA/jVrWF8y8rpZX837rc04+qF8zi5cwfWLqnBnOQ5iCR8cUsqkbBymaluTHUV&#10;oglvNEttxzKiKisQRdBjCHF8dQ0iNDWTeWwA89iAVGcss0EsoD2KrFw5mMoamKERc3RPOfkIzilk&#10;zLN8Nyi9gJUA06FM5t5LDvP32os5u0eQfugxCs98pF3+EWWtf4uFnX+PCirbEkK4mIAIRNlngba0&#10;zwGwljDXEGBdI7Brh/+doI4DvFSNUFLhAUHM10i5eb1eq9fVcr+KyuqoLI97gHaAddRX24o6XlvN&#10;960i4FLeasIs9RW8UuUGVhx1fb+jCjO/pjrv6n2Fq/duYPmxGiw8OA8Hz261/mDNZuofbse6owR4&#10;1pp+zFqr1twhKpcUTIMwbhuwGnyhUH6rbiAprmBVqMFJITucd+gVwaTCEtYc5bFH3iBL2wRT2wIz&#10;/5gTgtiFV2Wewf0a+VTagpPvkH+cpbVCO/A60DrhQOwAbcFjllcT4nTlzWrd3idncJeVz2XM2tDD&#10;HL4NU5YeYT5MiFOK4Ts3H4FZmsTAyCmhnRbIxQhVwwlVWbOY/GiToxJnITg8Ab+cFAw//3BERycg&#10;ZWYqynILsJk/xP0rVuDyCVrV5gt4QNCetbdQgR2I31LV3qlUXkxVfsVc9d7po7hz8gjunTqKu8yb&#10;+7ZtwNmGpejfsclU9OGZE3hIG333+BHmtKeY0xK2E0dw9eh+jJw4jM4ta9G0ph7XCLDAfUF1ft3R&#10;TNsscM/jMdX4AY8/JMB3qcC3CLEBrJxYVp1xn/DeYmXwoOkMnrRfwFN+rmfMpV/rc7KyEbivuP1c&#10;DWgtOteCR23NuEFwB44dQ9fhIziyaTs2NqxEIfPOuITpiCKMmkkk+xxbS4hrqxFNyxytReWqCC8B&#10;jl261CKqshKxstMLmRcXl1A5CSGVNlBtEsyFFYFptMNzlS/zeFou/NLpmjIKaLGZ/szOgu+sPOa/&#10;tOWVjZi+qZvp1ijmnfuEBRd/wILmX5tVVotvudSMpYCTZZaqqnTDgY+56pX/ZI77X9atVM+cd/l1&#10;p/tISiwLXSN7TasseGuY99bSJsuGmx1X8LzstMCt81QGpsZeALtga3tpLwHuYUXS+VvUyJpTlWWn&#10;3VDL9rJB5sIDtO9U420tV1FxeAHKTpZiwZYC9NPZqZ/40rUurD1aj69mMNedYw1U160fV6On5jK/&#10;Td/NnHOXRk8R2P3PnLJRKitIZX0FIBWUgOZwW/umskfeEeb3DMJ49COPvWPIAvM4r7XX6TUM7dtr&#10;CKxCEOfRKhdQhQsJcx6VOJdw67pcgU/Yswl+plSelUc6P48ijRXKXObcKbsfIpUxh59/1vYRzGJu&#10;nLyqg0pwFjGLD9GSLcfkucXwmZsFP7Vk8scRmKWGLbVMz2NZhEnq102eiakp2SgoWojAkFhM8OS/&#10;CbFJyKcy1C+uxM4Vq9C0Zx9unmf+2taGJ63NeNzcZF1FL7rVZdSCF9x+fPE8bh09ZNBdadyFy/t2&#10;4OKyapyqXISbhxvxhtfeOXkMNw4fxO3DtLzHqLYHaKvVgLV9I6427rauHw3UEIyvCdxbvuYNlfM5&#10;LbVZ6fMEnrn0E0KqLidda91OBPUeLbXAVR79oOkU7rEcJfyKJ6wAXvS04zXdg8qn+szd7XjV1YEn&#10;ba0YOXMW3QcOo+XAIVzcewAntu7C1vrVqK+qR2FRGVOKFETETUM0La9Wzkior6ddrjGAI9WWUMlg&#10;GaU8lvCqjKYaG9Aso5nbRi1k6rJgAcJpr4Ozne6goIwcU2H/uVTpOYR2eiYmzS6EfyaVvGIXUrZf&#10;QS5/H0XnP6O09ddY2PH3WNj+9yhr+zuLxbSnC9v/EWWMxVQ6qalKhUAWnFUqpcSyxaaw46rrAq99&#10;F3y9xj1fJRD5WsdKU10V3JbKClJv1VWom8hsNUuBXMWyop3Wnp9T6isVdm10LV9bTzWWQlcS9Pkn&#10;HyBnz0Jk7spA+vZ0bDy+AS+e3MXw9W6sOLwUX6Vsvo60bbdoj50W5TQCkL6HSrb3MdVMDUyEhSqb&#10;eUCtw8ppX46FwMo59BpZB16zlOq+5rUaNSVQBd5bQi5IqbwEO5+ljuXSNucRaCfeE0zCTdBzuJ/N&#10;e2apQmDlkEULPldw6nPw/dManyGFFckcfraUPY8xe9eoRcruR0jd84Tw8jgjldfMpb1X63Xq9huY&#10;urYXyatbmeef4Y9mBwIyK+AzJ5ORAd9UzUhiDZ8ve1aIyTOYnyXPRkTSLCSwnJFCdQiKgp9vKMLC&#10;Y5DEPDif6rOsvArHt2zHyAWqYE8fXnb3EBCC0cJctYNAtxEwls9aW2hzz+N6YyN6N643cM/WLqES&#10;H8er7g48ungBt6nkVw/sZz58ED2b1+PCslrCvd+U9X1HK94ItFZCTIv9gMr8iGA+ps1W+YgAC1wp&#10;8qv2Zqo9g5C/pLo+pLLfoWWXbb53wYm7PHaPVvshr7/He9ylVX9IlX3Syc/MCudZVzued3ficWcn&#10;hs9cxNndB3Fo+17sW78N62tWoKKsAoUlCzE3owgJSXMQGjMVQYxYAhhbVUmApbbViNDEg4pFBJgq&#10;vLgckYRVEV62iNCqhZnKvIhwayTWgkUEmLltwXza5CIqML/z2fz/zKZVnlvBc2sRX3eM/9/rhPY9&#10;FtEaL6LSlrX9hpASXu4v7hKwLAlFBWEp7/oXAsv8k9DJ8grEctrSCsFmtphAenLbMVWm4spCK7Tv&#10;ntO+zpkFF5yyuJeUS/N6nle3kpRXimvW2gtiU2PB7TknG12nhi9+lirmxkv5Wccbs2Sjde5PWEbF&#10;X0l1r+r5Jzrc85ixMRMZu7KRvToTg1Tf4RvdqD1Yga/m7nDscprUlmBkEpZMgppBZROwGftlUwXk&#10;Gx4XuLTLhEyKWnDsA8sPKKDSFhz76Cgu93MFqid0Pv84z7HMO+qcyyLUmQdfE0qqqZWvaYFfEbqX&#10;BPQ5UgnqnL1PuP2UMD7jcVYevC6N75+pCoOvzxX4gp7wZzNyuK8ySxUAlVqRyQpArd2pu+4geUM/&#10;kqjGU1e2IH7pAYQW1sMntYA/Elq31BwbBOCfkQefWczHps3GFP6IEqanIjN3HqYQ5F/80hcB/qGm&#10;xPGxU5GVmoUVlTU4RlXqPnwcN8+dx30q8P2LF/GotdXiXX8/vh++gpuHjuBcTS1Oli/C4LYteEV1&#10;e8r8+c6Z07h14iQu7d6Dro0bcWJpJU7VEO7jR2mjT+P+aearp06YNTaLfIYQcvvmsQPMiRtx+9gh&#10;Vg5n8Jr3ettJJWWF8Zoq+pE57Tta4VECeovX3+FrbzNGuH373Gmq8Dnc5uuusRK5coLOgA7gXmsT&#10;Hnd14lbTRVziseY9jTi5fR/2bNiBdSvWo2pxHYoKypDJSm723BxMnZGBqIRZCIhOhF9oHIKmzEDE&#10;vPke9a1AWFmZo7gVSwhuOSJKFyFsngbQMApLEc4IKy6jlS5DcJ4mIOjJC/nwpU2eTHAD6Zbilhyg&#10;M+xlRf4Qxec/0Rb/EyqpVmqQquz5LRYR2kXqx+35A4//waCtELTcVphaEphaWmKBKIhtn3ZZUXWJ&#10;4KqryANt/dX/xIob/wvLaKO176qve95RbgLG19UKXos/03oTZg+oglSWWUoqtdW2oK3hvdRSXT/0&#10;ZywnmGptrpYiMzSgYxntdx2vV/9wA++3gjZ9FT/jiiv/AxXN32LGhjVMc9Mwc9ksbDm5EYN3u6jA&#10;1fhKDVTpe0bNImc2PqdFduxwJhXW7C7BzTn01gDWdu5hp9FJx/I8VjnrIKEhYJkEUUCmEcS0xlcG&#10;ZTqhS937jPtUUFYGglbnM/kaF1xtZ+k9jhBuKnQ2wcw9/sGBksDnCHxWELnHPvEYt3lu/LwHXpZ6&#10;bYY+O9U7gzl4ugA+SPt/4Cnm7r6NWVsGMW1dN6auakFS7TFElW5EQHo5Js3Khx+VWF0Skwmwz4zZ&#10;CJ0+C0mzMlAwrxwp/GHFJ83EzDnpmDp1DmJopaNjpmDmtBSUz6tA44Zt6KDVFMT3mppw4yyV7cJF&#10;3D17HkM79+AYLXfTshW4vr/RgZBgjhw9gkt79qB361Y0M58+tLAU7etXMadVK/N53CVEN48cpKU+&#10;gpGD+3HryAFa8QMY2LkZHRvXYGDXVtwiwI8I4lPa9OdU/lem1q22PXpBOe9p3CCkQ7zP4KEDLA/h&#10;KvevU8VHmGdfZ9y8cBbXCXo/K4r2Y8fRfPgoTuzaiz1U3A3L1qO6agVK5i/F3Mz5mDo7B3FqvKJt&#10;jpuaihnpBUhizhpOeKOSU6nCC5wclwBHUmEj+XeHEtzQ+QsRXkJYC+YhIKeEKquF5koQmFGM4PRi&#10;BMwmuLOymdYQ5OLVTHvO0UmN8P/9HPPOf8Cijr/B4u5/JJy/JawaeMHoU8vyPxHg32KxgCU85VSw&#10;sk61NmsAhiffJSy1BMdKglylPHXo3wnp/2Qu+18Gsfp7ldeq71cQa1vAuiqs4ZQ6rmNVVHTLnQmX&#10;wnLefgdWU10XYl4jeB1b7XQpaaCG+oCV62ropUpHef9lrGvJ8mDuC/BlfF+nQeu3KD56D9NWz8e0&#10;hjlYtLUCLdeasfpoDb5y4c2iRZVNdq2yu+1GOuG2bYKdcYBBMNMJogupE46iukDmEEgppFlkjzLn&#10;EcSCE59RdOpbKvMn288/8cmi8NQ3LD9b5Okc48v9PKq5gNX9tJ3r2dd23glB7oBtdpxWPYf5d+Ep&#10;uoTjrJgO0m5vu4IZ6wnx6haq8XnELzmC0KK18E3nDyqtgJY6BxNpo/2nzqCqTEP89BQkz0rDdNrt&#10;bFq87ML5yGTE8vikwCgEBMcgmxb8yA7CeIRqduo0rp4mOGfOoX3rDhwsXYw25ssPTlEBjxwmtDsx&#10;uHsH89utaCK4J5dU4CxVd4SK+s1QH541X+T2QVwm3MMCfPMmdG1Yj5Y1K9C0qgED2zcT5oO0zE34&#10;0NeD9z1dzIk78L63C09pue+fOYUbR47g8oEDuEb4rxwnmFT4jj27MUCAh1kxXCOs13ndyNkzuH7+&#10;LAa4f4r5/P5tu7FF4K7djvq69cgrqEDyzGzmuXMQEDEVk0PiMDk0Hj5hCQhO4PeTNBuTYxIxISwO&#10;PtHJCKEriaTKxlctpW2uRBjhDSlagMA8gppLcLOK4J+WB7/Z2Zg0LQOTmdtOnlNMtV2BuJpjdIEj&#10;rMRfIO/0B8xr/gkLmn/F8lcobf+Nxzb/A2H+B8cqd/2TKbIALu34R8ceEwLZ5vJe5bkOfEsJk+Wr&#10;2tagDQIkS+3aZdlhs8RSUYauc5XXgucMUN7H+olVAfCYSu3X6L68v6O8AtjJhx2gnQarSrqEGu7r&#10;fI1GetE2ewPrQqxtF2zlwytY6Szn+1Tr72r+e+TsvIDpKzORUj8HjW0HsPr4MnyVs/81sgmfclbl&#10;taa8ymEtj3WUNYdAmuISyMKThEmQCEoqowBU6W4LToFZePIbFJ/+zsp8BY8XqDzOkucFsEEseE9+&#10;QvHZ71Bw+hsUnv7WrhOsKovsHrrOgdg9VnTmOzvpyRmgAABnhklEQVQmZc7Te/Jz2f3tfT7zPrwH&#10;gc4/xe0zvC8hVqNYeuMDpOy4gukbugzi5JUXmRufRsSCLVSGKtq4eVThNBtUPyF+Cr4O10qRWtEi&#10;FgFxyfCPS7LlaSZExuPr0Fj8IjAc/6+Jfkjha07tbkT/0eME5AxBOYW+xoMY2ncANw5TRQ8dohrv&#10;RPeGdWhbtQynmS+er6vFCHPfd91dtLw9VM1zuHX8GPp5XdPKVWhevhJnq5bgwLwitK9bTevdwms7&#10;qbBNBFiTGFqYA5/DPQJ4k7AOH2xEHyuHvj270LlrN5q37cCFrbzXdgLcuB8DvPfwyZMYItSXWF5i&#10;RdN59BjO7N6Pneu2Y8OaraipWYus/EWISEwlqEn4OigevwxKwKSImZgUPRMTo6dhUlQiJjON8Euc&#10;gYBk2uhpc+CbPBNfxydTSdMQyzxZeW1wvtR2HkJy5sNvTj4mJWdi0tQc2mQqbd4yWuQ9mLW5g7+b&#10;55bPlnb+C+a3/Y5AEkz+gNX1Izht9BRVt4JqtpAwLCS8apAStIsIw6JuwftHxp94TA1WylU9jU9U&#10;WEW1SoJYQbil0I5K/xuvEcQESwptqiugHdhNjanOZo8J4FjDFaOBx1eo9ZqvVz5c3S/bTLh5XwG/&#10;lJ9Fx6p7+Dpa+2p+xgael03+UnHdfRdehRq1FHUD/2yNXVX8Dhaf/w6pmzcguWoq6g/UYvmxBnyV&#10;K6UkqLLLuZ4Gp2weyyWsylnzPVFC2OYRnAICp/xTjU4CVcAKIoEqIAWyjgle95zAUym4THUZdr2A&#10;I7wCt5hAFgle3qPwlLa/J4iElNt5AphlAY/l83yBXcfXekKvUQjkXN1f99WxM7yekadr+D4aUmfj&#10;rvdr2uIN5hV9SF7dRoibkVh3GrGLdyIsv5Y5sSxdikHsM20W/KZTaZJmYEJcIn4ZS6jjpmJSYgoC&#10;ZuYjcBYtYDIVJTwZi+ZXoJc29Nq5i7hGBb5+8jRe9FzC09ZODOzYiZbly3Gueik6Vq+yUVejzEdf&#10;Mm99zLz5KgEfpOIO7CLkmzbiYn0D9hUVY2d+DgZ3bsGPly/jJfPqW8eO4krjPubNu9HPa/sIe9eO&#10;7WjfsQ2t27ehhZa8le91YdtOHF+7CccYWo609/AxDOp5VUeOou3gETQfOoYTew9g75Zd2LRmO2qr&#10;N9BhVCIiIQUTCO2EMFZW8ekImbUIUbkrkVS6HUkLdyA6bzn8ZhRjYsJcTIhJJsSzEMS0Izw9C4Ep&#10;mfzeMhGeNx9hRaWsDIvhNysLvjME7XyEZNchYdFuzFxxEZl7b7OSpdI2/Q0WtBDS9t9RXX+LMsaC&#10;jt8ZiAv5w19AmMv4411EaBcR2rLO3xJyKjHBXUwoVAr4xYRArcSVBMRRYSoftysJdrn6XgWsACNw&#10;FQSsUqp6+T8IN1WXsOl8NRW1mlBX8Zz2rZHKo7iu6to271PN19TKfmvSA0GtIqjVvYKYr+GxJfwM&#10;uq5erxGQ/OxSUnd7KXP5mn7u85jgleLKXss61+s4r1nc+neooPOoZCxV9xj/zpLjdzBrWTHyN+Sg&#10;/tgSfJV1gPB68l7Lb5nTWhx6Z4qrUANVoaAzIKW0jjU29fWEtt39MVC1L2Xmtl3H0j0ngE2tDWKG&#10;HVcINsLqifxTzgD0PIHMyPVcX3DCAy9h1msLBazO2TXfIYfncwm+XqNjUuh8KTIj56iU+CFSdl4n&#10;xP1U4i5MW9WK6cvOIq5yP0IKVzA3LqESZ2Iic96J06hGKYUIzKlE+Pz1iC7bgcSKRkytPoppS48h&#10;uWIvogpWI2LWAhzY3ogrZy/i1sUWvL40jPcD15i3HsDp6gZcJlj3qHijVL6HZ2i1DzTiKvPi6/sJ&#10;2ObNuNhQhxOVFTi6aBFOVlai///X1pu321VdZ776DPd56rmpqtxyUjeO45QTx2Bsg20aSUfn6PR9&#10;f9TSSaIVAgRCEkI66vteQr0w4N6OG2xDGTfYxPQ9GGM7NhgnqXs/w6z394459t7w1B/jmWvNNdfa&#10;W3B+6x1jzDHnvv12ucjHyouPPizFPSzXeHN5dNOmcm7dfeXArbeV3Stvkq0qu266uey45day9aZb&#10;y/abby3bbrmtbNbxllW3ll233lH233lv2XfXvWXXmnvL+lvvKnffurasvmVtWbXizjK96CaFBdPl&#10;f3xKL6GP8uNu88tHr5oqn+y6tVwyuLZcOrK+XDKysVwyuqlcNq5/6/TOcpledp8aX1c+1n1j+W9X&#10;jpa/uEz3fvbq8t+/2F7+RrHtX13dVT6iuPYvP0OlFAmr68unlm0tX7jnYf33/1EZ2vcrq2r/EcF6&#10;+A0B/FoZPCSFOfbrMiwbPUkCCtjedTIKSAFy5OTbZdjQvm3AJwXOyHHGswBB6qbYFVUNNZZVEDkG&#10;5knBh/LiMqO8yx/5t7JMcTAAAvY0BpwoZ20DUhJVf7Qt1/gl5xQjA+cFxcXnpMAoOc84LRUXwKjw&#10;Eqk/Lvb1iqupg8Z9jlpo1FnftxqLHaap1JLahtv8h7L8HLHyb8oy5pc1xqAL6Mmjr5bxIy+V9jWz&#10;Zf5NXWVsXV+ZA7woMNM8TAnFcYCLkVluf0AuMgaMNZZtA3KfAwQuNaqsa/Wc/nSnsw/Q0j3GOG66&#10;vXHcKegS3i7Bm8fdO54R9AJZ17s41rWOrVJ87pHaLxTIXbjhVlwgDngbENcxC3Ue8Thhwg/KVfd8&#10;tXzu1jPlspXHyuVyqz+n9rMrjpTPrDxU/um6veXSlUfK5XecU8z/dY3/nuy7Av/hcvktJwX9gfKZ&#10;6w6Wz123v1yhsZ8cXlcGZ+4oR7fIhZYKn57dXXbecFuZnbm+fHvrnvLLU+fKk8dOlK8IxIuKOY+s&#10;XCGXWmq7bHlZ19NTdioevnjHmvLE3v3lqeMnytMXzpWnzp8p392/vzw6O1uOS3V3rlhVNsu1vm/R&#10;0rJWL4W104vL6pGxcmPvQLmhb6isHBotNwwOu9zz+p6+smpgsKwaHCrLFYsuGpgsU2PLyvjYtaVn&#10;YGn5Qtto+dinpJqfmCtvYrR8ovvm8kl5IZdMby2fmjlYLr32aLn8plPl87eeL1eueaS03fPN0n7v&#10;N0qbYtWrVl8on5cHQ1b/0iWznur579dMlr+6crj8teyj8xcpDl6t/34HyhfXfqV07/6FFPXXZUDQ&#10;AunIMQGpFsUl8UQf14lfR08oDj0tJTwjtXwQtQzwxqR6o7pul1ktBqDAjqLSMi6PgXla57jTdoul&#10;hrjGxLoTgCPIFgvKvMbiBjLMEduG6lKdZYBRZ+JgxumZuNPATT/jcc8d9+q7LlH/chJcjovjXo5p&#10;F2vMkuouo7xMHWEcEwtT2AHALvAQxItPN93rKanwtP7tE/ueLlfdcm3pXt2uGHhTZpoF5ANPCtif&#10;SJFDiXGdOwQucGZSCoCB1wA/AJg/L/NbYAZMZ40BtsKbCkxrpa2KmcZ9xLW4vbi/nVub0LbCzLkV&#10;Wdbj4wqm3O9OYmK54pwDbMK7kPtxx3c9K3vOLZ/RIUXGI1iw5Un928hUf7fMu//7+u4/VL9eYrjp&#10;3LNT34FjueBdsz8vPboHT6Qb119K3rbx+2X+vV8tV912vlwhJb9ielO5i61I+X3l2+4ud0wuKV8/&#10;eKI8cfxceeT+beXBO+4pR266rRxacVPZNj1d7unuLiuvvKo8JKB/fuLB8viBQ1LoXeVbW7eVr23d&#10;Wr6s9ozi5INyj7feuKrcPjpZlrZ3lcXz5EItaC/L5reVW/sHyqhc/n/8L/+1XPn3nyi9l18hYLvL&#10;mtHxcs/UVNm4dHG5obuvfPpj/1T+9mOXlb/7xJXlIx+/uvzlPy4sH7tyunyq/47y6UU7y6XXH/FG&#10;Cdes+Upp2/B9/Zt/Wvp2/8oVToNy50akluPEYoeeL8P7+X/zZLlmw/fK5+/6cvnC7efL5TceKZ+e&#10;2VEuW76nXLHmQpk3+3jp4V4KKk7IpX3wXw3h8PHflNHjildP/k4KquMTcnMxnU+c0hi14ycFniCe&#10;PosKS0VlY6d+L7UVxBo7cvwd3RMxrd1mQYDSAm0r0FMCCsgB2wv2qyXsi+RGL0aFpagoMcqbbrHP&#10;gV6qCbzTAsnKe17Ky3P0fazUehbu8rReNoulwkt9HkATLwOuXwAGnBgXaGPul2kk4uIEekoqvJh7&#10;qPzyGLnWuoe+yeOv67//K3rGW6V/y4Uy97ZeudAb+SOMKaJUYM4xIA6wAVewVpUFXmeYN1WrwPq6&#10;xqG8uMipwg2odQ68wGq1lQsMwE5oqa9d8TWxbCP+NchNFU6Iu3S9f/fzpVfWs/u50m3Vfdpu8wKg&#10;rS63AVbbvftZqTOmsZih1LN2ClA9n+f2qI/zDvUv8AtA/bwk+Hfo2bxceDn0+OUh2/WMPv+Z0rfv&#10;WX0Hxfz6Y25b+9VyxQ2HS8fMveWuOzaWnYo9996zoRy4b3PZcdPqsnnpDWXb8pVli5Rz88RUube/&#10;vyy94oryFYH63JcelTqfKl/ZtFmQryknV99Rjt12e9mzYkW5f8mScrMg7bnss6XjU5eVQcXkK7q6&#10;y9rx8TJ73bXl9Lp15eLm2bJa5x2XXFqm2trLPYsWl9233FSO33VneXQLywsPlDMbN5WFn28r//Xj&#10;88vH224sl43cW6649lj54i3nS/vG75U+xaT9+m81cOClMixgR4+8UYYPvFqGD8oOvaZzqeVh/fEo&#10;XkU1iTWHjylGPfKq3OAXS8+eZ/T/UC/uXU+XfpbunfhXKexvpbpSXMWII7jDskHUV/CNCMoR/dEP&#10;HkV96SPu/Y3OcZN/q2Odq49jrgHwuAChj3FjQC2gx/QMXOlxwTCpF8QYn1Xd7HSnuc6iea4T804C&#10;vlx1XG+DblWV6RpgTumZxLW8AFBx7hnTMyb0IsJVBlhf13MyYeWF+fpcMs5OfAEdEOqcXUAw6qAp&#10;oyQTHUYlVmSggXX0MDHvG2VaxwA+feJNXf+1oZ958C3d+7KuvV4WH3up9G64v8yh7JEMc/smAewS&#10;STLPYfTjQnduiXg2FDhiXQNcjfOMeXN6CICxzESn+tKm8vYagmcNL8fN9v8AbW17BFnvzuc07jkd&#10;hwEk0C6QSw24qGZCbNdaoHUDOp+l+3kOrcEV2HnOs7tk3Otn+Dk8T+P2PCs10mdrPJ9Na4j3Ple6&#10;uEYt7s4ny9y1j5RLlmwr80ZvK6tXrCl71m4sm29eXdYuvrbcPbO83DI8XR5YtqJ8ebMUdvuO8rVd&#10;uwXXwfKle+8v51avK0dXKRa+YUXZNDld7hwYKLf19Za1cq1vHxsrV3/8f5QrPvp35drO3rJuaqbs&#10;vv76cvqeteWh+zeWr23bVr5/+LDV+o6hoXLd3LllvYDesXx5OXX33eWr21jYT1XYobLqhg3lc4v3&#10;ly+ueVhK+0P9W54uPfp39Ox/tXTve7n0HXhFEL9ahnQ+uF/HsiHFqCSZBgRy/2HFr7IBAd6n8z4d&#10;E5sO64+bdggXWX/cowKsX/D2Cfw4F6zHSEzJdfZYYH679ErZhwTkkM5p+4/KpQbceo+vyfwSqH15&#10;PG5V1n26Zxz3UteA2m65XXJeAHwnXdczWuF14Yeuo9YT6hvXd/J1fTZQTug6wHKMTeqecfUBLmpL&#10;O67vz/gpPYc5X0omDaxcZ9oJ4nOBvFgvD2yGaSX9d8QVZnsf10QL0MxA50qlgBeIZQKXumm71Dqf&#10;PEEJ5htlcu/3iIGlthsAFnjrFJLAbduEyxzqu1CucrrIUWHVEvPW44QYxU0FtvrSrxZrxLv1mCkj&#10;poNagSYDbTUEqgoubnADXsFDH+O6tut6Bc7gqkVpAS/gjQSY3WD6tkkh9Cyu5fXW41DpcJu7+C46&#10;Bvy+fS+6DXB5aQCvru3R+d7n/XntuORkuTd+t3z+9gvlk1Oz5TO9K8qyZbeV9besKRtX3lLuX3l7&#10;Wa+Y+Kigfuj+LXKP2SlxU9l33Ypy3dXzy9TVC8p1C/vK0qvmlxVtC8tdg4Nl980ry4Mb7i0Xt82W&#10;Uw/cXxZKYds++aly6/BI2XH9deXkmtXlwob7BOhs+cbO7a69/vau7WXP9deWG6+ZW+7s7ikHVq4s&#10;59ZtKN/Zf6z8y8Wvlmcf/Wa5Z8uX9H0VEuzg5SNvRv+O/v0vC+SXnRUeEXSDJJcOsPWMABR0xKz9&#10;gm1QCjysP1yMmJZzK6T+oFHGISnsqNzliTPvSTVDMSfO/MHq2QqfXeIKKG2OoZ/rnNPP/bT0pzEO&#10;I/EEgKjw5CnFtvo8oM7pJMMpI+EFtMDrxBNussZZgXGlazY6YtlwmXPKKKqpyC4DZcTB9IdbHYrt&#10;xJX6Y2zExmStHStr3BLdlxCn0Rfucd1TS7Gv418pMn0oc2OKSeOW6znLNW7Zebnh5wT0ydcqwDZq&#10;j6NUEgt3mvW5gnOTQK1JrFBdMtAAnVBLlTEdo7DpKnfMxjRS87yZhU432i4q4AO0QQbOjH2BQm5x&#10;VdZ2XQfmDmeqGUs8K+XVvbjPuNyRhX66tOlz6OvQ53DermvtW5/xs+xqyzLBhdtMG+DqBbHreR0L&#10;1N0v+LxTMAN4Km93Bb171wtS5hfCRdfnMA3m5ZAP/Ki03fO18oWbjpVLx9eV9tGbyqrlt5TNq+8p&#10;61fdUTYL5BN331u+OrutfHPnnvKjg4fLtutXlI/8X/93+fh/+5vSf/mVZcOipWXvqlXliAB9dNuW&#10;8p1D+8tPzp4uD+/YXub/0yXlko/8TVksyDfJVT5+5x3louD+8pbNrql+dNP9nlN+ePOmcvfAYFk5&#10;d37ZseyGcvrO9QL8ZHnxWz8o337osTKxRy/LPS8J1JfLiNzkManUoNR0xGomqHCTBem4XFjHoLi8&#10;cn0nDIpgE6ScA2na+CmAelfwhY0rjgU4YKRNgGknz5L5fU/3BLSc5/UE9cP38Lx89uTZ92Qc/9Hf&#10;jYTXpKB2HG3lJS4WiBVSAPWcLXGrDJgBEHfY/fqsCb1MFun+xXomrnKqrSGt5ygux/RjnLNMEHhT&#10;eR3v1mOKOVJxgZa2cYzrfFrKj6t9RjADtI5ThWd0TIZ65vhbZakUftnZ35Tl5/U5ioNnpPYNgFmQ&#10;4FrnDQFwm2NjQYwSE/PKUOUPG/0A3CZXvE3x8gInvXCnBeoWQSJ4M/4ladSYSgJe/cEvoILKAAs+&#10;QyhIBRuQ8gLIc+JeMtDtem6XxqYCG2jG1Ps7gFhQL9Q14O4U5Jx3Sn057qyKnWqbKosBY89uqa3A&#10;TOtRnN23R+q094UyoOv9e18s/XIzgbt370tSr5d1/pJtQNd6d+tFsPV/loUbv1Pa7ny0fOGW0+Uz&#10;y/aUK8fvKcOTN5fxkevK8rFlZcftd5Xja+8pj26dLU8cPaEY+OGy+cZV5SP/6f8p/+9f/FVZvLC/&#10;7FcMfG79vQJ4tnx9967y2MED5cenT5ZH9+4qo9fMKx//z39Vuj99RVkzMlYO3nxTeWj9feXMXWvL&#10;w+vWl69t3lK+7emq3YL3+nJzR2+ZVQy+b6VeCDsOli2zp8vQ9idLr7730KE3yihurdzdAaktbSos&#10;RoJpmLhVMengUVxfoP2D4lepK0kl/REbXv1Ro7xDxwHtXV8fOv7biHk9DhgFvY4HjwGY1FVA9JON&#10;FgQcM2ZAMfAwLw3Bynm62qnE9PHMiKWZJuJlomcLWLwAMtm4zRSBeL5YAI35haQ4Wa1jX2JWQTQB&#10;kIITNcZFHtXLixcZLjFzuWN4Hvpv0oBVY4Cc44SZ64YaJZdKEvcSDzuLLYBRa1YgJcQYrjQte2UB&#10;L5sOkCSjUsvJLEE7qe+PG51FHdNyt2fkbvMckl8TCmHmJLTz1gtcQxwtmWhca0PKFFO1yEJXeHGx&#10;7Uajys1MNX1WY6DlWIBihrcqLkUXC5ibleXUUbrMGf9aaQVnNwDjSuu49TrH6W4zNtW7S7BanQ04&#10;4yN+7pa7mOqZ4PYKTKxHkAJk187nA14BCqT9cimHFAOSzBnc94pAfaX07nlZBryv2ICec6vxTopZ&#10;+O/4HcXDXynz7zhf5t52plx986nyuSU7yyf7V5e/++JY6e5dWrbdfGf50gMbyjf37i1PHjtWnj5z&#10;tuy9+Y7yeX5J8D//ZZle2Fv2rrxZynmHYuaN5Vtscndgb3n88KHy+NGjZceqm8vlH/uH8umP/mO5&#10;tqOnbFu2tBxaJXf5rjvLQ/etL9/fd7A8fuTB8rNT58qe1WvK5MT1Zfq6u8vE9WtK3+rTZXC31PeQ&#10;3GO5wcSDIwJnkJhVfbRDOu/XccBLIkixpsBLgEdlgzXRFBALIoE8fJLklGCukI9yLhs/LaWkT8d+&#10;xoN/KMO6b0RKNCwlHBVU41I+IM/P4MXAszMG5jPSfR5jvK5n5hoDXIAlccX8MADjQhti/RuBuAmw&#10;3HSg1IsiFXlYUDjjfuQ1xbv6b6OQAYgp0pgGWO7RvzchxjgmFkaF0+VO8xphu9r6zBYVBmDOmQdm&#10;Sx5qpZkjZhdL3GbAndB3yCQXNgnUJ960u805Cj2HAg67zRsU/1b3mWOWAZLY8rlc6VwaCLiAGtDG&#10;dJIXIqhNYIE4M9Vca/QDdYUZcya6GgodcEpprb704W7r+iwqLLXejHrHMdYuhc+xnLe2PMvxrs55&#10;CdAP9LjYuMwA7ESVjkN95TrLbe4E8qrIBrvC2SeQ04C4f6/gFdi4oB4jGAYOAPSLUmzFzbtI4um/&#10;y/rvlqtuv1iuvPl0+fwt58vnV50ul0xvK3/fsbKMT6wou1bfWR5+YEv51q7d5duKYVk++KNDB8ua&#10;sany8b/4SLnqHz5d1i5aVE7fe1f5htzn7wj2r85uLt/atrn85Mih8ujmrWV8QV/5+7/+uzLvk5eX&#10;O0Ymy+4bbiyn1qwtPzl2vjx9+ivluYe+Un726FfLjQ+cL12zPyj9O35c+g+8LNdZsasV901PzQzp&#10;jxBwc5pmVH+wVk6DFOANcS1hlA0KbIDlGFhpx3GdZY2+ej/GfYa6jo3ny3UlBj3PYoP3GgAz1u6x&#10;rre61fnCAOIp3OkK8Kj6I/6NuBdoMxtNFtoxcIXQbjQvAN3HfHO61iSdRo+8LiD1UpMbixqjunaz&#10;q6uN8k7ps4DXU0kyu8mCFOV1fEzsK4CJhRPgVN2IfSMmToXGPP5CbIq39CyQN7PUqLLPpdQJMKo8&#10;h1VCc1FdFiFIeVmowPrfuRtiUYPro3UM6Al7Lsgn4TWfrHVVXmJb2lThVOI8ZrURYGPzeAnoGu40&#10;LddYbQS0WBtuOPACngDO/oTUcOMy61rHLO4zig2kob4L1S6Y1cugqrczzCg3Ki04AdjzyDvjHGAX&#10;WqGlyBXYgf2v+rgV4IC3tmRtpdKoMOoNwIOHpdQHXylDMl4AJLo6pcrdO35euqXM89d8o3xhxcly&#10;6aLZ8o+dK8rY+M3l8Bq2y9lUHlUM+125yo/v21t+9eCpcu6ejeXSj11a/vZjl5RlI1PlJBsIbNki&#10;4O8v39jOTpS7Bemp8osTF8qFex8oC7/QWT7x95eXsQUDZd3EsnLylnXlsd3Hy49PXizfOX663LLj&#10;G1JU5nGlrnKbh6SuYyir/hg9hSM4U/GaLmvAigEV8AIY57TATTwKlMNyZ31ObHruTwaUMdxDvJoA&#10;Azxjhn1PJKuIhTFi2gS4GeNGciuhbVX8aY0BQFQ0AeaYWDinkLAxA9aMdzFKHif498kWK/52vz5r&#10;UlBP67/DlE2fIdCxxXrBkABzRppYWZ+RlVcJbQNeKS9JLgB28Yf6JvUSAdqlJLwEMK2nnFrUmva6&#10;h98vyx96TxDruYp9AReAlwhcXG4KPzL5NcfAGlosQGYqyQCz+kjGNjm5iJ9FD2ECGKvuNCAvQJUF&#10;NXGzi0AMbkKb7nUYx0Ac4ApywxwJsAC5qq2A7WAai9ZAB5CYr6sF0lTjhVul4jIrr6DtlOvMGOaM&#10;MYMr1c3MNC51D5nl2vbueVGKCrQvGkSmU/r3vSaYXxO4Olbby1SL1BfrVgzZQxzMOAE8ojf3EImg&#10;I2+VPvoOvlr6DjL1Itfs4Ot6wfzCSxs/s4LdQPeUfxq+q8zM3Fr2rVK8e5cA3ThbfrDvUPnl+YfK&#10;6498vZzZvL/8wxVD5a8vWVD6O4fLvptvLRfWKS4mAbZjb3nq1JfKMyceKi+e/3L5rkCeP3xr+fj8&#10;peWa+eNlzfR1Ze+q28qRu+4rd9xwZ1m0+VtyIeWGMaWiFrUdlxvreVNcYRkAA5xNIAGdAa3gcp4w&#10;YgkzNiVoARcD0A+rsIHUNcClbxz4dD59XuM11q2AHROAvkf3cg/9ATYvE57TTJCh0FM6JwEG0HgP&#10;KHJCnIms6XN6PmPVh81oPEYtNJVeLsbQMedeFKH7poGTcUCsPiBHtZcK5Bm9QFDieCHo+QKK2DdW&#10;IgFkAAzIDYilzpNy42fwAAQyqj1DHOyWFwJ7Rev5unf5+T8a8KXqY2rJiawKMvPHLgDR8+cYTEE6&#10;X6rLcaOgQ9AGuKG+Aa/U19cFowzXGnATYqx9s0zuNvPILOIPgANw2qzkSrgBGYgdIwveSHhhuNsA&#10;Gdlrw4uCClbiWcfIKDGJLbLJHotFcgvAc4rIoEph02Vum9Uz05XWs4A3p4jsQkuFmftk535UGIB7&#10;9whYAdxj1xlYpbRSswFZrxSYel6yt5j7BStj6GfulL5+H/MSeEHfl3rsb5bLb79QPju1qQwNXlc2&#10;Xb+yHF19d/n61n3lV+e+XJ4681D557MPl85rt5RLJzaUv507U66eP1DuWnR9ObVaEG/YXL52//by&#10;xJEz5YdHT5ULgv/GLV+X96EX8NpHSvttB8rI6h1l4KbZ0n/3BSmv4jqpJAmXQbnOAzW+pXSRYok+&#10;9ZEYSiATooQ4gaV14kgG2KglwAKjx+meVOKEGNXlmanMBljXDLzGhVLzedwXn8l4nsd1jkf1smEc&#10;fc3vw4sllNlxsY6bAFOKqX4ZFV0YfUAe1V2C2cACPRCi3urnXG4zWesZYEfV9d8MMNNlBmjHwVJS&#10;Cj24d0r34W5P6kXI3leo7oSg85pgHRPzjunvg2KPafV5ix2A1/mU1HkRsblgntI57vYSPQ+1zSQW&#10;ADeMGPiMFBgoUdlUWFt1l9nydd4GduVoutIotd1oK23NUqOkAhRoc0sd1gVHjIzyEiezrxXq+3Md&#10;Rx+LItitI5U41TggpnoLFQ6Iw2WWKyo4DW91p4ERgLkWEAfArraqwGbCiuP5PFfP9D06pzKL2Ld7&#10;F0ks1FcxrCAF3CFBOHjwDQH7msHt3Qe4gPl6A2JAHSTpIxs4/JahyHOP47rUGOsDdj1vmESQXFRi&#10;z/69z5a593+/fJafaZ1eV5Ytvb1svGlNObR2YzmyabasWrO19K7/trfcnbvu2+Wy6w6WL4yuKVPj&#10;15d9t68tX16/uZy7d0M5sXpduXXmtjJy/z+XQTLi+q4j+j5kVQeP/br0HX1bJu9A58Mkq2TO9tqF&#10;FoQCjIwxMAKJgZINVbcZWMZ0znUfVwjJJnOv42TgUMs512ixjJP9QtD1hD4AjL5s8QCspDofFdCG&#10;vgKc9wAv5xxHtrrpVhO3B5zpSgtQHeNmJ9iZ8ErLDPtUvYe+UfVNqI25YfXzXKky8TNGP0kxElpU&#10;bQG0q7f0HJYQGmapJdv7UNxhiKW2U7pnUv8/cKUzkRVZZdxippUCfJQ55oqZM474F8N1ZnFDLoao&#10;SawAt7nnFeD+QOdsq0Mbi/kNtcCcu05jyFjXaSaWJLJ6ydNRAhiIuQawKG4AHOpr1WXHDR/rmgyA&#10;MY5TcQG47QHc6pgfDjhxqSusxMSCty1h5JosSiMjMw2gVmdiXR03z6OP+V0Ut3MHEJN9JmHFNBFq&#10;S3ZZcfA+QSjlxQb261hq3L//DcNplRXcgwcFIqDLeukTvBz36Fof1w4J3oNvqf116QVqw/627hFA&#10;ghio+o/oXsHct+l7ZWDtudJ9y95yzfItZe4t50qvPm9I6jlwmNhVn7v/Gf33/ufSedOhsvz22XLz&#10;qnvKyMjK0rZsh15Uz+hF80IUZByQwuozRwXQwFEyyCjt75yIGjhKdVMTWPo4BzLDgwGWDFiwAE8w&#10;A9AZ1PW9BtwBVRNiWgwV5jzhnazKyfMmZKg2xwkw7vGU3F2gtUuuNlU4P4fjNFzoUF9BJuUGwFRb&#10;oI0FEQHw4gvvN86BOZNfaTO6NlPvm9ZzpmSLZI5z9Rm4zCwjRIE5R5Ux+qf1TCuzj4m1NYZE1Bmp&#10;sAAmNnbiimt6AQBnAEpfTC0t1fEyudu43CS+GIcLTXFHJq6WnCW+xjXXd0GBARNAr7kvQL16XQKL&#10;8rKZHMcBOMrsPbIEJ30cM+3UJpgBmqWJAByutaCsx3aZpbZsWBfKnW73Twz6NRuk6KhvBboZB5OJ&#10;DiWeTzEJqmvlDUVu3yL3GbBRZLX0uZ5Z5/S5kAOwyWxXW0DSCxdbqstc8ULccWJlWTdxsgB2worE&#10;FCBXmPulaG4dAzeVmHO3wKvWgBpk2SGBzgJ1wQrIGHHngBX517YhgTQqFRsXPGN6e+NGDuuPYVj/&#10;0wcF97j6Rpnr1Ft6RGOZ6qHQf+SkgNIfzOBRufW7nipdu38uQMkgCxw9bwJ3lKTSCbWGA1D1hyoI&#10;AAplbQUYEFthxVBNQ4gJnATdkGssLXO+o6c03vauz63auLvqwzgeRk0NfHwWn/uBz+Ie9XNMJprP&#10;y+/Gsb83nyvLFwAWLjQAs4ghAE71pfUiCRnJKmJg+gEXxeU6WWj6PQbF1fVJ7pdxThGLK7b4Hrpn&#10;knOehdoK1lH9/53Qf/dFKCrKLIvySrm+comJddnY3dlp3OGqtrjMmdBahBuOS801FJfkVU2GLVPs&#10;zLY6yxQXE/t6scMZAX9W7raUeM7V6x4rV93LT6A0IQ6AQ4XZ4C6OK+j1HKDtNjfgzTlkXG8ADnca&#10;WL3NLHtdbeJarDvmXuCN3T+aU00ZD4cK/8LwpvvsaSAU13ADMuAKSMGbCp2Ki7kcEje5KmzT4nzh&#10;duaDIyNtN5vSyKrALtLYD8iRjaaPuBhgBwRnGvACNC5zA+ADAa5jStxVoAVkgcvcKueoNH1DOsZd&#10;A0wAxZ1DaXGzRwGamJQ/QmDTWIyx3AP4A0cUzwoaK+sxjZHhEmOAjw0eoeiBIomAB3D7a0FG9uEK&#10;M8ebcGWfIa7A5L0GXVABcLjHQMV1zgE4XWg92/DyIgjVdoKLZ+l6A0pdTzADRgFVj1HZmQt/bsTX&#10;qcB5zlhKNq3mslTXGb0Elj70b2XpxT83XOc0gysjFp5krAAm4wy0tIuqAnPuVt8PgCf132VS/zaO&#10;AdimZ7CLJK7u8rouGPfZU03Ew8AqOIGYH1IDVNQWeNmh49qL/KbSe4YWxWaTvMbcMe4y4wRvAJwb&#10;4P2+8VtLBhhLcIG4qcI/kLoK3twPqwVkAI6VS5GVRnmdnUapXc2la1Jcg6t+EmPpYnOPF0vItY5Y&#10;uBZ+fAhgMtCtAAeorVNITeO6M9MoLXGyXGNKIklSUcARwEaSKrLPz8lFft4FHMzdZjFHjwBmTpe2&#10;RxCnBdAospQ4VbfCiwEzytsHwIAtePukwI6LZYAdEAvmCq9VWC1QsspnFDCB1qorUBLsBuByuWXc&#10;B+iZgIrMawKLuvzO0A7JbQZoWuADCOBEIWnJAmcSieutYzgGPMx9tQU83GKgwnWNrLGAk+X1zDL7&#10;c3RfJrKmzr9fpn1fxLV2rzUulLS67dUSVNpp3ZeudvbldcbyXad0nHCm6wzAS1oAjiRWE2LKL1Fc&#10;Yt8EGGAXaRzmc7nPnlLiM/i36KU2hWonwLJ0pXGbyTwDLYaCppI24mCdA++15/9o4JepZXM8AG6d&#10;SkojqZVKjXKzRxZzxPyYmgFGfVOFaVHYgJlfO+A3fQXtveqXNQF/zCADsKeg/BtIFH8AMwUhociA&#10;66QXNdYALLfaCTDA5xh1dmIr3Od2wYsrnda+CVWOZFVCi9vsqSKpcZRTYnHuSq4KK9a5Q3Et87+4&#10;ypRRosSCultwdlHnTLWVK7CiGisMeMO6qjsd6hsZ6QGgJbY9IKsgN1pUGThrC5xW2QodxwAIrFgq&#10;KuoNrCgtMAIw0OJSAzRqzDOGiVu5/wMQx3jqgKmWYvkeIEe/YK0Qt8KRsAIBSpdKzDlt9tnF1jjD&#10;q74R/SEPH+c+4k+mlvQ99Uc+omtWQhljATdV2pCqnzETLarp8fXzOc6XB8f0AWcCmtlsqrS4J5+R&#10;MOe/BUCJc1FfIF2kFpA5niBO1ksuYNZz1GLTOm6FFjVO9UWdaSf070F9J/TfAwUON/p3VlnHvXxv&#10;/T8C4lgM0VRoL4wQwMDLNBMAE/faBCaL/9kQgA0A2GcLaCnjpEWRUWCrtcYB/Q1S6+ulvq7aOv/7&#10;MgcggdcGwLKr7/2eQFUrgA0nEFew+bGySGyFSnM/Fi61DPUFXjLS6wU3pZqAjAq3KC7Q5hLEVGDi&#10;X2JnrrUp5o0k1tNW4VTZBBWjjNKLCwBXENNGEus5gSs1xQRsj2uaX3Sf53n3Cky5xl21ZBJoe3U9&#10;x3rN8C49Z+e/aPzzBpgYuB8XWuCSzBqUm0xiq5eklmJbEla9uuYEFi70IZJWAEwsC3ThGhMPM36A&#10;Ygr1AyWQNt1ogSkLQFHfcJcb96s/IQZ24PaLwTDrGbjTgowWkPv0Hez26o/Mf+hyZV3CqHvTTc2W&#10;6w31BWBApF+WySiSYWMPNt3WnLM1sDqnBWKeiRlS9fMsILQ7XMH0mDo11DgXNM4m69xgA47cc+6Z&#10;Pvsnx/P0G2LH3QE8U1okyOxKC1zccs5nAFoKznXfq89jYwHgDVdaIFZQZ3iG7ptWu1j3UtRBvIvi&#10;Am224/rvnPBmEiuuo7gCU8qKGk/I5c0qLFri4JhSUh8KzXXBzTUAZssel1ai0nKfmedlzyxi39w7&#10;OlctLQNgAT7nynv4LV5+/jNAnMeG7vfVnwUVwNf4J0zCUpkDYl33uOpu119vcAyM+0wSiwQXbrOO&#10;YzopSitR2wBX7rGOWxNYnkqq5xHn/rIBciotRmVVgtuqwK59xk2W4gIl0HYzNbRH8axaijmIdTMO&#10;dt0zx7on1hfjhuvz+GmXrU9qzFNS42cF8MsCnWosYA6Io7ADV/oNqTKu9asGuae6yywMALqBw8D3&#10;tq3/EAmtyEj7HDUGyKrKrP5BlSNGBuY451kkwcL1bqp6KrtVu6p1qi/PT4CBkniVOJVYOaHmj9/X&#10;uK8FXsZ6wYH+aL34QOcDOncsfRLoBM6D7wrWADwh5l4sn5vPS6gZY6gZSx/PcfwcYwNg7olzXkKG&#10;TmMm/fIJ2IGYpBkAe1zt45iXS3OM7vM4AaxnTXAdEAXfGDXMnhpqAjqufx8QG1ZiWAFKLTRzvpGY&#10;kjtca59TZTH6PEb/D7gPaNNtTpugvll9GO4wysoih8xSAzLQZsbZVqePcnUS00ieSuJlQCklP0ti&#10;17kF0ADzMakpv6gfYBputYa19nkKCtdYrrBVFnhrUiqSWMS+AndTs14aaz02qNUa88BqUWcAxoAT&#10;gBPiD8PrMkm13TJPF+m8AzWWklIGGauKpLSe8xXgUu4u1JvVR1LdWJpIuaNUfvZJvTSe0Oc+Xtpn&#10;f6SXwU805ik9Qy8I3d8nBR8gHva9Opea9yqGdqyMyy14gc9gocaCDlgxwMV6D5DwCuM68XECPKh7&#10;AmDGBsg8y1lsPQM1zwRYZLx5UdBXXwi1xXX2ucbnlBGJq37FxjyHPieuALVeo80scj/3y4ak5sPq&#10;G5Rr3qfnua8CPqA/dqDmWYZf0PA8kljpdsezdL1ClpDTxzVeKPQDXrxU6jg/Czc+Xipp+YLg2IDK&#10;Wvuy5d/GM1BkwCdzz8uRxQxjspGjsWiBnUbGj0ZxBXErC/bHBS1g2wQl9eIAm4v3J9QH1FhTgVtB&#10;ZwyfwywCYwAfoAUxVXBHWJCPOy3F1me6iKMmtnJ/rFyFBLS0Y4dftSXYjDHAqcCZyAqQ+ZWGx8p8&#10;Yl2rK5u4J+ABcLjMkZCatz4z0DX2ZTqputHe9fJ+ap8BW7FtLjvkuO63ZfdZrffW0jEw272W+ra6&#10;z+lC53GeJ8AASsY53OEXrMJupazsqgGkbGHLsSHe/ZxUlhcExtQVcfr39d0eK13bFJ9vfVxK/D/1&#10;/J/oOiADOWN/pmf9TP1S591ku/XZcrVR8W6U/uDrUmEpsRWZzLQgreD27Ge6CXA5f6teD4AHAZME&#10;mBS9e6+eobHAC8w9PAM1F4D5nDRAxfLlkOfA7s8FfIHXp3v7j7wT5xXe/KPvwz0HRl1PA1pi6sF6&#10;3ndQz1WLAo+c+NcG1Av3vOY5ZtQ5XwwJIc/Oz7FKt/RjPCvVlnGp1J5O08sjoG66+QBNP+eoteee&#10;60shlT2fz7Hdaik4LvIQO38cerWMHmF7IObvXypD+18sowdf8Y+NjR19XdDGUsJQVuJbPVfgJpyc&#10;A2Qr0Alw67GnnAQnhTSp1u7TywOAx/UCYeEEBRu40sCL4S4DKHCynQ6gZiGHf0+YaSSdW4U1zgAn&#10;xFi4xGpxpdepBWyrL3D/UPExCaws+IiMM/CGRXbZv9ogo8gjqrOqGgva+YLXxnLF+5suNZbK7Llg&#10;gQu88zQmXem0SGgFvLnSCEWmJNJFHGSbWf+7VWpMRlqAo8zsXum9on38q7JAz2ljLTP7XPsH11h1&#10;9UP/ikMnv0+8Va1A7pAad/Bj49vkUsutXqAx/Oxpz/aflt6dv9CLg3gZe1Zq/IqgAtxXS5dc7h5i&#10;5xrz9u0HPFQzlfeN0rnnFV0DXoEKfMApIBL6QcCS290v2A2mjskwp6rjnvcb2OgbNnRyh/WHz7SQ&#10;1RaYU1EFWhR0AK7AkRmcCpSBtuKGuwx0uMm4zECbionyUdrI/V37Xnc/8WyA9QdnjYk/p8//uQGW&#10;1fBsM1FG/5TiWoxrLs8ENpJk2On3fI1aaDLRJK3scmsMz6efNqeUiK+XPvQftpx6Iv6dlgLzc52j&#10;R+XNCNqRw+y3/LpAe7OMCOih/S8JKincUUpN33IJ7aiOmdM1rFJIwIzFC9RGK8bVi4PkVexCGcUe&#10;2JKzf5SyRhLLsa5cY/8WsY45X0w2WdDiUpNx9jTSBcXb6ovkFiBzHEADK6CyX7QXMOiY3TmuO09S&#10;qyULnQqc7rJdaeLd9VJbTLDOvS9iXCennH3GQnmtwrQoMsBacQPIAJhz4E0XO64BLuobCa5woaOc&#10;Mos1mpbwtioypZW0qDAureNZ5nersZgBtY1qLLW42DJcaD+LKi6vUWZzevbrku1gcz2p7A7qsaXK&#10;m6XEAC2wOcd6dvy09O36Renb+XTp36OXhje4IzkWRR6R1IrMtKeV7E4DUxjn4QqTrBJsUrahQ3Ir&#10;BehQhdHztzKuD6qPMRnfplkhgY1rOibO8zVARNUEMYkg1umGyoWCAWPArM+uCpnw2aqykTmm8oqC&#10;DMYDj+NJGe4w8atjUUFCggywPdeb0ApErvN8LN1eIPaLIGNbvQAc5+o+u7y61wstGKfvzrO4D4B5&#10;aXAcEL/fgNjAniMLrT59LvfwIpiRUYwxwlpfATwsgAEUGzr4skKi5732duL4G3Z1rc4HnveywuFD&#10;8o7kUaG+UZgRCS7aBDnhzSqsrIuOX3LAFY9CDrLRmdTKY2ea6ZMKY67MqmpMJRaKi6Xi+hf9azxM&#10;v7PQGQNbgVleeB+woq6UTf6wfPHOf7ZKe3qoxrYJq+d7ZbRA2aqoAIrhIgMlLnJCi7nfx+FCs20P&#10;bZv6gBI1TZe5ddG/lbe6zv0s56OCSvD2yiX2iiIZCSnuB1SAjTW+LPLXvTpn+sgLHEh4ye0GfOqn&#10;qYnu8D1PC25AVvwrSHuktN07cZt/ruf/XJ/zM6/57Vds3LNbz98j9VU83E8SSxB37X3F4IYLXGNi&#10;KWFrzJour5UUYAW4AUZxdY6SWm19T5zHtNA7ATjKKzc553zdh1U3llpnYmCUlXMMtaaP41TejJM5&#10;Ji6ln9g24mJeBsSyv7cLjjoDG4o74HG8APRi0HXGEmMTP3OdvoxjeRZqbvDV+jPoE9Sp/vTxvbIv&#10;x6Viu05aUPMdmn2RLMt7/f10DfjjOEoiWZxATDpE3CuAx6TAADxy6OUycuDlMnZQ6stOHBpHbDoB&#10;KI6LmcNFRfWCO4YaR5ILl5xZAxJhLD90xvoUlVsCHeUVoMwJY7jK1ESzUin32UKBgZpf82dBAwrM&#10;KrGmEuuZOgbaNICdkeFK86sN7F45x1NHuM1yi68UwJff+S3B+p1y+Zpvln+48WK5fPU3yhWrv+nf&#10;4PW8rsB18YaAzVVJVFW5vrmCCYDASn0zLS5xmvu4j5iXdhPLDuUSb5Gqyq6674lytdxxAA3FjYX/&#10;udQwEk6/8jUnsAS0lVitN3wXkL0krcgwC0xc6LZaPsmUURR2CDjcbQAmfraLrecQKwt+SjG9l7Tc&#10;YhQacxILiLez8+ZP9dk/Ucvum4rRFRcvFMQ8C4Ap7ABgFBhzZtqK/GbplruZsWvXXvqJd+PaAG4y&#10;5uRVGnHya1EYohdCPs9zzoqbyTLn2D7di7uNKhskGTFqXwUUUA0wag54VYFbAU6QiIl5AQQY9P2+&#10;9FdYmaZCxel3rGzDE4hnxvNT6f/Q6M/FCcCX0LElT8JK2wowxvdiXAKLynvdMZBWNcfyeflsVhqR&#10;wWZunHJJfiybLWsAd0jQjvPjaDoeOx4gAy87U7IaaeoM3gDHgJiKKoCZelMcS1Ucc/ZMP03wXfSd&#10;c0O83IJ2ElDJJqOyaoE1s81p2Wc1xq2Wqz5xlPW/uM3RR1IrE1mNpJbAJQTg3zDnaiksNc3XVOW9&#10;WrHvNesfM8Sfv+ub5cq7v+NKrKi6iqTUPBJTAtOqK0ulJYtsFeYaBqAVZtq5VmmBzi6XqbY6Z0M8&#10;b4wnl/aL9/AzpLip4S6zcXy6zblHVlZj0QfQ7SSiBGj7rCCS2+xEFtNDajso+lDbzhph4mIB7mIP&#10;geqN3qW2AGyQpb7ME6PCXG/fhrv9jPeaZuN4FuZ3ksSSi93Bj6Vt079hVv+2rXK3Kdt0ZRcFIC+V&#10;zt0vCdZXS7dg69r3Wuncy5atAS8t0BIT9wtWElQ96kNpiXX79r2hF0HEzYynrtoLIKqK5xwzyosC&#10;Axvw8rxBueEsksDddj/QAjKAA6X6GwkqQeVElK4RH+Oa8scfKicgBCyVXSjpgKxff7gobsTOAq7e&#10;z3Ursq41653DvWYsSshzAzqmgnDD3w2odTx55k/RyvXlehp9fAcUFXBxr4mJARm4o9gjKrSIeXHb&#10;s7LMCS4UWgrqjflIHgmAMbnFI3KbR6XCxMD+tX3KFL0WOBdA6EUhYGNzANYP6xqxL0ousLxBnqCm&#10;vprCD6ahiLGXnH9Xca3ux40WxI1dPDSWEku2qc19s1BgWtSX9b9UWmUSi7W+gJsGtK1bzVqJ9TLy&#10;aiRc5nn8TOg6QSwD5khQ0ZKsIu6N6SBgZfeOSEaFkgIuIBrGCi3W3tKXq40MshR3waYo2kjgfZ+M&#10;+V4WLZC4as0+0xcARzkl8GLhTqO+ZJgF8GZca/pQWbnQatmZo1H3rBaIF25DcaXOuNlS4dhKJ6q3&#10;PO20+0WpKoCzZWyMS7Ajgw3Qip136jtt10tF7raruJgrxva/WpVSRjLKJsBoBWc3/QKzb69iZPV1&#10;c4w7XQFudaOduJIRAzeOAVJjMbvLgs8KrpcBc7b9uM4aP3hcUAkw4EHZUGP6yWSnQlpZ1ccxCkni&#10;CigTPs/56hh3mWQWsHruV+ayTUFmEyyehtJ1YuYJgWUgdcxzohZbQDkJJRXmuTInxnQ9n5urnAAT&#10;WB3vArcAJq4lzm1VXl4GfG9eDhSbLLr4bzbGOQ7Xf4+cDmJ7HDanHyMTLRUeOyolE2x+MchmdM8i&#10;fnXhIjG0nq9nUl+dK5SozGKDAH5baYxYWSoM0PzUCjt1BMDvGthpPZe4mMQXiS0SXV7FpLFZmUW7&#10;RDFwllV6YYP6yT7z8ys550siKw1XekrXUV92s5xzNRlmgL3/CSkr4FLHTKzLlEqqbsa+OgdOVFUt&#10;gEZBRp0GqjBynfOGS61jn2tcG8orVfXOlCwdzDiYZwjaVNaANDLRHIfyxqJ+zwPLPG2EG80UElM4&#10;gtPJLNRUfTbUVmBirsZiWklwAmmUUwpK3GaN69QY+lHRhToG4E6NR1GpxhrEDaaKS7BacVFvtaxi&#10;ojyTuWDPAye8ArOHIg/BZTcX6AQox72opYAz1DKrKXAKXNzo1liZa2lxHiCTxY74OM79GQIahR06&#10;yiKJ16WSb1sNqbxCaVHjnH+NOVqpsRRySCDZXVUfoJGgMqRAB8ACEBeafrupMisqkMiy0MOJLcCS&#10;RQmkFFnPYPrKxR88t97vyizBBog8C+CxKakpNdOGUODy+QA9rWsYCkvyatFF6qrjusdWgBc/9O++&#10;blXW5wEeNc3sQAlww4flNh9+zW4sSrvowvsuwVyse5Z+iUy2nkEG3aWVQKnnUpYpEKfZUxrIdR2F&#10;Rnn5kTNs+UO6XxCzRU7EuhEHx64cbNkTtc65WCGz0JRJui6abLbuM6yC0wDL/U6QKfBIiIGXjfDm&#10;zCWLTAz7AOr5Y8XCkZxqZIoBWOf0u9CizuMmqF54UAFOBea4FWAWKRh0tekSs4eyf04lr7F4QZDG&#10;EsJwk1mcH9YspwRgJ6kAs0LKPleoMT+x4l9qkJriQrOLJJVYBlbn3t8KcAEaMA2wnkW7M8ote3dT&#10;cRULFBbSRy30AVYhvex9rgYPUfes6xRuUIIpxY3tdaIKa+DQG/oDAa6Yq7V7ipsrWHGJMUAD0CHm&#10;VTmv4yNLHceGWnBxDriRwAqAgT+gVT9K62OpttUzYlKy1RNytbwlLConxbC7DNxV7WhxnVFgVNGq&#10;JhhSITO7DMQoNC40sI/reipvrj5CpVlx5OWDhjhUmPtRWV4qw8ekplVhR9XPSwH4Fl34d/dNAO95&#10;gSubPi+w9fmRdcaFfq/MqK8xncRnCExPQ+k+wMV9ZsEExw2XmheMXg6hrmHjijGHBTBFG6jrYr0I&#10;ZoBU1wAYOKNWOlxpXGz/hpJsRgobHoEUFVgFXm4Uv+yi7hfI3pqHuNmuM4sPdK9AX4wL7sQYrrTA&#10;FtC4zySsUF9WJ7FPNK7x1INym0/yiwwCVcACMK6ziznUF3tJ/7rMSVhZ+ncNU0Vqc8ongcQakG58&#10;0j+10o3rulUursBjLyxA5LphrLZgC8D+VACipoALqBRCRFbZu23ovGM2AAbOUODMQAPmswY3oH/G&#10;GWfDquvA26Fn5O8cBcCR1PKcrNTSywUFLPBSzwykAa9iVR1T5NHNdrDqQ2V79vDrBLH7Bi2QU2nF&#10;0sKsuOqu8HZRjUV5JUklqa5jXt1DcikqqUhWxbwvatmtWLhHsS/xb9cevQR0reFqEyfv0nP1DNYW&#10;O84lZhWYrWqcLnevrgPwCNBKtQGeFwXTRk5MHQZMsrIoK/AGqH2yVF0gBiIKO0IhA1qAR6kd6wKv&#10;zp1J1rOjQivc6RHBhwsOnHaFrfQRH4cy8gJ4z/c7FsZ0X0LMMYkwPnNCcXDEr6gu88A6lk2dfT9c&#10;5PpCmT73Z8EkWHXNyqznACtQh3vdXL1kqNXP/Sj5tPqmL6DkelERGx9/x67xBxdACDYdswwRcxyM&#10;K6z+Jbp3MXPPetGlqi/Ss3KjeKDFjfaGeQLb00jEzA8ybYRLrTFSZVdnCWI8AGqhWdDgTDSqTcb5&#10;DFlqYvY3DCuKi/oCMYks75FFLKyYeA4/s7nggXCZ521KN7kmpWRWXrUASWtIpaL+cW6BHDtuhPrG&#10;NQEtlTbQMvZ9Dve4nvOL/LjOhjISU1yfr3vSTQ6IQ22BNY8/7B7Tz1a1ZKkZx66T3cz36jMbO26Q&#10;bea+FuXt0HnEuOEqA2nsAw3cL1blBd6AvBvlltLGKiZMbrjc63CbBT2KLRA7BT+WWWcMqMlIRz9z&#10;xFGowXmXXhjcFxDHMkWMai6uZ5xrJVebAPfwQgBgXGlc7gp3moHH3RZYfb4e6ttPgkt9wAu4aQm0&#10;+3XsmLWOATJUlfNeVF7XUsGtwBlLq03zZ6K4enkwzrtPVreZe1KtfSyz+j8YCSgnw/g+xO4CP66H&#10;B+AXjO4DcIA01IIJWAEVxWUMz6CfcxeP+EUSCzCo3GLnjsZqpIxv1T/+IJlmEkysBBLwtS/G6UXh&#10;PoAlUSVl1nUv9he4bLPjKSRno+kjSw2IJJsEpuAj5iU2BmKyz3mNXTvGT7xRRo68qvOm+gKwfwhc&#10;oAIx7rMTWDWZRTtn/qbHBR6K+6QUOF3oUGCUNwEGSNoEtQGlju1q0y8ImRLCvPcVxRkaw9isc0Zp&#10;caNJWAEqx2G5hU7M92YLqAl2nud1+vipUJdI1mv8xElkjKXEUuY0Z523k7xSrOvYFgtgGzGxoQTa&#10;l3wNkBkHvFZcQBe0C9XHUsNeFvyTsBKkC3VPu8YDaxoQ0t963i3lJcuc/U2AY6MAA6z+Dr7bPl1r&#10;gTjd8gbQUmhnsMlmt8BrF1zuOIbqWnlRaWJugY1ZeQUk1qP7DDBAA7hazhPUBD3vy/6AHPjpYzyq&#10;Hm65x9Vn+NlOggkQgZfml0DDVZcCCkTgJlamtfuulmeg+hwbStxiYulGZluxaXWtATvhjXNeDrjb&#10;cl/Vx9a1uXMHiz+A0+5wVeBYWx19CbnH1YzzYinxtNzi/MkZppdyU3jvO60WBfaeWAIUiCdyRw4r&#10;LBA3AcbiWtNwjwEYY64XUFFfWse/FWCO7UITB9uNBmLHxGopjRTIAGoToJxnNnmejHZudcEBnCki&#10;MsztDwjMTSSfBGsFF4C5F6A5zoxzJqmijbg3YQXSBqiyhDrP/TvCUlpWEKHA/Goh5ZId/p3gGh9X&#10;gFHkBRrPZu+x2EEwM14WyhtQh+JKAQHb9rzgDdW18spt7tjzfFmotlP9PYp/ARilTcVNM7C1TYi7&#10;dmv83tcbwIebHdB6rXECjaG0FWCgdEsZJuorIJkWAk5cYBSZ+VzHyri66kfFMOaFUbCIgQV0BSxh&#10;bFVgxjlm5o9eMHAdsysNcLVNFTWkUl3U0EoKjLjEApJzXGPcZcYaQFxkWULM2Em5yVO4xXZ9SQ4R&#10;u4YLbXeYWNp9HIfhSvuzBCjLB6dxg0k8qZ/yTe6zEVfr84HZrjYAsge11BR1pWXRP+YYGddbLQBz&#10;LfoU1xre9xzv4iazDS1FHpwvU9ybLjTTRqhwFnF4Xa9a8hEY00vsqwXA1GU3KrJwm08xTyyIpbqo&#10;MH0JdQKN2wzAOSc8h7plklfOMsuNBkhAjb7m9I8zyRU+zjGf12tprqpycYaA1DGgz5MSE/OyfNAL&#10;GtSfEBLDsqDAii53mi1wUnWpc3aMq3MAbYU6lJiWc7LUuNEoLcrLdJKMscTaDYD5UbOnY15XrnUs&#10;cgD6iJPDNX7BypsqnHO6CzSmQ2O6qW8WtF0oso4Bj7gVUBsw1vOEtrUPOHPc1Zv1PfTsxjX15eok&#10;APZ8MSqMolaAXYiB2qKmwC1wu4izcW8BEljVorY9BwS64CTuRcHyOONY3GliXc6BFDABMkEflKIO&#10;CubBY62Ki5KSvGLuN9zVcIXJMIdby/28QHgZeAzXraSROPNLQDaIa62+WFuMewuQ79oD4F4ADdVl&#10;bvkP+m7MCUeCjTZfGAAdcXMocBZ0ADCqy1piWhJ0KDK7XvKTLE33mORUJLHYY5qtaZl+Aliu+bos&#10;p5Jynpdij5hDJkkG8HqxyY1mk0J+i9jJLLUAywooFkT4N5dOvK3zqAobVTwLmFMPyk686QUVXKP4&#10;I2Ge1LXRY68JesW/UuRc1ADEc9gCh32rXB5Z1Rh4c9E9qkoBRqgnkMa8bvyoWU7/BNgccw/3RnJL&#10;qqx+AHZcS8zbUuMMwG0al651m1qAQ1kNt8YDde46adUVmOlGu0KL5JcAthvND4bLdUaVeQ4VVN7Y&#10;jvMKMS2/xgC4bLHj9cAyzgGYmLhjR7jX7bq+EBUWhO1qF0pJgZV6ZxbyJ3itBpgJbipwAkwLnAk1&#10;Ktyhl0Xeu5CXRb0nDNhDfRNk5pBR4XSlUWgATncZF5jkVsahAJeq2yXXvYsMtv7ADbJi4qjUiuu4&#10;08S/hp2XAfPHimPDIgamZfqHFnhpBw1ljXcFJJ9LcssAC1SMcQmv1Vg2Iij8IpAB5ejJcJ0zLsbs&#10;YgtO4uEo3gCy963OxMYR76LOZKa5l7g53Gq+J1v+ECNnci0SWYL1op5R3WhAzjjYPxouQDmngANw&#10;ARvgca8BONRY48/grciVFqT8AiI/dcoxP+kS287iCuM2C3Yde1USQBtOSjv5AYBXrbYYvzY4IXhj&#10;GSKKLZW1O/1mGT7KuLca00rEwxR3zKFQw3taCUrgZRURAGe8O2+j+lFkgBVgCTDjY1qouS0sEHPu&#10;uFjjrdL0PcDLINzkNm+TA9wCV0AukNH6WArNVrEJOAbATkgZ2MxSp4vNSyHmlK3EAC1znD2r77rt&#10;KcGolwGKLnAzLo653yjScEZatoBCEIo9UERc3toCLFABGwbYZKrpS9jyOMGlL9s8TrATZqusjlt3&#10;s7TpvHm9Gfc2IBa8zNdmiaGrrTBcalnWOmMsP/QSRFxqINU1VNixqv6gud9qLFhbjT4M6FDbASkw&#10;/XZ5BQWxKvO0uKXAE+4xKhuwco8VXcAAZLreuNI51cP875gUbszg8dxws/0ZFVigbrjiKCzusO5f&#10;8tB/lOWP/P92iRcx5yvXmeey5U7OP+dctLPagCyL6aX3y7JHdP+j/6uhuihsAoxxPFHbGbnbjEt3&#10;eonuv/HL/1+59pF/i6mli7om9QVmWn6TCZhz72iXVzpRhaLH/C/7YC0+ixstNZWSEgM7oeW1w7GO&#10;mN9lQoFRYuDO40Vnfxu/nXReLx31z+mcFZiCMt3o+YpnG3PAAnCuAE4YMSClRX35EW8rsIszQoUN&#10;sIwxc7mngt7+QEDLT48S6zJFxO4ZjnlRSj3LalsBTcVtp60ApxuNAjNdhOJ2C1zmkwEYa98u6A2u&#10;nqHruNOGVi6zW0Gbqtu1ExgVkwJVAglkst7a5sKEBJLzBoTVFeZ++v0ctRiw5zjaNPaNBs5cjQTA&#10;FF1wjGtNmzADbiamaIcEoeNewUkCB0WiEgsQUb3WZBWJKZQ1SinlXtutlAo58cO8rSCTmwiYwAVw&#10;HA/qOgUbHLta60QAnMqJTStexaySApT4FQAZE8ooaFFWIKzP5r58hkFUnDqk7wDcGdeOSYHzOTwD&#10;gMfVN6bvwHNxpfk85oMXX/wPQ01fFm5EnBstKgy03IebDewGXsq79OF/N8Q5fZTxL9NDxLuorBNY&#10;gtg/ySJ4W2H3bpdf0r0CEXABGeMcY5oKeGMeWNdPC1w9zyuW5EJ7+5zzen4FGMBZauh66ApzbEX7&#10;ltXacFPLTRabaaUzMQ+MQs8hA00V1oIHBNpWYCQRhfoyNxyuc0Jr17kCisrlHDDzvbizxLaMS4Dn&#10;4XIT76KkKK7a/OWEnOfNeJbdLjhmaglVZkFBqwvMeSvAHMdPi/6q9O2m9pnfA9YLAHBrqWPnDgz1&#10;pWKKmFf3eCcNgUuyinlXxbG9BwSpAc6EkwyYgRFwK8gG9QMwhlqmijbglnXt5RgIX486aBeHxH1A&#10;mjtqxLNirph5YuaLw2rMS4JKx2ScPS9MMUcqrOJfFBZ1xb21asr9pWyzW9YrmIknUV7mgYlvvZJH&#10;0HBsNa6uLWrL/eE2x3FkpHUdN1WgMA5LyHCT7e4KEFxZjlG8iFfDLca1Bjq7tzoHWCC2MuuaoUcl&#10;BWMkqv7kcYYXZa7qO30Wxf+T4Z/RC2PiNGWWET+TqLIbreuN9cdVgelPyL0/lsxJLxkKC7CoLDts&#10;cr5EkBriVOCzTBv9QbAzDpAFdJ3/dexboQVklHdG/VwzwCiwjDlgb14n82YBOo+kV7jSS88DtgDF&#10;DChZasW7cpmnT+N2/0bwy3U+R0IMoKMPiOe0sZOkrH2z1NJbwMYqo1TghLdVXdPoA/pOqR5Ac+5s&#10;dIW4TQDbJcZ9Zs4YMBvub8S17CqZYJJ04pf05wMxiS3iWF33L/MLxIS31WLpoOC0qxx1ye0CuU0u&#10;9ALmnHVfzAFHzbO3jVWsiQIv3E7iSnGorge4TXeZaRyO85zW0Mo4Bki7xBVCQOYcKFmkzxiO/WLQ&#10;/R5bAU8LdSYmBly5yi0Jq1TfPO47Eu5wD/AL4lRi4O0hmSX1JRvdmC6qLjVmJRVQA8zRCuacr3WG&#10;WrAC7IddZ7coscdIQQVTQs90EOBlvJrPtwlwElQZA3OeixeAMqeDADEV3TF0C7SoLy2Acjx1jo3w&#10;gDReHACJCpOxBm7uszfAfQYWmMNdp6XkcsmXpLiCmHOuzwjUdI3ZsZLEFsCSvKIdzwQXsJ6VAa9s&#10;umabKZtcfpFn6DsLSP8mMXO/ngOOeWH/DjHTSjqniIN6aLLUJLRIhC2jMERQM0eM28y0E2DiLrNY&#10;YVIu8rjiX/9y/znccaB9R3AnwO8oBrb6xnLANhltxMBREgmUrfGtE1WyhBT1bZ8NRWbMBw23W5Dj&#10;ClcVTnBDjZvJKYzjNsMLhBVetT4G8Go5lmPgpQoLdWX+F5eZ30tCuenzMkLBmosVGplnH1PUgTG3&#10;W2NcAdcKL0a/XWhZKHWoM32dqDX91ejPa7TechZYdU4SjIQYYOe4VGGOowXuSFChwMS9AN5NJZcs&#10;Ms6hxChwVGUBbE4lCWi1GMBHKWdknXGpMxEFRKirlba6zGn0OQsNvEejMMPHhp4YOrK8gJCJLCew&#10;ZADGc3MuGVd9wHPF8ZmMJzbmhcD0EWruhRLq826agKxxKD3PA05eBIZbsFq1HQbgegMo6k3cDPTE&#10;vIJS7jTnTmbpO/I9M7GVcJPMWiqgl8gdxlUmSRU/hhZTS8DLxoHAjBoHzGw5q3+3wERBmU5a7Hll&#10;3G3FtDJWKuWUEgpsiCn2kHnaSddy/hd3mmmkXDPcOjeMERvnbysBN2P8yw/HyWJH7GwF9n7O/KJg&#10;mmPgH5cOpnwEIgADYgNiwQqwhlnwYu7HhZbqYhEbcz/ANxcj+BgAK7S41wGjTO2Czb+0ApN8AlxA&#10;REVTgf2D32pRX6aOvA/VbjLH6mN9r1zldkGbG9uxjDCnibqZHtrF2KjEYrqIrHMsXJBLvfsVw4wi&#10;G04BR/Z5geDvqBADMIADGzAyNoHFyCR7eom+fYxnmijgd3mmLMfzjEasrHPG4QV01f2wKNDo2gPU&#10;UnWB3YVrLTCBGJgTYKaLgKy1RYUbSiyAGwUbQNpQcNzxyFyjrnH+TiN+dtWWwKWf8y55A3apDXKN&#10;kQUXx7SOeWUco8C43o61uUcvAsZhjLM6qx8FZ7rKyk3fcaCVKh9lTNRBpwG03Xh9V3+WoG69DvzA&#10;zLwvsJIjiDLKSISxsonPwJ0naz2qY4/XS2BUz/QuIAKVog2AZctfFJnMNGuKp/QSwJ2eFHisLzag&#10;VbkZD/yOe4G0utC5OV6qcmwM8Gv//CwrpALKiHtRYWB1/Ks+4B1lxVQ9B9gJPYsfrWOnkDGmkeZJ&#10;gedvekKQPlHmbny8XEMtNLtMCmIUFFWmoiqOQ1XtWnO9qjA/VGa11jnTRu1yXw2wrnlx/wOUUAaw&#10;TlQBLsqqPmJeNmrH2mcDYP9sqMY0xim+tsIKYlxskl/E0LnWN0okBZn6WMNL1pnW63m3C1aWEKpl&#10;rJcRSpEBeAHLChsQ0wpeWkGabjTFFu2MF6jAybUOGWt8aXGXARLYDTDuuAs8Qk07K9CxP1ZAy7hU&#10;dqu9WgMsC4AZF/EznwOwANzJM6sSU+ThVlB142bLnLwSvD37ZTruloITB2exRzcqLXBJfBEX404H&#10;9AErY4AUC4iBX4ADt5S3Uy8Unmug6/35fL8EKtBWfJkhE6Aopl8QGt+tZwBzAth01wFFymvQ5aof&#10;ScWPF0a6ybyA8l4Dr2PPc+vzODfUaoGVsXxufIf6YlGf3XrDSlJNnykPgP8mzf6A0Zvs423oRUCJ&#10;JftJszgEmMfYuE5usI9lOZ7qLNYHJ8D8giFm2KXGtOyMyc/N+tcNgVgtqspSR4xz9uJiczzgZa44&#10;FkFQ1cX432hcLI2cM0/qa6MWmqWEwCsVnqs+zPXRsgX8ONnmpjo7U61+2qjCoh+go+oKQ6mtyMwL&#10;K6Z1FloAz6Ogo8a4ZJlJbAHvPF1vkyK7uAN4DbxArkpMAcYCqS+q2j5bW8EJoAAMsLjfzlpTaVXB&#10;ZZwVmLjXsMYcb9tWlJriDSqtYorI874GM5TWAAN1Aq12oWBaKNAW7GJMKHPjHgHMOPpYNdQlwFOl&#10;E3SM5+Vx9lvV67UcT0IMeDv0HD4z4bX66hi4u3DDK8AA0iVV7taYLhnxMUoOzJiVVyABndU2VVp9&#10;gMuYBBjD/cWt7gG+g6h4uOBAhwEw91tlZcBFm1AbGo0HjgQ/QArYnUDjXikz8NFyrfUlwDgy1LQ8&#10;FzCBktgal91FKS2fl2rucx3nfmBpeCC0wIqHAMTeP0wgR9JNfYLSANd54oQUuIF6UC+3Md2T7nWO&#10;yV07UnUTWNQXox+Q+VVK+tmuhwKP3OUyt7A11Gr5PeERATxy+A31kaWmvpqYmc33XlcMXN1mILWq&#10;SmGtwEDM/HC9jjlGFsj0t44JF5t4NwDOpJfBFsAkk8LFDoDnC1IDiQJbafmZ0OyL1pnnGgO3Htt0&#10;HFvgMHcbWWa7y/Srj5LJVtUF3sg6C0S5w8DrIg3AlAFvHgNwKjDg4j7TAip9C3ejpgJK8EbWGtUN&#10;GFFfXO1MYgEgLrNjX1mqbwLLfaG2qHUTbiz7SWJlHOxYGJf5UKgvQANwAE3CS9ABrM4BlTiY1scA&#10;zHlVVeDErQZ4FJg/djLXXHM/sOuYjQAABvhQeiuyzhNinsM1+hwHC5yEDkM1Uy0TWoOaAKvl+UAM&#10;bLje3I+la05iysscZd5yR+Mc88omFEszBoCjICRic69gEowADpC54CF3xeRnSTnPuJiliUMChBcj&#10;11tVlV+84BhQneDSNWYSXNghgD8AcQU4VTctgc74mPMYE5loViilyzx6hOmliH1RXlxsrqO8bFWL&#10;201MPCqXew5ZZMewArMTxURZK6z0cxxxrkBk+9U6FjVmDPcDKzFx/HZRuM60TC21A28FOJJUZIjD&#10;DHBV1wQTS5D5HV9iX+Cl9VgpdRvuca1ntltc3WS70rKElywzv/lLX/5aA4sXqLRytVWFtxsogUmQ&#10;duo4QA0LhUUZX9Ux8FHHDKAoJMko4AsocZOz3xDKWGaYgBpoQxlJrIQ0t6GN44A8z5lSyumk3H6n&#10;VzEQALeqsV1iKSFAOgbWeMMmCFgfDGQANwCQtOpjPNeACAOaDya7pEBVtZh+sjoKErLGdnvVZ5hR&#10;PIARaI5T67OAF/Mcbo1DgTdLHznG3C+QRnQ/ahgJp4CQ85i/jTW+M2Sk9bxsJ0/HvDPwxjkJqsha&#10;00/ii2dx/7JH/ldZ8iXmg1lq+H5ZrGN+i5hzr1AivhXUwA6oacS5bK3DQn4KOZYy1yxYpwWulxdq&#10;zMy59wwx8TPXHO+ejkIOIHWsK1CXnK87d8jIbrNLB8a2tV6pJMN1bvRLbYl/YxEENdO/928osRkA&#10;2es5TAH1sqviTpJMxK5AS9UVmWVKHAWkM80R1zLXyubornRijO7nN4RYFRQus8aioow3vIAqdxlV&#10;FYCtaupf189zWZuegTrPVxxMrBsJKLLLAhKQmSoSvFROuWYZhRXIsSVOgAysxLnA2SlXuRtABS1Z&#10;aBbrew2wzinScGYYUIFUqpkWCghwgEtcSh+Qhgqm+jZhjmv8ELdVsgG2TM9J1Y4pow9DHM/JueDY&#10;chZgpYAoKUqIeu5lionkFHDiGocKezsewWqFFby40XaPZS6XBOLDEd+GCx3TTL5e3V//AoTOrYaC&#10;NONFZ4YBsgJr0zimklI1AZ6XAecJbSusjWMpIc+L+8JdxnK6yG5vBTayxDG3S5Ipa5w5B1QnvzTW&#10;SgmkVYUxkmjAC8TMFRtm5o7Px/wvcPKciHVDfa3GatlCx661WjLSLvAQ3FOABnQPsVtHFH1Q7IFK&#10;A20qMNlsAA4X+p2SK5dQXNYH85tJCW8mulBh4l+SUxiQ4jrzu8O0LvA4w1wySv1btcwpx3QUGek5&#10;XbsULwrCSFZloUaoaLi9WFNVPb/KPKvgjOOnDLFV1vOvtV/QUsgxnxVJwNsC7geUV33Etj63YhO/&#10;AmPNIAvQyEJzL3HwvxhSg1oB9iZ0Oo/qKjLKkVVOdbXCoq701X4ATnc11ZYpodZ65HCRmzFqJKNC&#10;iRPgUOdQaJb/dXJuaDVmt1qNTagjs5xwpyJTtBFxakAeRRzeQwtYcaEFr18K9KsPeHGfiY0jgaU+&#10;tdQ6A3H3/oA5ge7ex3h9viC2q60+4Cb+5V5DWRU5wXZ/Ve0+WcbE9AE5EBNDu63wN2BWm88CqgTc&#10;LwC1jKMfcDHfqzEGWQC5wER9+Qzu9cuFVvd6F0xcaQOMgvNyiGw4L5x8efh5gE2r616PTHyr6/nZ&#10;uOXhRlNIQpxN0otrkZzCiIPzx+RGpZTMGftYlq613WeUl2Pdy5az8bvO75RRub6AijGVxEIHXOi0&#10;MeBVbBvX2a0y4uJRYmO5zrjYuNasXho6+Joz2BM1mTVnQXWhbVJUMsmA2uoKN2A2mFJZxtVj7k9g&#10;E0qg5fjDxrVWl3gh8Fa4Y84WeFHcZzU+jq2uPo9f12c9LxnkXA7YAFl9XTuIc2V7AtI0wO2U8jaO&#10;gVhAOgOsNmLcOA61jRYIsz/7UN/2nUCOega4MS5UGYiB0NAKmi5BDNRNMAPUVN0P93MOuNnvz0Cl&#10;q7vc2sZ0ku6VWmPEvJ2AXsE1qBXGZmY5oHTWmViX+9UaPvVznXEZDzMWN5kxPIO+BozVAmxBhUut&#10;5wC5XXjdE3FtE+58AWBACUSt5zyb7wF4hlfH3mXEpaBSXZ53hEyyQBOMhg3V1DF9Oc4JKrXxXeOZ&#10;AOx7GEtYwDMYK4AzprYnAIACN35/OSDlGIgNLyqpvuxvhRgjDmYfcK7lSwBAR5yQkrJWYDOx5d9r&#10;QoUrxHl9DCU+xngUOo6HDr8eGWxdY9wc4EtIo/JKJpgx4IxtcQJk4lzgbbWAOOJZXGLgDdX9ILjz&#10;pOKtMDveVcs9niJi9wxcZcHaISAxr9cVmFGIwX7NTCVFizoDbkwbATWu8wuFDenYXYOpooT1w5lm&#10;WtznBPPD8FqN3Z9Z5mYCKgFOYDMeprVKCrxWFTbEDWCBU0qmNvuwVFr6qcbKcwOsc2eZBS32gTlg&#10;u9ABK6DSosIAy3n2MaaTZ8s9B6I0AAE+4EwYySrjDaT6AWZeA16UO2EDslalbAAqYP2sI3ox6Jhz&#10;xnHdUz66lvenGub93hxA41HQvCfHMo5+FJXpIE8DSX3p4zmMY9qp9eVAfzxbMFaAW+eTAZm+JsD6&#10;7q5wo96csEAgCUBARonHBC99dpXVD9Re8C+AneCq/YPqD4gFLi61Y9mAFYi9YbwgTUtw/eNqgpOY&#10;eEIKO3LkzTKie8Y1ZpRr6uN3qjNzPQc3d4HADMu4VeByrL5U4yjckHsM6L6HMcAa6tsKMMcJcmsf&#10;wEYsGwkprKHGKC+JJkHL1FBausaG1TFx7PEcYIfiZsxrN9mx7weBzdVFQN4O6BxzXwUVMNMANVxm&#10;YA3XOlzdJsDpMie8mOEzgIJUbf44Ged5zfXOAtCKivoCqWNd9rcSbM4WU/cMfAJLIHKfx6rfKltB&#10;ZrfLeC7jBZoMtck50fzjBy6AjtpoABaEMlQ1r6UqAmuCYgCOq0UJgbfOk/pzWgBmLJ+DEZ+6hFJ9&#10;jp01xnDVGJVzJ8F0v0Gs92P5+TE9FFC7fFL3cs6WO/ksx8K6TrwLwOE2cx8lnKhqJKMAlrHe+I6K&#10;LbLNghRzck73J8Ccc50VTezgOYiyKn6lTppSSxY1eEmhAMYA2TFvi/JiTngpPmXPLcBjfbD34BLA&#10;VGlRJw2MbBrP5noUhRALJ9y4zfyYGrEwEIcrzXphSjJjE4GYH44M9hzqhkNFI3bN2JZleoDL/K2z&#10;yYI1trz5pdffslAg7yFbnGra1jJvm/ACKYsJst+KWxNTTPvQurwRELdHC7CZWQZQVDbGtLjMJKkE&#10;YownDtaxDPcYaL1TRj1OJeYaIAJmAtyqvml5PaHGOA+oA9p0pb14QEppV1nGljkNRZWlmrqOWt+J&#10;Od0PuMQa47pnElhM86i1C2yAK6wV3Ib68lm6zwkoAQhYuKzMcTYg1B8zYGU8DLConxVVAOMSo9jc&#10;C1x+hr4HMPGMMQHj5JMAAXiuYzw7nh/FEvSR0DIQ6uNZuMwARxKLLHQD4Gr5jATZrre+l13Yes73&#10;AE4/wxCSvaZKSy8L7q/gpnriNhMb252WCoYrjMurP3wSYySyWMp44c8aE/99+Lc5luYZioPHzjC3&#10;zMuE6SSBKiBR4mEZQNNHtjrNfcS6uMl6zsRpXgSCj/JK1JUMtGClVnqYeJbkk0CepAaa3TpY4CCA&#10;GRsAR3zrzfD4TNxofZdUZIAek7KjxAa4FV5a3GJUOVXXylzHkGzi94N62PViJ/Er/aG+VD8Ro3rL&#10;mqqwTXVtGv3AzO8SNeGNWJe52oSzMRWk/oaxw+QuKbJiXBsACkqXRcp9Zo6XY7vIgjCVF3gxElcA&#10;nDEvlsmkVoBbwU5Fbl5vqm4oMIDHIgRnjWmBtsIbrnPA7J045A7n3GyrOwy4nnNF7fQ/yDBViIE7&#10;78EAmT6rtj4PwOk3vI4DUUdalDIA44UAzCRr6As4Qr0ABzfXMKLOFRzPu6qfuVRDr/vtvgKG/lgT&#10;bNrW2mruiaQRf+Bkd+NXGCjGMPS6ni8SWr4LnzVz8d/9nIGaoPJ3EFgsSmCNr7fbqerJv83PFqxk&#10;kbM/Yc0YOONe3w+8OR0l478F/+aEn+8wImCHBRPTS2y9A7xDgmUYV1rXgJYpKK57Curce1V5IxtN&#10;xtprgyvAwMoif+DFRohndT4lkGfOs2EA5ZkBsQGWDR+OIg+2Lx6Q4VqTyfYLoULs+eFT7zQBbl3B&#10;Y1UVuCwXtPLWfoPmLWuAUwq7TdcE8HwpbZQxPqPzUOBU3VDbgBTI40fGAFHXZEDcABiVrABj7OkM&#10;sN7qxpunR+ufMCEjDGyoruANdzpgBlrMU0Uak8csLLCKyhJSAKVNkBPcVuX94LxtxLQJZwDMVjgA&#10;y77QgouY1X0xNYSLTMvkf8KWIFKU4YIL4kViUfU7BsONFnThXte+atzHWLbOScjZhSOVMxUuzwHY&#10;Li6Kpz9oAGZqKdWU/Zrz942An/gQ+IApFxZQr4x7btezGq5mfla6uKg8fTnPi/ub88CM4aWB+rMK&#10;iX2gcZFHT8SLhG1qcyECLyLPyUp1uT/UF3c2FN3fW/82q6qnhhLCsHwOxnXOYz6ZZYUA/L63p3V9&#10;tP4dTCOh7hO4yoKUeWEAZo44lZjzhJfWx2ebmwHQ4i5PVgVmT2hWK+VaYZR4TC7z4vPveh+tRQJ4&#10;yUW2sWXJov4bCtShQ/x2MJVYAtXlkjGdlHPDuNZejXQ6NglouNAoL6DmufepAl4pMa4w0PJD1j17&#10;SDChtABMwQXHwImLTHIp3Gks1FX9AteQ7pZ67xWoewLgrt1MEQW83i0SYHUc8Maie5JSjm8xIK0V&#10;Vb0COOZ4BSdTRSSbfA8JqoA24cVyn2dc4I6W2DWVNVrBCMT1Hqv4PmAFYGJgIG8mpUJdc/G9xqnF&#10;TQ6Y2XlSbrxa/96RVLiXe4BfEFs9BaIrqwxyxLeOiQWsp4vqS8Ljpa70A7BdaJRbY3LTd5SbaygK&#10;FpDi8kaciwFW7B4ZcWgnCTZ9r8i8hkvp+1sgxhiLew6cBlTXUTagZpxdeL0AvC5Yz8EANwE2vLrG&#10;5/uFovG8DCiy4Bpj+A6Ua/JslBZIDaCgdgxM7CtDNQ27PsP7Ygt+5oyjmirgxZPJF0DuAIKhwpOC&#10;0Iaq4zKjuii1XkjeZcQA6+UgYFDeccD0CwAXHC8glHfxQ3oJcC5oMRQYN3pa4FPw4Y0A9Bx+LG2E&#10;WJf4VyCza4ehFrQcs6PHDPO6Ap7qqpGjb8Y0kWBmyWEqbtQ+hyvNXDAVWfzW8BzABFgns9QmwCzN&#10;Y3cLklQAzDm/gct8LOpKIoo5WVSV4gqW+7muWeetCoxi25UWwD17paJ6Bi+CVGZPC20DcsohA+j8&#10;yc/IOqPCgFthNNQVZMAUdEDbQQwMzDpnBdCHM8/Ai7lUUga0EeOqzXPdj6Kn++0XAM8TdBjAJ7hY&#10;gBwqnQrOiwCgcW1bY2LHxQIGgLkX8PJnVaI4I6BMiHPfK7LQ1F6n8tIyjjlgxlGEz8tg8DgZ3lB2&#10;1zprXJxHJhoDPsMtWDw1JKg79QJCEb2GV3/E9DtLLJCAygp7PBJVvAT8HIGD2zwsWPKeXj6P76J7&#10;rY66Nz2AhJnncI3vkV4B13xd5iksPR9FnjwTO2sAWKuSu7JK4Pn5nk4CPtz9Zizs0MHTSeE6G2KZ&#10;3WuBNSPlxK0GWJQ5PQqWHlLsMSN1HJN64krznFD0UOOMfdN9ZhcPlh8CsaeZgC7daVxpvwwUx1IC&#10;KfCANrfgwbWeUIs7TcXWxEm5xoJ46PAbzlR7akkvEuaFUWHABmKAtiLrHitwGm4xLVAn2BHjBsD0&#10;uZhCbjLxsN1lYAbQGuMa7mrhQtPGddSVnTcaLnQFNbPPsU+VoGV3jqrKXuonWNkRMpJQL0rJAq5W&#10;QF3HzHWglGW5ZI5LdzrH5b244vQH4AIQ1RSIuNvsfZVJr1RqVLpbMIaCA28ocALMeQDdVGksp4Y4&#10;jng4El8c27gmMA0dMS8KrHP6st6Zc8MttzuKOEKdHX9bnWU1NiaLGlMyv2/AC4wZe1ptBVgCSfwa&#10;Maz+gLhPUEZMHskozJvgCTKe21B6HxPLCki1VmM9H8B5UWCh7sSnUlq1fA+ei/kFoet2pXW99R4g&#10;IwZu7DmtfqAcPxsbwHMvz81EFBll74ul+5jHDYgVixrMPxnuiJcD+NyKJ8F3FprMcgWUX2XwfLA+&#10;O+Nf+g2xIM0MNCBTncUxxRzRD8jEujoXaBkHT9SsMy5zxL7MBUtlXbDxO2+7Q4IqijgEvZQYw70G&#10;aBZBADjHZLBjHrhCC8BW3haoE+BU53SPXT0lSPMcRU2IgfPDx4xBvf2jYOprJKmqefkfIOuaN2EX&#10;2Oyc0bE9lv0lpLkIAfhQS5JXkY0WuJy3wJnHAOp5Yl2nlLK1n43caRkf9wXMnDuLXcFFrcM4jiKP&#10;SGLpGRVeQ57bzXptL/FxuMEY4/M4k2DM+9o0zmoMyFJpK77AZcop+wN03F593gG9PNhfq8beHNOX&#10;U06YfztYcKYCAwwJKiDMZYAGm36pYb+O+w4266lZ5MD18Ah4cdRqLF4AFcJ8fsbYtFZYPoPP5WUk&#10;uLmHeWg+N8Gl9dK/CjWWim0Vx5WX8Ty+j78/HoJfHtHP5zXKKgWl9/sSPLjAgEYsSyIqs8kDAgOL&#10;GD7gxLgfY6qI3SjJLFOIMayXAGOzVtpQ6xpbIg1LcRnHnG/OB8e8MRDre0h5qbIi7sVGZUwX5bxv&#10;ZJ4pznjN2WdUltVHLCGMxQskqwTwh9xoViyhwBMn3i7/G1uHfC5AnMRmAAAAAElFTkSuQmCC"/>
  <p:tag name="ISPRING_PRESENTER_PHOTO_2" val="png|iVBORw0KGgoAAAANSUhEUgAAAUAAAAFACAYAAADNkKWqAAAAAXNSR0IArs4c6QAAAARnQU1BAACx&#10;jwv8YQUAAAAJcEhZcwAADsMAAA7DAcdvqGQAAP+lSURBVHhe7H0FgBxVtnZ2973/vbcurAvEXQmB&#10;QAQnQPBdZBd3WGRx3cUJIVg8mYmHEAhJCMTdbdxdu8e9x/37z3duVU9NT0eASUigL3ypnu6u6qpb&#10;9371nXPPPbcL0IoAAjhuaG1BS0uzvAZyyqsxdXskcpLikJAQh7j4OMQnxMvrAAI4NkhKTERiYgLi&#10;4+ORmpqCAAEGcFzR2sotUFrXhLPXZOAHc+IwN7Vc3wuUQDn2xWqL8iDmNkCAARxnAMW1jRi9NhNd&#10;Zsehy5x4fH9uAuYkl+ln/vcJIIBjgwABBnAcAZSI8huzLgtdZsaiy7wEdJmfiC7BQoLz4h0kyOJv&#10;/wAC+JqwlF8r3TDyOkCAARwHsNHR7G3GaJLfLFF+80l+NoQE5ySIEozH3BTbHPZ3nAAC6FwECDCA&#10;YwxDfsWi/NrITwjPJr52JEhzOB7BKQFzOIDjgwABBnCMAZSJ8hu7PlvIzzJ7bdO3HQE6STAB87wD&#10;I/6OGUAAnYMAAQZwDCHkV9+Mc9dbys9LfhbZeV/7gCQon81LDfgEAzi2CBBgAMcIhvyM8vMlv6MA&#10;B0ZECc5PrdBj+f+NAAL4eggQYADHAEA5yW+dkN9My+f3ZcjP/q5lDs8PmMMBHCMECDCAToZD+dmh&#10;LkpoX5IEFbKPKsH4gE8wgGOCAAEG0IkASunz22CZvSQxL+kJmbUjN+u9uX7eb0eUFgnKe20+QX+/&#10;HUAAXx4BAgygk0Dya8Joe8DDJi8vkVmYFy9bwbwk/FdQOP40d5+Yutb3Rel1+L59DHvGSCBOMIBO&#10;RIAAA/h60Mh6Q35j6PNjqIuX+A5BgFR908Mwedd+ZKcmYej8A+gym+ayPwK0IfsICX4vECwdQCci&#10;QIABfE04pre1G+0l+fkhQJLfjHC8vWMv0JIF1HiQFZuOYQv2m7nBvt9XOI7jVYIBcziAr48AAQbw&#10;NUDya25Pfl6ykm07X55AzF6S36Qd+4DmTDlEDlrKioHiSqTHpOKMRQfRJUiOs8CHONsdV2D5BAMk&#10;GMDXRYAAA/jysMxejvaOWkvyo9lrE5U/0OyV7YxQvLN9D9BE8suVw7jRXFKI1rwKoMgDd0IGRixy&#10;mMOHPJ6QYWB0OIBOQIAAA/hSsPP5ldU3YaxzhodfohKozy8J35sZjvd3idnbnI3WZlF+TS45lmxL&#10;i4ULy9GcI2pOSDA3MQtnLhYSDCIB+lGRTljB0oHR4QC+KgIEGMCXhM8MD5uMDkVUcxPxfVF+U/bs&#10;B1pcsneuIb+WHIOyErSQAHPL0JRbquZwfnI2Rn4oJDgrRo7hYw77wsoiE1CCAXwVBAgwgC8BJ/k5&#10;R3st+JKgkN//mxmG4P0HZHeSX76oP7eBkF+LmMD0ATaJ+mvNI8rRki9EVuxBTmIGLvrooDGH/ZKg&#10;470OcYIs/s4/gADaI0CAARwRrQ6fn3eGhy8J2bDj/OYk4n9nh2PxAZJftuyd51V99P8pIK/LS+Sj&#10;CiU/5HNbhha+FiVYkpSFi5UELSXozy9o/y0k+AMlwTYlyP+4DSCAQyFAgAEcBSzy8zva6wshqeAE&#10;/HBmCD6NiJDdqfzy0GIpPy/52QQoJjAJkORnCFBUoJCg/l3oQXmqC5eSBGkOH9YnKJ9ZITIBcziA&#10;o0WAAAM4Akycn3fAwyabDgRkYU4CfibKb2VUuOwphCdmL8lPCa+F8FGA7QiQKlAIMLdcibCV74k5&#10;XJ7swrVLLRL0+9uO99QcTnQstOTvmgIIwCBAgAEcBmZur/84P4GvGpubJOQXis8jw2RPMXeV6Azh&#10;qflr+f4OR4BUfwyLaZXXJEEOjqCkCpWiBG/8JKTNHHb+rn1e3BJCgt9rFyzN4u/6AviuI0CAARwC&#10;Zg2PtultNtH4wOHzO2V2CDZEk/yo/PLQ2kTl10aAXuI7DAF6lZ+FFiFAMzBShbqMHNyyzCJBm+x8&#10;z8eGFSITmDscwOEQIMAA/MAov9F2kPPhiIYQs/eUWQexOTpU9jTkR1OX8X4dSM8JvyZwG/kRVIIk&#10;QW5RWIlGIcE7Pg015jB9gv7ORyGf2XOHA6PDARwCAQIMwAcittotYGQRyqFIMDgRv5+1H1uiDsie&#10;xuenas+f4vPFURAgwVFhmsY6OlzkQUOaG/cuJwlGtz8v72sHMdpKMLDucAB+ECDAABwQPmJKKyU/&#10;O/7OQSa+JBiUgD/O3o9dsSGyJ31+VpyfRYB+zV4njpIAVQXacYIkQTGHmzLz8MhnYXKeUR2VoJ6n&#10;9R5f2z7BAAkG4IMAAQZggeTXjPOOGOdnqcLgBPxZyG9/gjXaq6TmQ3idRIBOkAT1tSjBVlc+HiMJ&#10;zow0JOhXDVoQc/gH8+ID6fUDaIcAAQYgsNbwsDM5+5KHL0RR/WX2PhxMipQ9SWRWkLNvnN+R8BUI&#10;0IYSYYFshQQf+XS/kKAoQVF5fs9XIQRJc1iuLUCCAdgIEOB3Hhb5eae3WYThlwSFRILicSrJLzlC&#10;9swTtIW4+CW5w+HrEiBfCwk2Z+fjX8sPoMsMSwn6O297GwiWDsCBAAF+p2HMXm9iA1/S49/O94IS&#10;0DV4P0Js8ms9ytHeQ+FrECDBcBklwuIqNGfm4snPQowS9Hcd3r+pBJlAISEwOhxAgAC/a7D/YyH5&#10;nWuTXweisKDvxavy6xq0H2FJJL98OdQhYvu+DDqDAGUfptNCUSXgKsAzn9MnaA2MdLgeKkHrfX9K&#10;UOc8t6+vAL7dCBDgdwx2Pj+v2asDHiQGmyCcWwHJQhRT19l7EJbCAQ9DXmr2fsME2AGFHjlkIZ5d&#10;FWoNjCRZ12KRnv3avkbLJxiYNvfdRYAAv0vwLmBkT2+zgpyd5KCvbcjfYvb2Dt6D6DQqPyG+VkN8&#10;X8nn54tOIkCawV6foJJgEV5eEy4kGKEpudqRufdarfc0WDoBwYEQme8kAgT4XYFNft4FjBwDHgof&#10;8uPr2QnoO38/4jM42psn5GeP9n5N5WejEwjQS3zOv2kO5xbh9XVCgFSCSoIW6TlJ0H49J0FnjATm&#10;Dn/3ECDA7wyo/A5Ffg7YpCDKr7+QX2J2jOzJAY9OIj0nOtsEFtiJFFQJ5hVjwsZoIXIhQSE577U5&#10;r9O+bvoE5e/A3OHvFgIE+G2H5fNjSqu2GR7s9Lbicygj+/XsOAxcsA+pObGypxnwOCY4BgTYDgWG&#10;BCduEAKcJWpQSK6N9Hit1vXaf1sDI4HV5r47CBDgtxmW2VvuVH420dlEwK2TFIT8Bi86gPS8eNmT&#10;Zq8f4uosHGsC9KIUb5MEZ4TKtVrE57x+LxHK1t/ocADfWgQI8NsKRxr7DimtnJ3ffk3MiscQIb+M&#10;fEN+TGD6tUd6D4djSIC2b1C3ag6X4J1NUWZgxEmCzuu364QLLcm2LU7QT/0G8K1AgAC/tTDkd+7h&#10;MjkrATCfn2yp/BbuR1ouyc8mqWNIfsRxUoBKgmoOl2DSpmipj3C57qS2a1c4SJF/B5s1RtpNm1N3&#10;QgDfJgQI8FsJQ35+4/yU9Gw4yW8vsrzK7xgTn43jZgLbJMjXJXh/syhBkiBHh+160K1dT4S8tuIE&#10;A+sOf3sRIMBvExxmr3dur012ToVjd3j+Ld8ZtnA3MnI54MHRXj9EdaxwHAjQNoXbowSTt4gSnBlm&#10;EijorBG7Tqx6seuHJCjfmZ8q+2nxU+8BnLQIEOC3Bc4g5w5ze6Uje8mPkM6+QExAUYdnLNoFVwGV&#10;HxOZkpiOk/ojjqMCtKHT51QJlmH6thipJ5Ig68euG9aXDzoMjLD4uQcBnHQIEOC3BibI2cztdYS6&#10;cDvXMnVt8uNWvnPekj3IKUqSPQvkEMd4wMMfvgECJLw+wcJyzNkRi/+eFSok53xAOOrJQYL0Cc4N&#10;xAl+qxAgwJMcdmKDtjT2dqiLBe3IVmdWIpSOPjMal3y0G6WlibKnIb9vBN8QAXrB0eHCMny4Mwb/&#10;N1uUIIOlWUd2fTnBulRz2DljpOP9CODkQoAAT3oY5TfKXsDIS3zW1n7tJb9YjP9kLypKE2TP46z4&#10;fPFNE6BAV6DLK8WnQoI/mS1K8FDmsL6Wz0QJ6kJLASX4rUCAAE9qGJ/fOUp+h8nnZ5PfjBhc88lu&#10;VFUky555aGlmYoNOSGrwVXECECDXHW6lEiwoxcpdsfjprBBjDntJz4Jdl4TlEwwOkOBJjwABnrQw&#10;ym+s7/S2Dh3XMudmxuCvQn4V5SmyZ1s+v+Pu93PiBCBAs+SmvKZPsKgCq3bF4BdUgkJy3nq0ic/p&#10;F2SwtJBgQAme3AgQ4EmJw/n8BHPtBKdUfrKdEYUbhPyqy+nzO4Zze78sTgACbIeCSqnYCqzbHYNT&#10;lATlgaKkZxGfXa8K+cwKkQkkUDh5ESDAkw5ARYMj1MXukDYJcquwOu2sGNy0bA9qlfyOc5zfkXCi&#10;EaDAZJIpw4a98fj1bMscJvHZ9WuTn/4tW/oE5XUgTvDkRIAATyr4LGBkd0InCRI6kinbGTG4Zdku&#10;1JQz1IUm7zcQ6nI4nIAEyHWHTZxgKbbuT8BvgywS1Lq11KBd13a90ycofwcSKJx8CBDgSQPhCiG/&#10;dmt42ErE7ox25ySmR+OuFbtRV5kqezLUxeT0M8HOJwhORAVIArRnjxRXYvuBBPwxmOawXceOevaS&#10;oNwHvzNGGJzuex8DOJEQIMCTAma016v8vKqPBCid0R7ltTvkzGjct2ovmqpJfieQz88XJyABtoM1&#10;MLI3JAl/nhOmJNfuYePPJyifB5TgyYMAAZ7wMMrPkJ/li9JOSBK0SE/Bz+RvIb8HP9+HliqO9orJ&#10;21np648FTnQCFLSoT7Ac+w4m4i/BYg4Hs65JhA4y1Hthbb3msOyvxd89DeBEQYAAT2g4zV5HkLMv&#10;+dk+v+lReGjNfrTWpcmexufnl3hOFJwMBCjmcAt9gkXlCA1NwqlKgqxvS/3Z98B7bwRWnGBgYOTE&#10;R4AAT0iYxAbeNPYzLeVndzDbB+WFkKGQ37/W7kNzLcmvwAx2BAiwU6BrD9MvWFKJ8IhkdJ/jUILe&#10;BxFJ0bov/NsiwTnJsp8W+7763usAvkkECPAEg3Nub/sFjKyOxtfOOD+avdMj8eSavWitT5c9T2Cf&#10;ny9OEgL0gj7BYg+iItPQY66QYBAfTBbx8d547wvvk9wXyxwObkeCAZxICBDgCQfnAkYO5efdUmVY&#10;SkMURpdpEXh67V5Aye8Ei/M7Ek42AhTQJEZhBWIiU9F77kEhQbkXOgjluEdeCAmKUqQSDJDgiYkA&#10;AZ5QOAT5OcH3FNK5poXj+XW7gcYM2TNPBzxOqDi/I+EkJUAlwaIKxEenoe+c/YYE7fvivE/62lKC&#10;QoJzU+QYWvzd+wC+CQQI8ESAncnZOb3N2Ym8viV2NKuzTQ/Hv9ftAZqyZE87mSnR2QTI47Udk8kT&#10;Wput1xxhtgmXr5utxAqaYEHUKN9r4mvrOzxHrjdCpaoQc72izExB0/x8TEogJFEgBJNXZsXklZr3&#10;SY7yvs7U4Pxd+Z7xzcn+JCQNXnbE8AmcrzsLek7WlnGCcUKCAxaIOTzbMn/t+2bfK/s9K05wXmDa&#10;3AmFAAGeEHDG+dkdSZSDdiQn2sjv5Y1i9jZny57H2udHs9oyrYXgWhtJgEJqLS4lvxYSHEmQ54Fi&#10;QRGvxgI7u5CXvG5FGZpl2yifN6JQkC/IQ0NlGeqLq1Bf5BFUorG0Gs2eOqCyDq2eBtk2cvqLPB0E&#10;JbWCaiHEKuFSOaYqRgFJUgnTAomQ7yspHmOUVCE5RkhwrijB2faDy7pP9hQ6wiLBH4hyb7fQUgDf&#10;KAIE+I2DfdsZ5MzOYpGftzPxb9kyV52Q36ubhPya6PM7DnF+qvB8fkMITM5awI5MYitGdYMLFYXx&#10;KM4KR17sNmTuXIbkz4KQPP9dJE15FYlvP4uE1x5D/PP3I+6ZexD75N2CuxD7mLx+7F7EPn4v4p6Q&#10;z55/RL73DJImvYTkKROROHcmUpZ/DNe2LciPDEdxYjwqs12oLxSiqxCirBCSrLDIkUpSSVGIiQrt&#10;GChAX6g5LMo0JSYdA+cdMCEy9n2z76Vzaw2MBOIETwwECPAbBcmvCWN06UohPy/pObbakUiASegy&#10;IwxvbN0nSixT9jwOcX5qrhYIqOakswvZ1bXko6IkAfmJu5C+YTES50xEnBBbzH03IO7ai5Bw4VlI&#10;HDUESWf0R/LAHsjo0xVZim6K7N7d4CLktUFXg76CfvJ5X/leP7NPpiBF3ksa2guJIwcgYczpiL90&#10;DGL/fiWihTQTJr6ElIVByN62GcXxcah05aJeFGIrSbFcUFxjkWJH4uosNIsS1WBpUbDp8ZkYPHeP&#10;KMEYuWd8cNkk6HNPLZ9ggAS/eQQI8JuAri9rk589w4MKwYKqPqvz6Gt5T5Tfm9tIfl/P50fz1bsv&#10;1Z2YsK2NLjFl5TVNW/XN0ZQtE8IrQXVdFooyQ5C+8UMkvfsiYh+9FTFXnY/EMcOQPLQ30vt1R1bv&#10;rsjp2x05/Xsid0Bv5A7ug9wh/ZE7tD9yhg2AW8Bte/SH+3T5TMDXHT837+cSPNaQfsgdJMcd0As5&#10;/XoIWQpJClIGdkfimQMQf+FIxNx8lSjMh5E48wO4d+9ARUYG6gqFZGhK04QWU1v9iJoDkP5CIXYS&#10;Gf+2zGdfgjsSfH2CabHpGDxvn8MnyPtnEZ9NgoRXCcp+WnzaSADHBQEC/EYgmqrOmdXFSX6OzqIQ&#10;5TddlN+WPZbP7+ut4dHa5BKQNK1RYyU9+u9KBKLwmvNQlB2OlC/mI/7NpxB7x7WIPX8EEof0Rqao&#10;NCq4nP69hIz6KsHlOgjLfboQmRBarmzzSH6D5TtCWjkDeyNPiCtXCJLk5RbSzCFE7blF4blly79z&#10;+/ewYBHpoN7mGIOF/Iaa33DJ8V02YfK3SJD8XL7rln2pJlMHdEXcyIGIu+ICIey7kTjtHWTv3IaK&#10;LBeay8VUpl+R6lBIsCW3xPIXcnRXXn8FEmyH0ipRghkYMnevpQQd91Rn7FiE2I4EZT8t/tpKAMcS&#10;AQI87hCqqWMmZ9/pbRbszsKOMpfkF4q3tnLAg2ZvZ4S5CNmR9JT4SHrlqK7JhCtiI1IXvIfYf92O&#10;mIvOQvLgnsgWMnH3FUKi8hIVRvIxis2A7+UIEeYMpCrrDjdN2d6nIU1ILU7M1rizBiBm9DBECoFG&#10;XT4WkddchMgbLkfUP65G1O1/Q9TdNyHqnpsQedf1iL7lGkTfdAUi/zoOkaIwoy45B9FjhyNOzOnY&#10;4X2RNEiUphCwW47P3yFRuoVYVRlaSpNwkyiFgPm+Oa+uyJDziZdzif7bpUh4+WmkrfgIBXGxaCgV&#10;81hNZTGbhQi9/sOvgWa3HKekElkJGTh9IUNknAMhfMhZW/1boAMjgaSq3xQCBHhcYZSfmd7m8Pk5&#10;oZ2F5CedZEYIJm0X8msRs1fIq1lDSvyR2lFCzVuO0pahut6N3OitSJo7CTF3Xot4UUzpJBiqMSov&#10;IRC3qCuSnpIdlRbV3ICe6q9LEyKKJ8kJQUVdNgbht1+HyKfvR8yEFxAdNBnx61cgNWQXchIjUJCR&#10;iNICF8rLClDhKYGnxoOq+hpUN9YZNNShsrYKFVXlKC8vQnlxLorcachPjUN2TAiS92xC1MfzEDt5&#10;AmJffgIRD98hRHkpYs8bgfgR/ZAsBJdJYuwvJCykmE9iJhny3E8fKK+pEoWoee5CniT3OCHY2Oce&#10;RfqqZShJSUYTlWFZnVSPmMl+iO1oQVO4Wc1hD3KSsjF80QFrdJik51B/XjIUiBL8nsYJBkjweCNA&#10;gMcB9vQ2Kj+zepvlH7I7g7dT2CZSEr43PQQf7Novu4viE+Iyys8KRzkMTIiKvOb3FfJaia8MTShF&#10;aY6Yt59MR/Q9NyDh7MFIp2rr2x15QhA0YZXwhhvC0/eEVOjjSx7QQ8ku+poLEfnkfYieNhHJG1fC&#10;FReGorwsVAqh1cuvmIjGY1NYi2K8olZelXtKkZeeiPSD2xHzYRAi33gOkULCsaJeE07vI9dlKUWa&#10;3lSJ1nWpP5Kmu6jDTLmulCE9ETv+XCHWZ+DathmVOQXGRC4TQsynOUyfIX2FxmdoQm/8k5+C8Yn0&#10;C1o+wZykLIxcYsUJ2gTIrU1+NhHOSVASDCjB44sAAR4XGPLzzvBoZwrZncLqEHMS8V+i/GbsOSC7&#10;kvy+XJwf/XotTdnGz6eDGSWoa8lDTshaxLz6OKIuPhtpQmo5fbobVWSpvGyBEoUQA4kjVUzHqHMG&#10;I/yWqxD16lNIWPEhsqIPoqTILUR3JJqzrlsHezoThy48I0+1B3kZCUjZuR4x0ych4tE7EX75GMQP&#10;6YWsXqchR8z5vCFC6raypTokGQpJ0tyPP7M/om67FklzpqEoLgEtOpostF7osciPQddf0kdYUoWC&#10;VDfGfkgl6PAJeu+/fe/lNX2CVIKBaXPHDQECPOawzF4qPzuri93gnR2A6ZWE/LhA9/z9ovxaOODB&#10;UJcvZ/ZqXKAOalTAU56E9LULEPvobWIq9tdOrqOo0um9I7BiLuaJ2cgBicRBPREx7hxRePcidtFM&#10;ZIn5SbO0mRfRrsh1tTQZkOQ4k6WF33Je9zGE/F6r/XvcNvM8Op5lnbxXmJuB5C1fIOrtlxD+DyHz&#10;swchQ0x4HXTRB4DUgyhDNfMHi9kvajhNyD/2stFImPQScg7sQaMoOZTVoLWABHgEBeiDlhxRj0Ue&#10;lKa5celHB+UBGC332kl8Vluw24TlEwzMHT4+CBDgMYVT+fkOeNiNXsCtkN//E+X3YWi47MVQFc64&#10;EDLzQ3J+oTF7xaKESlFekojkpVMRc+NlSBnYA9li6rmpfEh67PDa2ftIZxfTVkgvetwoRDz9ABLX&#10;fqqEUdssyqddkWvR6XqyJeEo8ZmtEpH92fEEf1Nh/T7PpVlM13bn0lZIjxWVZapiY6a9Lcr2ah2k&#10;yep7GnL79dQHAeuFytBlqcIM+Sx+zFDEPvcwsrdvQW2JRw4iv1F49LGFLaIYzdxhDyrShQSXCgnO&#10;iLLuv9MUdsAaHQ74BI89AgR4zCCiQWd4OHx+NpxmL18L+f3vzFAsDA2TXUl69PXJ1l+gM0lRYU1J&#10;09FczszwoLw0EUmL3kHU1edrADFDTujLs0duOVqaN6AnMkXhxIweiohH7kDS6mWG9DqYtbwGi0xs&#10;svFem/V3p5u4XwH2ubU7P+t9a0uSbm3h322ltqEGGeH7EPXB64i45kIkDZYHRR8hQzWRLXXMwZNB&#10;feAiEYp5HPPYvXDt3Ib60ipjGgvBMWxGQ2ms+cttiR0MbJ+h+gTFHC4VEhy3RMxhDX+yCNB+EDqh&#10;5nB8IKnqMUaAAI8JbPKz5/bK014bNp/6thlMEjTk98MZB7E0NET2EoI7ks+vKUdj+Uwoi/yNclRW&#10;piFx8Qc6QJEmpqwqGpq5ltpjLB1Hd5MHdUPoXy9GzKx3kZMYiWohgXZFzUgfIjnZ4SVAXpsIMSGj&#10;yKhseDh9TgrfLSnOQ+K6FQh/8j7EjhmCLCFCBnXTV2irZg4IcQQ54cwBiHnyfrh2bUejh8HVxjTW&#10;ucne+cntSbAdSipRlp6Dyz4iCYo5bCtBBduFBb5vJVAIkOCxQ4AAOx1O5WeFutgNWhu7/bc0eGng&#10;P54VimWhobIrZ2MIsR1hZocObujIbilq6l3IWL0I0X+/HKlUfP17qGox6mWgcfhLZ447oy/C7/87&#10;ElZ+iJLSAusspQjhtTY1osUiB269vrVvC6gELfW3b18qzr3iPfQb8zquuGkGQkKZRozfM6VO6DA7&#10;NhSR776CiMvHiooWRThAVLQ8TBh0zXql35AEGXvOEMS+9CQKIiPQwjnJnIKnAyU+hOeDJleJjg57&#10;hASvWhrSRoJ8QDrbir21fIJz02R/LT7XF8DXQoAAOxW+yo+N2IaD/Pi0D4rHz2cewMowKj8xeVs4&#10;K+Pw5GcUYqEmH3CHb0T0gzchZYCZVcEZGXTmE3litnEubczIQYh46n6k7duGqkbppHaxBjBami0f&#10;Hs+dSsk2G781sIpeF7BlcxzemboFe/alYNS1k3HFLbNQ66mWT+TadSDFfE9eobgoB3HzpiJcFHPS&#10;QA6ayMNFB48GelV1Vp9TEXf+CMRNnYSKzGy5+VLHR/AP0h/YnCumcqEHNZm5uOFjIcEZkdImpH3Y&#10;a7u0azcCMYcDi68fGwQIsBPQavnPyhocPj+7IfsunkPyC07Er4T81kSQ/IT01OxtIz9vLB/9fDpH&#10;V5ShxvJVoLwkAfHvv4h4ITcd3FB1MlAVChVfVm9RJ2cNQMTzDyMjfA/q9Rztwtc8V4F2dt9t++tS&#10;UD0R9ufcEvZ77f722dcf5Hu+/rijKWrG6m+1P5bvubU2C6Hr36bUVjqI3yrh4VkYetFbuOvRxWiq&#10;Z2Sh2ddsjRq2S1lZERI/mYuwv41DkihCne8sde4SEnQNl3of0AvpA05D9E2XI2Pd56gvqRJxTrPY&#10;xA22WND5xjSPnXGC8t26zDzc+qmlBMXc9bYRe+sgQWMOy35arDoI4GshQICdAqfys6P+2XC5lUY8&#10;l6YwSVEg5PfrmfuxMdIiP6fCI1rcxhSmf0/9fCTIYtS1FCBz4xJEX3MBMoTk1DlPs4xBy5ymxuln&#10;YuqGPXkfMsJ2t8XqecnA33kfBSyCIWmRgFQxOgimrciDQInNzzGc4DEam7F1exKWfhqGlZ9HYtWa&#10;aKxeF4P1G+OweVsitu1KEZWWhv0H0nHgYAZSUpj8QfZrOsRvW+enWxKglJqqerw3fQsuv3kW/v3G&#10;F1izPlY+bsXSZQcx7LwJmPjeRhRSlWnxc55emFJaXoS4D2chQuo/jSPHQnzqY5X656gxVXji6b0R&#10;++xDKIyJMqm6RA2qWZzHRAslciuLO4bRiDlcL0rwzk8P6pKmXeYnWW2G7YUEKG2oAwkGlGBnIUCA&#10;XxvShuscCxjZSk8brkWEtgoMTsAfZ+/HzthQ2UvUHefl+s7u0FkcogIbSH5UfmUoygpBzNP3IXlI&#10;b6NAhPhcVuyaW0yzxEE9EH7/zUjds7ltNFeUUqf48yxSMeZxW6mraYArqwSpSfnIdYtJp+TH4ucY&#10;7SAmZl0jrr97Hv505kvoed4b6H3+BPS7QHDRRAwUZUb0l9eDZNt91Gu4+4mluh8Lf/fz1dHYvTcV&#10;mRnFYsIK0ZAcHcqP7//j3gX4/bAXcYGYuuddNwWnjvgP1gjJbhSSXbR4n35Pi+7j7zwNWkURtjRR&#10;JZpSXJiD6OD3EXXxSPUF5g1ieJGYxQKvf/Dic5C6ZB7qSsQcLqlW4tMgalWF7QlQVaGYw01ZeXh4&#10;hZDg9AhpL3a7sZSglwRlKySocYKBEJlOQYAAvxZEGYjy0yBnm/zspzWhjZiQhizk9+egfdgda0Z7&#10;ObWtWbOyOMiPULOXQdB5qG/JQ9rncxE77hxk9TzVTPBXc3eg+vnS+pyK8GsvQuIXS1HdUKvnYwir&#10;UTbSaTVe7/Ad/IhQEjXEUl5ajZWrIvDi61/gpvvm4/y/TcOoq97HhUIw9z+5FJERJGwWP8fxAmgU&#10;Erv9n4sx8Pw3MfzSSRg27m0Mu2wShhKXv4Mhl76NwRe+JZiA7iNfxr2Pf+TdN8dVilFXvI/+572J&#10;EZe+gykzt+v7JMHmhkZUCyFWltdi644kLFp6AEUFHoSKiuw58hVc8Y9ZYvLSw8ci5NYs13Wk+qFJ&#10;rPVJImyLjyx0pSLq1ScRewaDp7upWUwS5OCTWx5SyQO7I/qxe5AfE2liBzlC7CdMRtcYyRUyo2mc&#10;nYdHl1MJRjrMYYFNfna7EhI0c4flGFr8nHcAR4UAAX4lGELgDI8xNvl5Cc9+ajv+FrP3L0EHcCAx&#10;QvYS0hNis7O6tDIfn/r8mJ7KNnnLUVGaqBmUkwf3UNWno5DDRWVQ9UmHY7qnyMmv6aiut7Az2ziU&#10;X4/vUa1ZJqMBlY71mV8/HrBpSzyuEHOynyi2bqNewV/OehndznkVfYTEBlwyEd1Gv4bzr5sq6ovJ&#10;FqTYx+5wLBJPMzJFPcYn5iFBFOR+MXevuGU2Blw8UVTgW7jvX0twcH86du9MxuZN8YgIYw5Ecx5h&#10;YZkYJt8bKCTZbdSrmD57h77PEhefi2tvn4MXhKA3b0lAIYmFpyCFx3t94jrExUgd8xzsOnCc1yHh&#10;rScL+j5AOkzbuxWRd/4VqZxdMrC3jhTraPHQfqIG/4L4y8Yga81KNFXIA6q4Sv2BahIL4TF0hiax&#10;+gRVCYrJ7C7Av6gEZ0ZZ7cenTXlJ0Kw25yRB44v2OfcADosAAX5JKFFI0RkeTvLzmrsCHc2j2WuR&#10;n5i9hvxE4XEww6H4SHqtjTloacyUDilbIT93xCZE3zQOmWJOsSPZJpZ7QC+k9TsNYXddj8yQHZoY&#10;oK10PFe/YAe2yY/qTknAUToQILBhQywGiSLrI4qsn2DsX6fiuVdX4Z0PNuHqO+eg+9jX0VuI8dQR&#10;LyF47m7dR03Sw5rgbYWK8Prbg/XYvc59Ay8LgXUo1nkuXxGGvkK6g0UtDpTv79qVou+zLPn4IE47&#10;+xX0GfsG+st3zhF1essDCzDx/Y3YvScVJUVCQJYCbNE68HdeXwamVFR7EDt3MqLGDAXTbzH4XP2z&#10;HC2Whxd9g3ETXoTHnQ9OqWsRk7g5l2axlZDVCSHBlux8PLb8gEWCbFfSjnTpTcIiQCVB4xNsv/h6&#10;AF8GAQL80jADHl7lp09mi/zYKJUESYCCoAR0Dd6Hg0lmeluLqDvfNPatjdlorafJW4R65CNx0QeI&#10;HzUE2X26SQcS0uNII0cdRWFEnzscMfOnoqKGCw2xyPl4FclRQjq9+vO85CT9TpTSshXhKGMIhxb7&#10;+yJaiiox/h8z0fuCNzHwogn46x1zkJTUpjqz0ovx/CurMFWU2A4xOys4CipFFZYOWtjHOhSkPkUZ&#10;XXPzbPQX9ddbCPCl1z/X9/VznqsNKW+/vwl9xPwdJGbz6PHvIjW17VyefmmlEvGwK97FQPm8x5jX&#10;8JdzXkHXUa+h/wUTcNH103DvY6IuDzC3Ig/J4/qez5eDhs9Yf2VFH0DY/f/QucS5A/voveNIMYOo&#10;+TCLufsGFESEAVXNovpECeaIWuZqeA4C1PT6VIJiDj+1MsShBEmCHBix25jA8gkaJRggwa+CAAF+&#10;KZD8mtrH+Xkbo+O1RX6nztojyk8avKg+Eh9XUOuQ0JSEiBJ4KjOROOEpE9DMEUY1pcTkHdQX6X1P&#10;Rfhd1yE3Psw6C/mXHc8bu+Y8x8ND/2OnFzTUNWJm0E5ccsN0dDvrFaz6PFK+w2J/H/h8dZQOUgwR&#10;xUVVxdFaUwwhOUttVb2QYx6qKmpkd5u02n7bPziw4MGVN81AfzFtqd5eeXO1vq+fk6Qs9cfR4/ue&#10;+ljIWJToxW/hSiHNMq4SJ6VU1N34v89UEqUp/ff756t5fO8TS3HuNZOVAP9y9sv48xn/wY7tibqP&#10;PXLcvvie3+Gh/lb1DfJvoLK+FjGz30HMqEHI6tsNrqHGJOaskmyGKI0bhcyNa9BcLuetITEkvjYS&#10;ZIxgM32FTMDgyseTn4Uan6AQnVGBti/QfujKljNG5HUgs/SXR4AAjxpG+XWY26tqj1vrNd8LTkC3&#10;oL0ISaTyI9FZPj9mdmGSA3ndyvT2mu6qAiWuMMTcfz3SGd4iJq/rDOkwHOUV8yl+SE9Ev/MSKirF&#10;XGKRDusNWPZLMKZTm5AVq4Or2msr+r58t1EI5Z5HPsSpo15FHyGIWx9YqKOspvBYwCQxc3uJiTtY&#10;FNXI8e95FVdLUxOyMos1bGXqzG144JlPcOnNszBMyHLztiT9ztH5pETwSMe/XEiYvkQqwNcmrtX3&#10;zbnbx5CaErK76jYxlYXk6Ht84OlPpB7NZ3sPZGCwvE+i5jGC5+7S9yGfu+Q8N22Ox38mrMX9T3yC&#10;YqouFqteqHLXrI0RArdjBq1RZe9vHwZ6jlSBbefJV5lhuxFx03hk9DaDVy4OkPCB1q8H4kb0R+rc&#10;qagvE5Kj6hbVZ6bRMVyGrzliLGQm54WcQjz3RZhRgvbAiP2wtQOnaSZbStAZIsP/vOcZgF8ECPCo&#10;wNFex+pt7Z7CdiPkVhAUjx5BexCRTPKj2vPx+ZEAxeyVx7x8XgZ32DrEXDFWJ+LniFpQ8hs2QAOa&#10;oy4bhZTNn+vMBJbWJs5f9Xd+DjRb5OcIC2Gpq23EWlFvDFthMSEywI6dyRjIEVchn0EXvIVdu5L1&#10;fXvff09YrX65gfL56CvfR3oaEy8ADXK82+5fiK5nv4Luo1/T71B99RjzOmbNscjHImM9r0NC+r+Y&#10;4OPEPLUJ8PW3LQLk5979ob/Ncxh06dtq6tK3Zxf+Js9hiJjFDJ9Zuy7W+qR9aZTzth8AtrKcNWen&#10;KOCXceP9CzQusbZG6vloCVDBYl63MpMOs9JIKS0vRMR//oXkvnJvqerFHNaBrEG9kTqwGxJefw61&#10;+cXCwNXQ9Uh0pFhMWUsNKrgovJDgv9dEGCVok569tR/EbIu2ORxQgkeNAAEeEbbyE7NXs/qS7KwG&#10;ZxOhHec3Ox595uxBTBoHPPyYuyRAHfV1yZGrkLl5CRLGnq4rqtFMUpUwuK8GOkfcdxMKMo2pJjtI&#10;Z2zWznWk2D6at20+PjGuRUUs+TQMN9+3QMnlUjEToyPpczSFZvDt/1yEvqIAe4mqeuo/K82hzD94&#10;c9I62Y+DDu8ISb6N0Ii2fR//90p0G/kKzhcTc4QQ0zD5Dn/jcR5Di5zHURBgjrsUF/51qpcA33xn&#10;vb6vn3N/PQawXch5gJynqjw514+XMaRIfqWpRcNw+gopDr3iXQ2pufjG6fjnU59gRvAu7N+frn5G&#10;U6xjWvVD9XmRqM++Qprdx7yG86/+AEU0SVlIgF/SR6g+QU3NZZR0bUsj4pbMRuzooXqfdXBEHnLM&#10;OqPptp64z0yj8zSghT5B+gAdBKg+QSpW+ezVtSRBgSpB64HrJUDCIkFpn4Fg6aNDgAAPCwf52dPb&#10;nOSnrwlpiEJ+/ebtQXxGtOyVL/2LmZnF1PUhQH7WjFKkLZ+JhDP7a+YWe5SXiUkZPxb5ypOaiJSl&#10;RXPcWTFoOk3L33m2wZCfIYz1G2LV8d/7vDehI6eXv6Om47nXTsHOnW2jp4zt4+ccOBh5+buIi6Fp&#10;bsqijw4oKTE+r/fYNzAreKf1SStiY9zYvDUR2dmluO9xISA5Bs3Ta28PRiXDPvRrPBf/52oADag+&#10;T85pgPw+Vdxb723Q973kp8cA5i3Ygz5CchwBHnzRROzZn6bv57nLcN51QqCy/+lynlSi3cWsP42h&#10;OqJIB1/8tijM6Vi85IB+X0nNIsAZQTvQU0z80y+fpKb+NPlbC5W0VwE6i/Pc/UDuUSsJkMHTOkDC&#10;94GsgzsRfeW5uu6xJqygEhzKJLWnIvaOv6IoXhRrOWePtJGfEqAoQp07TJM4rwivkQRnhBsStAdF&#10;2pGgwEqgEFhy88gIEKAf2HN7zdKVDp+fNjbHk5d/U/0J+Q1asA9J2Rwg4OwOAWdzqK/PDV17l1sU&#10;ohEFSA6agKShvXWkMJdmkYZL9EDiWQORsGg66hjELEU7ETu/dCSjLNi5LBPX2urnzsKObb23bVsi&#10;+guhDBFi4MjoiCveEzJ4S/19I0StfbY6Sr9X6anFlYzDu3ACesr337AJSEp8XC7OuvQdMTsnYeDF&#10;E3GxEGpKsiP20CpTZmxTghwk5HTmZe8iNp5kL0XPxX89Gwg5ZBTpQMVAUZgk24kfbNL3ua+SkEXo&#10;9A32kc/5vfNEqXHGB8tWIWGGxAwWEhsk1/f8G2swcfJm/F1M2nPGvyfE9gZ+M/QFzJpnQnTs+sl1&#10;leGCv4npLfuQNMfdNFMUoVF/VNp2O0hKzMe69bFoajCkKSfUdm6+16PH5ufmPqhit9RgUVYSYh74&#10;O9J7/UWnL7rPEBLkVLo+pyH62ouQH3ZQ1yNRPyDnEItJTAJUs9j2CeYV4811QoCqBPkQZntkO7Ta&#10;pbbRNiXoHBgJxAl2RIAAfcD/WErqnZmcqfishkXCsxsb35sdi8EL9yM9L1728pnWxsEPO39fa4GQ&#10;XzFSp/xHg2bdgzmXlz6hQZqOPk5M4dQtX2h+OqNQTKYW7UDejmYXOUt+ZvmpSqVjhIVmijlLlWgR&#10;o3yHpuEDT36MXheI+hPSuEaU2b2PLbWmnb2FgedPwJxFe/WICxbvV6LoL2boBWKOUlVpaWnFf95Y&#10;jW6jXlMSpal42T9m6XS0jPQiHRRZsSpS/Wf0Ew4Wouw68mUs/cSYp+a8DwcgNaUAp1/IYOpX8afh&#10;/8abb6/T9/m5TULNDU24+9EPoSrzwrfwdzHp66oNsbz1/iYlTvoGzxRiT7PCdOprGpAq5LVsZThe&#10;eHkVUuR3zM+aY743fRt6itk7dLwoY1F/8626YJ1q3fL3RQk+9sIKdDv7Fdwlv8+HSpOci7oarO8c&#10;Hi2WeudrEXkVRYh44VEk9xYSHNxP12JR94e0gfjLRqNgn5xDlZCgTp9jnGB7k1h9gnkleHu9pQSF&#10;6LwEqKPEbKdWWxUlyCwygfT6h0aAADvABDmbub1+zF4lQYsARfkNXrgPGXl0uOdJQxeV144AGedn&#10;K78iJH1gyI9zRr1zeft0RbQ0/MyQ3eYMVDlYHUvVgxkCYdaSz9fE4ODBDPXb6efaCVvwxIsr0W3E&#10;S5gjJqIWEqZ2TmDj5ngNX+H0sjPGv4tNmxPx+qR1avaR7PoKcUybtR2FeR4htpkmFEXMxulWQDOL&#10;S5TS1bfM0sEOTldjmMkgOSYHJM6RY/IYPc593ZCQmJs33TPfClDmOdrkfSiIsJFO/fa7G/DyhDV4&#10;5uXPsEZMdyUM7mtdf25OGcZc8T5OO0dI8syX8Ni/V+j7HLXmtLw+Qor9RclxRklRrq16fIoez9RL&#10;jlzT+deJ2S11QPV36Y0zdDSYpe2hA4SEmJknjDs8VYid11ZXVa/npwrwCNdn7ie/y8EXcy01jbWI&#10;e/dlpA7oZiW1MC4QtoW4S4UED+4XJSgPOGaRYUiMgwCpBtUvmF+CdzZEihL0Zw6znVpba2AksNqc&#10;fwQIsB0s8tMgZ8vsdT5R7QZG8pPPhyzcI+RH5ZcrXGV8ftya0BcLJL+WQiR/8G8kc2aHkJ9mcJGn&#10;Pkd+o2j6JNNvKIX+I8vnZ0xZ+Vs6WJyYoVQ/fzrjP+g1+nXcImorPdWacibl36+vxp/Pehmzvf45&#10;2VU7ZyuqK+tw491zVfEx8cDzr64SEmjBW++uV3NSSVDI8O33N+pUsQHyvf5iTl55axAqGc9nlcz0&#10;Ytz/xFIMvOAt9dMRPUSxcQrc0HGT1O/3xqT12L0vzRtKY5+D/HNokECURHwKiYr78hiCqopafPZF&#10;FCZN2YJ7pS5shRkXm4NB575pVK6Q1Agh5BvvmYfX5Fy+WBuDdFGpzfb8X8dvvW2F9wyjX1RU4OIl&#10;QjosSlb8bVFuza2q/npxcEW+1++8N+WY5l5R/R2NAqTrwhzPgkWCQodImPMeEob1Qi4XpaJPkCQo&#10;SpCxgkU0hz3SFnznDgsaOYWOJrGQ4KSNQoKzhQT1Qc0HM7dWO7XbrU2CybKPFv/n+l1EgAAJq1OU&#10;OpWf3YDYqOytNi75bFYMhi7cbZGfmL2O2R068svpbUqE+cbsfe8FXXSc8WD6pBfll0ny+8cVKHKn&#10;62/rOQhs89U+J07fel068+0PL8bdjy/F7Q8txsovIuEprcGGjXF48t8rcamoHvr5bhJiXLBon/r0&#10;WIyPCvhYyMKYiJNwhiApkSE4wNSg7aoOqZwYQ8fA4hFXvqejrH2ls39mB0Zb59Lc2KyzPRgb+KwQ&#10;KZMi0K/G/HpV5T7p9Z11670mQyzt4XhPHQDcEvy+4xh6vLZC854lLbVQ6+CqW4Jwupj5JOZTRSV2&#10;PecV0Fw+W1TqP0QhLlvO9VbMMUoKPKr4+lrqj6qxnOt8SGGdKWFJ2bc/HUMvmqj10UcI9jape6O+&#10;pXjP6QjwXpv9t3mosfDflI+DkTiM/uBeDhLsivhLRxklWFFvxQca6NxhkiH9gowhLCzDe5upBMOM&#10;EmQ71RAZq93aD24/c4eP+hq+xQgQoMIov7a5vQ4Twvtk5bQ32c6MwbCFe5GdHyd75Uljdqg9QQtN&#10;XmZzEVJsRBmSZ72ua+y6ueSiqD4uzs0ZAZG3X4OiPDMlyxR/59WKpoZG6ewkCVETQkAsBTnlePDJ&#10;j9FPOntXUWAc1BgmyoeduZeYrzeIAiIx2IUZUS6+froSHQc5SKh2WfzRfgwSxUfTl6Orw8a/oyOi&#10;XUXdMbEAFaQpPJ8jFN/OTlDx+CM+dn/f9/R92cf37w6wS9trZqoJj8jGnPl7dLbIhRzckHph/fxq&#10;yPN48bW2+cWR0S4MkesdIg8DjooH24MjQnxmYEnqWur84ac/0VFnVX/nT8CmTbznLL7n81VhKD9p&#10;2RxdzJ1RABwYYcA0lzKIvep8FMWK4iyrRYurSAiwxFJ+PpD3p26JQpcZQoLqE3QSoI02JRjwCbYh&#10;QIBSmNJKQ11mWnN71YQgCdoEKKpvgbwWZTh80R6L/PKlb4vS8yFAzeFHcxjlSF4yGUkDewr59UW2&#10;+vz6a764iDuuRXEO16OQQnLwe14WvERAcFQ2B+M4dU3MNqq60Vd9gAuunaIDG/RTDRUi7CkkeLWo&#10;mnyaT1ZhKniafPTfMWuLd5BDCkeDmZaqrxBhP1E6nGvLzC9Bc3ej1hpo8J6PmrX2Ocnfaqoa5erX&#10;J9bu+pzlaP4+CvDhoK8dRUz8PHlI7NiVjHenbMbN987XBKx2iY1zY7iY7VTEQy58C/utcBrjduD5&#10;i/rbk6qhNkNoIgsJ3v7whxr8bYrPOXxV6G+1WCQ4V81hpjmjEjQDI10Re+tVKM/MAqoYJ1isPkAn&#10;+emSm3xdUK4k+L2ZoaIArXZLv6AfEmQqrcC0OYPvOAGaGR4d5vbajcX7WiCfn714J9wFCbIXMxQb&#10;n1+b+WuNAOvc3nJkbVmKxJED1L/D4Fc+1bkGbZQov7JCkzfPrEPhJAg/UJPMdEq3q0wTE/Q693Ud&#10;1X3j3Q06EuvOLsWCJfsxUshvgLxPFcdEAAxqbhEyYMlIKcQ5Yg5ypJbhKsELrBFPi1g5unnhNZNx&#10;k5DFxyvCdW5tW/E5J3Zcm+x4fhZp+C+8RiGOOo/8X4aSigrkFpciu7AEmUVlSBdkCLJLKpBTUYOi&#10;yhrU1IoJr76ywx3XcS4CU0dtfzsLE7A2N8rxrHqki+C6O4JV/TGvYFtso1VaWnUOMT9nUPUgebhs&#10;twlUj2399tcFz1sHecxYd/JHs5EwlD5Bk+2bKdAYJxjz4C3wuKStFVcZ89cB/s21h02oTBlmCgn+&#10;78wQiwR9VaAFnTucGCBBwXeSAPkfi2Z1ca7hoaD5YG3ZWLgVZThqyS4UFZP8xLR0+vys9PWtDS5p&#10;z/T7lSMvcgPizx2OnH494aJJI+rP3bsrIm+4DGV5zG3HIudA8lN/E19bHcvuwDax6PsE8PaULar8&#10;mJPvqVdW6XvOwhHfYUKADEWheTfggreww9txofvQR8YBkStuDVKzUT9QSH/KLdeEBm3FOh+SkRIS&#10;/3YStl3kO81yrKoSlOW7EZmWjk+jEjF9Txxe3hKNm78Ix9nLIzHoo0j0WBKDPy2Kwe8WROM3glMW&#10;xODXC+XvRXH4w4cJ6Lo0EQM/TcbIL1Jx5ZYMPLM/B5OjCrEsrRQHCipRWC0meat1Lt5inadsDRlz&#10;K+8p4REs1nf0c2A5g79FKfe9+C2MvOI9fPRJCAoLPCgqrMQH07dqTCQHSDgAcuejS6yBlLbfaQfn&#10;vbJI1lvkPa8yVvjsq/uwTqUKBQnzpiJxQFfNIEN/MadHZvY+FXHPP4LaYiG5YrP6nL0WsfoFSYRe&#10;n2A5Fm6Nwv+bLUpwjm+btmCToCjB7/qMke8cATrJr035OdSet8FYinBmDC5auhvFpZyWZiU1sMhP&#10;CVDIr7leyK+B/rwSFGeGIvbyMUJ+3dSMoVObr6MvHY38lEP4kKzOYZ+bXZwmJUMvmEa+n6iSPudP&#10;0NkbWvgdNd3MvpzJwHmyNIV7jX0Nz71qp5YCDlghHVQ2nCXBUVVT7HOxi/23QDuodH4lPhbr/cZK&#10;NJfkIiU9Bcv2huCFz3dizJLd6DlvP/53Nhf5YbButMZJ6oI/wVKXc2iCyZbOer+QeqcPSzqnTjvk&#10;vjaC4/D9BQk47eNknLU6A/fvycVHKWWILKlBA9WdFp6b2Zopgda5OqCmOj8Tlff+jG3oyxFkUdQc&#10;DLr0phm4TDBAzGLW3yD6RaWu9+5NlX25e9v98ELrhyTXNrjB13NEYSfb867pJtDvcH/Hvh3A0WEg&#10;buqbSOUCTEyDxjY0pD/SBpyG5KlvoamsRpphmai+YiXBDmEy3BaUYtHWCPzfLLkPrHO2Z3vusJcE&#10;eS8MCX6XleB3UAGKRvOSn4/Pz04+qcHO8p4ov3FCfiUlJK5C4RmSX3sC1CSmjVR1xaiszEDMPdfp&#10;Atp8euuqYf16IGbs6ciOsNah8O1AhLdjAbGxOVi89CBKGfCq5Gbe52gwF/iheuPUtulBltkm+2lI&#10;hrV/RVk1rrp1NvqR6ETF3HD/AjTYYSliDt8jaoZT4SZL53d5/YA+5+M8J+u4ciJixpajPDsZqw8c&#10;xPMrt+GMedvwi1l70GWGdDQSVrDU39wkqUsu7COv2z1QLPC9w8H5Hb0v1pYgSXrJURAUh/9ZmICh&#10;n6Xhwb25ohLLkVNtJ4xg4bkTjuuS+vQmQxUSXPV5FMbfMhs9x76Brue8ih5jXzeJWeUhMkDIMcg5&#10;e8RW607I+0psjofQ1FnbcdrIVzD+5tlIsmbNHFXYjLV/vSjc6NeeQmrvP+t0OcaMMi1a8um9kbHi&#10;I7TWtOg6Iy25xR0GRVqYTkuUIYrKsWxbFH7oNYdZf1a7tuvXSYLf0TjB7xgBivJraMa5NvnZjcC5&#10;tTubfD5+6S54yqj88tHc5EZzo2XmOgjQTHXLQUNLARLffALpveTJPYyJDQZoinSmrk/bavLbaSCs&#10;EorPeXnfg07q/9WAZ/HSm2v0b/v9mso6/O2uOTpIwdHe6+6eiyqPGaHliKUSoEWWU6Zt0Rg/duRr&#10;bg/SGDq7ZGQUI9dtN3YWx3l44SgNFShNi8VnO3fjwaUb0GvWVovwhIhUXdiEx3pzkhzrk39br/Uz&#10;6YD62WFg17/v377v2VuSohChIeB4/HFpEm7a5lJ1mN1hSUy5NtaTl4xMKS2pxpKlB/DPZ5bhmjvn&#10;4AohLq5DwjAjQ5TWPoe4d/q+fgbMXbgXOu/60klKppfdOEMHZHicIxKgwA6WrqytQtS/7tScgqY9&#10;ycN0YE/EnXcG8vbukqe4XBsDpR3kpwRIdSgkyHhBKsFPd0ThZ2oO8x5Ydab1Z7V3Qn2C300l+N0g&#10;QKtxaqiLv3x+9tbGjGhcv2wXqpT8OH2KZCfEZ/v+SHqE/M14v1aUIWXx+0jr301j/ejzY7aP5EE9&#10;kPzRLOOFEhPSzhAif7SBHYOdyBqsWEXflJDXE3ZGFXZAC1zrgtPVGPJCgpvtna0h+6qqMcdganh+&#10;3ls64p2PLBby5vvsXOZzLTwfPa7Vsb2+PRbphIXpCNm/G48vXYueMzaJGhaTliQzL1nqi6TH+mN9&#10;2VvWqWy9YJ3akM5GFUJ1aJvBwfKaZrGYtgqSGNUdTWCCxObd34J9z+xje/9m57bAY9FkluP9fmkK&#10;7tmdg01uMde9hMdrturKe91thQ8L5h1sV1hP9v3yhao/gZQlH4dggKhzTskbehkDrF/Xec21VOD8&#10;LfseyVbvuapG7us4Ht9vNO2ktMiNyBvGwc3s4CRAjg737YqY68ahNDVFGnS1NEEzXa6ZPkHZ6toi&#10;Qn6tXA+FVkRxBVbvisYpQQyRYb1J3dp1533Ne2KU4BxHAgX+1+7cvoX4jihAUX7eIGcqP7nh3o4j&#10;jYAdVkMG5O/pUbj5092oVvLzndsroALklDcOfGiCg3K4Q9Yg4ZzByBnQ25ri1h+ZfU9DzITnUG+t&#10;JKZLK9pk4zg39Ud5lQHwxZpoDDh/Atpi9fgd7gPs2pOqOfsGj39HQ164Ktr2HW3hHSz0bT3y3Kca&#10;G9hj9OuYbefm4zG0A8pvKRHzb+c58a1a1GYn4JP163HB7NX4v+l7DZnYJpT9gLDNW61H1p/Unf0+&#10;CU7JzQL3le/+aFEs/vBRDLp9EoVey6LQZ3kkBnwWg6FfpGPI5+kYsDIVfZenoNuyZPz2o0R8T0xb&#10;vSdKjnJsEqQvMTrvo95LvrbB85Dv837PicNZ8huzEkp11N8upotLvXvviW9pu09eOO8fX1t1xxki&#10;DKnhKPswUX8MOeI95P3Q4iU7KbJtoaJU4rSO1e6YzfK5aTfZ0QcQc/4ZyB3QU2cQuU/vj6zepyL2&#10;mX+iocSj0+I0SDq/VJqnP0UohFZUhg27Y3AKfbP2wIiaw7x3Vt0RFgl+l9LrfwcI0BnkzJtuNQD7&#10;ptudmh1rZgzuWLEb9R6SSqG0RT8+P/oBGefXwLx4BaIW4hHz14vlKW3lehs2EFm9TkXUA39HZY09&#10;t9SYvsa8ad/olXyo/oQIOSjBUVxmJ+F27kJrbq8qtVbpFC14+oXl6C7EdjpDXqwRzHmL9iI/twKZ&#10;GSV48Y3VmuC015jXcN3twSjmyCBJlp1NfVjW7zP8wjK30FqPmvRIBC9fieHTVhsTd46Ql6oqq36c&#10;IMHY9ahqjp1Hvr8gHn9ZGoNBn0fgpq0H8dyevXgzdCc+iN6OpQlbsTZ5M7akbsKO9M3Ymb4OB11h&#10;SC2tRXJpHRKKaxFTWIPw/GrszqnEsswKzE4qxduRhXhiXy7O3ZSlBPnDxfJbDpXnJUQnEXpJ0PqM&#10;37F8hj0+TcVrUUUosGd0aGH9W3DcG79wfkdfQx5CyTh93DsYyBk1V7yLQUKCL01Yo0kTWEzdm/1y&#10;s4Wk7P29fkMH9J6YrQmRAdLWf4oEzhax5g3nDuunCVVTF85Gq5j5rVR/hUb92QrQS4A0hzWTTDm2&#10;74vH74PFHOaDoQMBWvUlJMgECt+VucPfcgI05NcusYG3c8hN93Zw+VvM3rtX7ESDh5P4ObfXLW1Q&#10;FJ6T/AS6ihvN3iYX6poLkfjqv1TtaWIDjtj174mYS0chL82M+Jo1epk9hE91djqfc9SOIUXI7bW3&#10;1mkmFWYnoRlFX9JMnxg1xgJeRae9mFc0hak4GAR9yV+nakophrkwseelN05HvJWSyqsw2WG10/Fv&#10;lkbUp4RhrhDf6dO+MGbuXJq4rBerg7BuvGDHEajpSsKLQ89Po3D5xlC8fGA3ZsVuw6bUzdiftRFh&#10;rg2IUMjr7A04IO/tzdyIPRmbsEugBOgORWJJPRIEiaVEnZBhPVLL6pFRXg9XRQPcFfWKzPI6xBXV&#10;YG2WB9Nji/GAmLZDP0/DT5UQLTKkQtR7bHdoa2u/xy3VpJDhqctS8UZ0sWb9McV6GDnvzaHg/R4Q&#10;ciADo+Uh1F8eOsxFyOQKY66ejEx7rrZ8155ax4XZR41/X01lU3yOS1CRM3ECt2wvsi9bTdTUN5Aq&#10;7UwHRdQf2BvxXIVur7SPslo0u4utEeH2BEhC9PoEhQR37o/Hn4L4gLPqw4a3zgRUgvLed4EEv5UE&#10;qGaNFIa6tJ/eZt1kdmJCO4dsZ8Tgvs/3obma4Q4F0gCF4FT9dTSBmc1ZTWCUIf2zYKQO6u6d45sj&#10;T2g+qVO2mGlXXsJjh1HSIQEZGOUn7/G1kmAL6mob8O83vkBvITdOv+Lkfs7JneZY+5YlPbUQN947&#10;X0zc1zSkhQsEdT/vDXQd9aqmuHrkmWXIziwxX5YOpATMTsjX5l3pHGlY+cVKnDP9c7l+TqZPNfWj&#10;pMe6YV1Zr9W3ZvC/C+Mw5LNIPLxrP2bGbMe2tM0IF5Ij2YVkbcCeTJIbVd5GbNetLzYLNmJb+lrs&#10;c4UL+TUgrrheIAR3GMSX1CFJyDFDyNEQY4OoxzpszPbg7YhCXLgxC6cs4TkapWfuL6/H6tS+sFRk&#10;rxVpWJBcJs8f3gMW33bkAyo267sxMTm44Lop4IOKqcI4OMUwJSrzfzy4qO0eSGEoDVN1MSEFA6tn&#10;ztmFRs0v6HN8gZKfkix/yijCqvpqhD94s5q/SoDDGVjPmSJXo9ItbbXII/eUSRK4bSNALxHacYLF&#10;Fdh1QEhwjqUEbQLU+2zXD+vRWnz9Wz4w8u0jQKvhtK3eJuTn7ATeG06FIzdazN77hfyaakh+0pAc&#10;Qc5+QRMYRSjOCkHsuLORy7UeqP4E6fT7TX7dyukn58GAXSW+9ufHAQ+vA1wJymxZmhpb8Orba3W2&#10;BoOZB1MJyuvJM7fLd+zjAJ7yGjF99+HWhz/U2SHX3jkHz7y8Sn2C9kJBLXpsOS47kXV8VJcgeeda&#10;3Dx9KbpMOyB14BzUIEgcrB+rQ5D4ZNt7eRTu27UXH8VvxX4hufDsdaLs1ivhdSS5I2O7KMB9YgJT&#10;/R0NAXohRGi/pnpMF1KkQswSYtwhpvNEMZlHr8nA/yyQc6eZPEfus16XXIf3Gh0gWQouWJeJvfmc&#10;/WLqjgTknwBN+0pMzsc4UdlKfqLYGTZz39Of4NW31mrWmO5jX8NVtwVpsteEODfGiDpnHkO6Ljg/&#10;+cEnlh7d1DpVhEal5mclI+KikcihP5BRBoI0aXMJ776KZo54+8QE+oPGCRZVYO+BBFGCB+X+Sh3w&#10;PrOe/JDgt310+FuoAA35jXFObyPsG6s32SI/MXsfWi3Kr4Zmryg/kpuvz88XKBTTNxexT92tvj7N&#10;7iJPYxdnetx9PSqq5UnLzqPEY5Gc8/yo+tQkZTHnSxNVSdHqXPT1TXx/gzrSNf0719oQVThllpAg&#10;d/GqFXnZ0KTT1qqtkBhTqCJ4DoSoP32vCU0poZi04EP89oMN0uBJegJnvdgNnwMXQUn4kai9S9aH&#10;YErkTuwWszVcVN7B7I3YJabsDvnbEFlHcjsafFUCjPX5O96xTRMSdFfUiUqsxerMCjy4243fLZVr&#10;JMlR8fGe2+3BCdaBmMX/K3Xw1IE8lFq+O6lE/uMDoFIePvSvMu3+6SS/c9/A9ffMQzGnD8pX3p3C&#10;MKTX0VMw/uaZGmDN+E2SHxOw3vnIh97lPM299P2NNnhdKJY/MGntMl0pUK0OaXf0C8ad2R/uHVtM&#10;5hh7bvAhwPT6xhyuwIHQRPwlWMxhJUG5/3awtPNh8S0nwW8ZARqz1zvDw+7czoauHd2Q3z+/2Ivm&#10;KmP20t/HOD+/pOcEypG+ej6SB8lTmEtYMuRlQG9EjR2O7JhQPYfWxjqr4fp5wlvkxfU0Hn7mU2Sk&#10;GV+REhZhzQ3l6OG7Uzdr5yIJMqHpAFEbW7ebVdsMudmdxy7mbxMXSBK0PqsrRdzGFbhwyidSL1Fy&#10;/WLu6oPAgl03SnwJ+MXiWNyy5QA+FrVH/12ogARoiEtM2wyat0KCPqT2ZfCVFaAPaBq3qcJa3SbI&#10;3+kkQ0899ouqez40H3/+NEWuTa6VfkLfNqGv5dpJALNiMEDM4g2iJtvq1rp3Fji4sWpNNM4SQmPq&#10;rctvmd3O3GVhPCBzEzKDNv20wy2V+I/7F2jyWS18EPo+IH1g3BckQGlLogbZoqJffxqZfU5Vv7NO&#10;s+zTFVG3/w3V+XIORUKsPqTnBAmwyQqdoU9wf2gSTlVzmHXBuiH52bDq5ltMgt8iAnSSH31+1s3T&#10;Tu7cCqZF4tHVe9Fax1x8ls/vUMqPa/ly4EP9fkUoK4xDzFXn6TxfmiCcrpTWryvi5081Z8EGbflw&#10;NBuw73nK/wmJeWK2zsIfz3oJ19wRjMx0y2EuilHNVu0UUoTAOC+V07ToYKeiePi5T9FMU5gERxLk&#10;d20i5G/yGBpHxt+Tkh2H+Qvn4PcfbJTOL+au3eHtupgvDwqOkori+/EiQ3wrk7Yi0rVe1N4m7Mww&#10;PjsD49+j6jN+vq+OziJAX0XoC/oJc0QZhRVU44WwAvzhY6mDIJrGjvbgrQtrK4rx+/Pj8WpEIRpE&#10;jZsi9c3/WNfW/dm8JQE33jFX103R4lWMYifkVuDC66dr9h2uVMfpiZyh47LWMdF7pscx981+bT8I&#10;2RbMQ8y0o7a2xFlBuQi/+gKdZWRGhQcgtX83JM/+AK2eBlGBjAnsOCBC0ASmSlSlSH9hsQchYcno&#10;NkfMYSplrQufumG9SH19Gxda+pYQoJ/pbd4nmGz591x5nx19WgQeX70HaGA6qqPx+RGiDOV7zUKA&#10;ce88r8lM2eg0ZRHTW913Eypr7ISaTvO243nW1zXizocWa3r1YVe+hz5jX8P4W4OQaufvY4Mnsdlm&#10;spDdEy+usGaATMCVN89CuW0+saMQjt9gvCE7qpw0qkI349Fp89Blupg5nLGhsY6sE4KNXEAfnyif&#10;89aFYmn8dh3MOJi1TkzczaL0BF9T6R0KnUWAR0JsUS1iBCTCXCHCA3lVeHhvLn62SOqAPkJVPXad&#10;CBwdnm3povVZyHLkRFRC4r3Rhw68ySPaFLlwSlGlDoIYs/cdjcm85IbpuvYJixKc32II1r7/5nht&#10;91Y/VyIEktctR9zgHshh4L2QYN6g3og5fwTyIsIAJndlbKCfuEBfmBXnyhAZmYruwQcsErTqhHVh&#10;1wf7kTU6/G1Sgt8CApQGV8cBD3u017pZuuUNtDq6+vwi8Oya3Ub5ieI7Gp+fCXmh+iuFK3QdEs8a&#10;hNzBfdT/kjewD+JGDYEr2iy3aMIWLP+R33MVyFM9LCxTJ91zpgZHD6kOLvv7TCTEyrmw2B3AIsGd&#10;u1PQXzoRO9Lf7p6H6ip2SB7LTweRf1FXgYT1n2DUe2LyaoPmQ4B1YBOgvObDQMhv8MpITI7coWZu&#10;SPZ6UXy22nPCP4l9HRwvAiRoJhOxgtQyIUIxjTdkVeDyTZnSqaVOOBpqtxcn2PnFJO4qqnG1y8R0&#10;ys1puzeq+GTDvy1SKy+twd3/WgJdatMygZlmLM5eJc/cISHOOkRHu7F2Y5yGx8TEyb23slzTNLZJ&#10;0Pcem8GzZtRKWwt7/iFNsaYJVOVhnMX1ZZ5+ALUcES6k0hMC9Emp7wuGyTSrOexBrJBg37kkQbvP&#10;WHXgxxz+towOn+QEaMxes3obO7rPzdIbyM4umBaOFzfstZRfnrQhkhtJ7vAEaKu/6joXYh68Ca5e&#10;XeHiwtbDxPTtcyoip74BNThpsqifpiMptYPVUThJ/goxg+kXYkchGV5y/TRd48IUex9g2aehunA5&#10;FyV6w1o03FYKbd8z30VFDrZ9NAfd3l8r151i1YlVDzr4I6+Dae7G46Fd+7An04Sw7FC/npCT5etT&#10;IlTzl2hPXp2B46YABeondP4tYDhNtijCmXHFOO0TMYt1xovUkbPt2K/lIfIDqb8psXRVmLpWciIZ&#10;6X03A03lZdW4/7GPlPz4YONc7DFXvS8PPDsFmnBcfROWrYzATffM06SsDJvh1Mfhl0zCo899iqws&#10;BkrLL/i9vyRA4xNkyXelIuKSkcjrb0aFucpc0rDeSF+93BoQIQEefmRYkyeIOaxKsKQS8ZEp6DdP&#10;SNBWx9qHWA92v5KtKEGGyHwb4gRPUgI0JGKCnJ0+P94kZyO2buD0cLyykWYvfX5MZkpyE6I5kvlL&#10;MB4QHqSuWYiUAd2RM5SjbwPU/xL+14tRVt42iCE9ga/ag42YUOKzXltmclpaEa6+LUgHOtRPJCR3&#10;8d+mYtduK/2SlIjwbFws5hMzwHDWR6KVYkmPTQXCDmiRKnITsGD+bPxkyna5fpIfCc8mPtlaqq//&#10;ikh8GLcV0e4N2J1JMvJVeTbpHRv1R9gEGN+BADmQYQYz4oprrO3hUKOkFlvcIKYuUacmbzyPUSSf&#10;yWs9Xgm31d79uA8HS3JEDR7Ir8JVm+UhyoBqDZthOxI4SZDvB8XixRC2H8d95v201CDzKV5/11wl&#10;QC4xcNZl72L3TjNoxcJcg48+vxx9Rr+u95ohTpq3kfGeohS5LOh4sQRSLHeIEqCqzDaoCawQgpR3&#10;4j6cheSB3fSBzOxDrj7dEHfrtfDkirnNucD+Uuj7oN3IcbEHidGpGDh3v1GC2o9ssC3xPZKgvcbI&#10;yU2CJykBmlAXb5Cz/YRqd6PY6eU9MXtf2yzKr4X5+o6g9vyiAJ7yVET/43IlPbOifz8kMtHBmk/0&#10;XEzxd54CkpOmbXcUadTm6Q594l935xz0pmoQJdjvkom6cBGzOb/05mqMFvOJ6pDJDZjkwJS249vh&#10;EXDF4f0Z04Xs5ek9n4Mdcv3q82ODla0V+X/zlgPYJiovLPvYkdvR4JAEKKSl5CWIPyIB1iO+qBwp&#10;hUlILYhBdpEL6aXlQnZNiC6sFwjhyfEMoXLbRoA2YuWzdDGLXeV1eC2i0PgG7cEAm/xs8D1pb3fs&#10;dKPGGhxRn6D1IGIhyd328Ie6IP2G9Vwu1ZTKijrc9ciHuooeE63qWsQkwYsm4lJ5wJ2ncYKi8qUd&#10;3Hj3vLYwGce9bgfroVdZ40HkHUzB1k2nYnIeeooQYsriYHlui23iZyDkcFAyFHM4LTYNA+cJCWoC&#10;DGlDTnVsPyDoE5T3T2YleBISoPH5tc3wsG6Il/z4N29Wkiq/CdsOyBOa5JeLZqawP5LJ6wSTIaAC&#10;SR9+gBRmepHG5eaTVhpb+D9vRV2TnT3Z33lasBpqcYEH+/emto34ymc2CXKN2hvunqvBs0MvNyEv&#10;nOHBRJ00kUl+0zkljof0HtOGlPRwTJw+00xl0zog+TkeDKL6fro4Dv8J2YVo13rszRSTV4nIHuHt&#10;SFDHGodWgCQlIa8iohYx+nd70mqHomohwUKkFqaLCRqD+pJNqC3fi+LyFKSJSRdT1CjHaZDfsUmw&#10;/f5GPRo1SN/gusxy9Fsu6llNQNafD6iipd1dtCUblQ0MSuF9FPKTe2nfT2aWNusis/B+teLtDzbr&#10;zB3O8Bl0mVl173YhxC3bk1CQWwFXdineeG8j+l/wpro63p68uW3/wwJI2bJaF1XSTEQ0hQf0QNQ1&#10;F6M8Q9p9aa1fojsUWnIYJ2iRYHQKBlEJMkSG7Ygk2C6W0ibBk9ccPskI0Pb5OUd7BdrpbfBpJVsh&#10;v9e2iNnbaPn8xNz1mr7+yM4fUISK0kTEXHeRUX/qZ+mL+OF9kbF/m56PfPEIADZvS9RBDy4mfvb4&#10;9zB73m7oso4O5VAoje+hpz5RsuPKbpwJQtN4nOy3cpW1PCWP50t+GRGYOHWa1EekXLuQ/pwY01C1&#10;sUo9BCWg57JoLInfjkjXOhPW4vXzdSSm4wX/BCjbwlIkF7qRU5aLrNIipJRWCzmJaVvcgpiSVkQX&#10;Nyop2gRmB0KT6GLF/E0WRZhfmoKash1oLF0NT1kIMks9sm+z7EcSbNtX97f8gzbJuirqEV5QjfM3&#10;ZPofJbbb26wYnL8xCx5dqc/cF1WDFglqsR5+2RlFGHPlezpPeLBgyMVvI3juLtTVkEDbSotYNVSJ&#10;fBCOvXayrvViit2W/KFFHsQNiHjiXrh6n6ZtlLOS0vp3RVLQZLRybWEfkjscmD2GBEjfINPrJ9Mc&#10;Vp8gH6rWtfvWh02CJ+FqcycJAZqGxNXbNJkpV2+zG6IvGMw7PQxvbhGzt4nKL192FzLzzu/1ITlf&#10;MO6PZMnYP5QhafF7SO3XTeP9GHSqq7o9fT/q6YgmtJE7ztXqCHbj37gpDkOlwdPnw/VluTRl7zFv&#10;YPVqKx2947uNtY1YtyEOb723ARPeWY9PV4SjyLs4kXVsEqZsdY+MSLw3a5Z0xgjr+u3OapNfIoau&#10;isD61C06i4NhLUp6OtJrCHC7qMDtafz7UHN3O8KOBbSJ9KsoyUMTYAnSitLgKY9ErZBYfelW2W5D&#10;ZfkeFJXGIbu0QEiRhNUsyk5M3YIaxNLUpS+wiIqxHlHFTUKITcgoKUFF2V40lSxHWVksEoU8owtr&#10;5XvVuk+s10fYRogk0Qw5fooop7vE1FW/YDvzzwLr11KCNU10Q/D+0Edn7hP/5n8sa9bFou/5Yu6K&#10;+hso7YBTGL1FB1OsNiOFmX344KNCXP6ZteyBHucQsAZEMg5sR9wZfXUtEU2jLw/s2CvOR1maCADm&#10;DcwrRSv9gU5/nx9oRhkhP40V5HvFlUgREhw8nz5ByzWg7Uz6mbPNCQn+QEjwZFtj5CQhQKP8vNPb&#10;WPHOhmjfCCW/UEyg8mthuiohP38kdxjo6DDX9m3NR1lxAqKvOl8akxllyxvcRzM8Z0WaBqz+N6ux&#10;e8HGrB1CTJPkAoy+erKmpudCRlx/Ysj4d3Q6FNMldSzmWjuWtuPbI4DIS8S0mVPxPS6Izfm8vH67&#10;MXIblIRz1oXprI0Qr79PSJDbjC36msS1PW0DNqesUfD1kYhsp/W5rSTNAAqx4UspSv8EKOQkrzmg&#10;EStEFS/klFZcBndpFoqKo+Ep2oi6ghWoL/oclSXbkVeShNTSKiE9IcMCUYFKhBYZyrGoFqOLWpBZ&#10;Uojq/E9RW7Qe6eVNiMoT8iuoFPVYJSZ0R1VIUkwSk5l+wWcO5Ennpvph/VptzomZMfjHDi6P6tMO&#10;vAA+Xh6mpMbF1e99bIm0G4sg25nO5ruvv7NBw6K4YNO7Yjab4nvMNpg22CwP5GaEPPtPZMsDmgqQ&#10;caqqAufOQGtlozz/TcJUf6R3OKhPsFDM4bg0DJm/z5Agr1vTaTnrQvqeFSJzMpHgiU2A1lPRkJ/T&#10;5yfQyudTyOr4OuARhonbhJxU+XGGB9Ucycw/2flDK9PekwBRjoQP30da3+7qWKb6y5TGFfnCw6iX&#10;8zKNl2Tke84GzQ3NuE8aO5enHHjxRDz+7xV4+qWVogK5yPabePuDTVi9NgbvTt2CPbtTUO80h3gM&#10;+/p9Ohb/RakLX8yfjh/MPGium9evgd5WowxOxOUbD2Jf9iZNQ7WdhKeqz1KASn6bsE0Ib1vaeiQV&#10;xyKlOE7e24itqYwF7EhYNnbKMbaJYtyStlawTvffKschIXYGAdKnp6O3SoY0besVUYVNQkyNSBJF&#10;nF2cjeLCg6jMW47a3MWoKNoqJJkvx2qR78n3dT/uz+PVIErIkYkTKnI/RXnWQqSKSR1b0oio/Eov&#10;6bWDmMU0jY1fsA6vhBXgeyRBUTltHd4CiVHa5YuhHJ1vf68MgJ27kjWOs4eQINdi0aJtyFJ+SoBA&#10;eFiWLl06RMxkDnzNnL1d3+94TAe0HQqkZEUdQAyXYh3URx/YOf17IPqaC1GuKrASzBp9JAXoC5rC&#10;rZpZuhLZ8RkYvtARLE2wDyqs+gg2o8PzT5IZIycuAWrHN6O9ZoaH9eRxVjY7O8GknKL83tlhm71m&#10;9TZdxOhozF4HTJbnYjHBkhF742XI6dvm+4sZOQjZUfv1vDRNkWZ78d/omfONC5fzyf/axLX223j2&#10;5c/UDLrh7nkYctFb6DX6NR0JvPWBhfh0ZTgK8j0mNZPdOXyOi5oyxCyZjr9M3Sp1wDm9jsZIH400&#10;wOs2h4jq24B91mCHHebinL62VYiLhFVcm4fmxgZFQWW2EtqhZn+QMLekrsWuzM1IKI5CSUMeKuoK&#10;EJV7QD/7MrNGjkiAHL0VmBFhfmb+ji6oVpKLFkKMF4WXWZyLkrwNqM2ZheqCz+CqqECi9L0kQXwZ&#10;ECOkGJ1fiygxiUvL01EWdjEitz+O5Jw8JJQ1G5J0kp99HtZrkmBeZT3eiBQS5APGnznMep8di6ka&#10;J2iXtntWmFeh4U3dRr2K+59YKvfWupeOsmdPKi6S7zCl1lCuRXzhW9i7z1qwvV0baA/vPGF53SAE&#10;HPH8w8ju29XMEx7aX6fIpS4KEhXIKXJSIV+WAOkPlH3UJ1ggajwpCyM+5LQ5Rz3YYsTum6oEEzH3&#10;JCDBE44AjcYhjPIzCxjZ5MfKtjq7Pn3k77lJ+L6Yge/vEmJqYcApiczp7/OT1v5woL8QZUhbPRcp&#10;g3royBp9Kjrl7an70NCOlPyTX2ZqoSYn5RP/hnvmobGOStGUF1/7XMMfdHU3ecpTEdI3RFVI0+fi&#10;v05DfAJHn6WQBJUIGWzLJ30DXGsWYOiUNXL9jPNjPbBerLoISsT4jaGal29fFklGyEaUH4nOqc42&#10;p66Rz7eirrUKpSUluOXWWzAnOFh/MqM02WsOU+ntEGyl4hPi25u5DW5NHtGE+vpaRISFS+fOR2V9&#10;iSpHQ4B2DOHhYROg/0BoEhDJkP46IUOatjZIjEKGNHcNGYraE5JLK/ag1P0JqtNfQX3hfDQWL0Fd&#10;8SfIyw9BMtVcaSuqK9NRE3ct8veNxOZltyEpp0CUYIMelyE3sYVVhngd50KfILNV53nq8aqtBP2R&#10;IH1g8jBaky3EwWI9wO3y3rSt6CEEyLnB783cLg/YWrQ0NmtUwOTpWzGCloG0CQbFc8737f9cLFaB&#10;SYvfsY05Ib+jv2V+LztyP2LPpLumryHBft0Rdcs1qHRLmyqqNCToh+gOC/oDCb4u8iAv1Y3RJEEd&#10;JBLS0zYo8PZN1odRgif63OETjwDV/DPkp8pvJsnPVn2sbKlgNfXYEBPxP7NCMW0vVRlNXZLdlyS8&#10;DshHXWMuYh76h4a7aKJTjvyO6IeMA/bIL0vHc2epq2vEQ88s0/CVgZdOwuU3z8SmLVxQHYiIdOH0&#10;y60ZAld/gBvvm4+hl0xSQuRTnw3/X88v18SoagaT/OTp3mQtktO8dxVumLZUrjvZdEKtB6vBCfmN&#10;WBeGvWLy7mOOPiU8S5HxtRAhCXGTkFtINhOsNiI7KxsXX3wRvv+972Hw4ME4eNBM6YvNC8em5LWq&#10;Bmnq7pL9cio5mi7auKgICxcswvnnn4du3bphz67dcqRa+Z2vpgA7EqAhPx2VpQKUTpsgBGUGOBjf&#10;16AgAdqDGVSNUfI5XU91xZtREXERWhIvlifRlaiKHofY3c8jOa8EtTU5KIu6VlhiPJI3nomt695G&#10;clkLIoVIzWAIVWab+rNBlUgS5Fzi5w7mi8Jhx7c6vRPBcfjLkgSklZiBKxLY6i8iUeWpRVlpNa65&#10;LQjd5R5zyYKr7wjGbQ8v1uzRfaStMPnt6Ve8q+FPY6VtxHSYEXQ0AGqbmxD+6F3I7s0pcmK5iApM&#10;Gtob6etWAhXSjr6kAvSFhsiIOVyU4sLYD60ZI+yXzrborQ/jEzyR5w6fWARoPTVL65ox5pBreBDy&#10;tzxh/kvIb3FouOxhyO+rmLwdgHJkCdEkDu8nxMdMz6L+endD+AM3o9Za4Ei+eAgAu3Yli1n7uvp8&#10;hl1hQh9o8j7/6ue4+cGF2sBHjJuk60jQ78d5vvc9vlSTaJ53zRTkuKzQB1F8NIFbWprNsz39ICZM&#10;m6mdTP19cxw+v6AkHe3dKcR3gGavkp8xf5VsMkxSg02i4mJFEbHs3bMHw4YNw49++CP84fe/x89+&#10;9lOce+65yMwg0bXgQNYOUX7rkFbOxaFaUVpcgvffew9DhgzGj3/8I/zw/36IP/3xT9i2ZavowTr5&#10;nY1qBjtJ7nA4vAIk6VB9lSO9KAuVZaGoKt0GT+kBFJcmwF3m1lHa2CKOBJMQqQ6rZFuH8oYW1Od/&#10;iNKDw9GceL6Q3dXI2X0Odn7xKBrqC1ARf5u8PxatKeOxc9nlSMnNRbpHSJ/xgvke+W1/BGi2NIeZ&#10;fPWBPbmW+rHbpt0+ZTsrFmM2ZCFL7uNDjy/BqSNfwTuTN2mdx8W4cOF1U9BjzOs6MMYF7rmOyBBR&#10;fVzkqsfoVzXsKSycA3hS63LvDz24cigAKdvWIn6olTNQ2m825wg/ejcaRCVrVmg/xHa04AhxM1Vk&#10;oQflabm4bGmoXrOpC5sArbogRBl/Tx7WJ+qMkROHAL3k12TN7eWTxapEhUV8WqlJ+H9CfktCpTO3&#10;mhx+zU0uRTsy+7JAnnTmEsS98qg8Qbsim0/Q0/sjeUB3JH7+kZ6ffPEwEF1V34gVQkYXXj9N14Vl&#10;6MsQUX3MHMzGTlM3aL612JFVmsUU2imEuNsOnpW6YMOn+avuIk8ets+bgv/h0ob0N6kKtggwKAE9&#10;PonChtQtOtq7jQTjVX8cmBBTNl2UnJBfRrlZQe6TTz5G19NOxY9/9CP8/ne/UwLk9qc/+Qluve1W&#10;VHo8aGipEVqrRGNDPebPm4/hw4cL6f0ffvmLX+C3v/0tfvOb3+Avf/4zNm/eQoNYf6+zCNCeCRJb&#10;VCUK0CPmbTFcxRkoLI1FefF2VBesQl3BEniK1iOvLBdJ9PVxKpx07gQ5VnV9FWrz5qIk5AJ4Is6U&#10;h8flcO0cg+KsFajJmojKiLNVHeYfvBJl7i9QnTkJqekRSJY+zql0znOxyc+GWbOkFucxkYKqH94P&#10;C9rxBdLpH1yXglvvCMKpo1/TEd19e8z0xsT4XNz+0GL0u+Atnf3DuE/iTGkj/5mwBrkuuRgWqz90&#10;LL5triOq62sQfvf1yFELRsxgJk0dMxS5B0Thl9f7JbajBf2BzTmlaCIJyr0pS3Pjio8sc9gmPrsu&#10;7HqR+jhRg6VPEAI0N5sL1LQtXWlXpAV2em7nJOLHQn5Lw8JkDyo/W/FR/fkQ2lFAA6SthAcMfC7J&#10;DUf0xWcjd2BvM/gxoCfC/noRysra0lXJP160PaGBhPgcnQXAwiDW515ZpUtc0uTV6U+MAxNFyJx+&#10;DJFpK2Z/LZznKWYvl0U04RJNKFq3CIOmb5Drt/1+rAshP1HBP1wUh0Wx2xDuog/OSTBmS0KkKVtQ&#10;w+sD3n33XZxyyq/wi5//XInvd0JmBAnw16ecgp/99Cf4z3/+LefRirDQUIy/4nL85Cc/VnLk9/74&#10;hz/olt/9sxDgpo0bDQGmdaYCbFNhJKAozgrRkBYOWjQisaQWmYVZKMlZj6rM91AnZJdTlo+4Eog5&#10;W6XfER5DfVU8iqIfRsKmUSjedxbqXBNQW7wDBftGoSVZTOS8p1CbswhF+09H3MZxiAxfA8byqnmt&#10;pnWV45ys85EDp5fLORXWYOBKa8aI3Ua1nQrERP7h0hRM+DwW1103GW+8vxFFopjsaYs0jXfsTMbM&#10;ObsxddYOfPJpKJISzP1xFs4eCgnPxOatCZoko9XOFqPKUNqMT1tUWGFScUtmI6VfVx0IYTtO73ca&#10;4ie9gmY5d02SYMX7Hc1c4XaQ79tzhzWsRq7Lk+7G1R+HSL+NMdfvC+23xhw+0UjwBCFAO7HBIaa3&#10;qZNfIOT3UyG/FWE044zZ2+qH1L4MNBkqTWeSIBc4XzYDaZr0gNPerHU+Zkw0Z+kn7EXDYaRUllVr&#10;rj5m//hkmb3qF9eLjdGU6ExvzylQw8XcoRk8+uoPsPjDfajjAAkbMqEDHU3yf6O3syBmKx6evkjJ&#10;zvsQ0EDnRH2qvnBgD6Lc64VUTExfe5IxpJRf6UJ5SQkee+xRIbifKXmR/JwEaOOUX/0Kp516Ku64&#10;43b06tlTVd9vRe05v8P9fvObX6sSXLtmDZqFALelGqJ1/v7hcCQTuAPE/OQ2VoiHPjn6A2OLW5BR&#10;Wobq3A9Rk/QwcnJ2I0H6dkZZDQrLUtFQGYKm4o9QmvI2ylInobXgFSHMicjaczGaky5Cc9nn8p0E&#10;lEVcgsakcdi+5ByERcsxylqUAHUAxuc8NK2WbJlJZn1mOX76oVF87To875OQYP/lKYjQZKmmjes9&#10;tdrL4UpYSCZeemsNLr1xhkYIUC0Ov/QdzTTDhZi0iHWg7cWnPcoHAuEpdzqiLx8Nt7VmDR/kcddd&#10;gvLMLDWDWxkXWEAiM2T2VdFCJVhSher0HPx1qT0wInVg+wTtB4OljNlmTyRz+JslQH2CmQEP9fnZ&#10;Mzxs8uNrW/EEx+NnMw/gM0v5tdo+vy8ztc0fWqj+zMBJTb0L0ffegJy+xnRgPFX0OYPhTjAR+RqE&#10;7PvUta5h7fpYjd4/9ZxXMH/RXn3PfEcaY24F/vPGGgxmQPQFb+pIH32DDJPh1KcC5myToiO+0km8&#10;5Feei41zp+IHsyOkQUkd0Oy16ycoCddvOYgo1wbs0gEOBia3H4Qg+e3XAQ/gJVF1Xbp0ETIzBEYl&#10;548AqQS5/fnPfqZkaP9tQ8nv17/Gj8R8popcuXKFXGWDhsboqLHj9w+HoyFAEg0HJ2wYs1g+40gt&#10;B0Bky1FgmsCVxQdRJSTocQWh1f0wkPU3MX3/apB5izSZ+9GafgtqEm9DQfj1qM98DvlVraiscqM8&#10;Sr6TcRlKQ8/DpmX3IFnOJ7a0VZSgCb3xd148F2aafiu6CN/T9Ubs9mpteb9EET0eIm2M7YCqzYJp&#10;N1b78RIZB5iq8NxrX2CokB7XdeasIUYJDOH84XETNaZ09FUfIDSMoV5sL34I0Gqf/CRygkneq2aw&#10;lSorbe1nQIU8YIW4mDVaVaAfYjtaaDotHqO4EnVZebjhE1GCM6NNPehoubRVBevFkCBTaZ0oAyPf&#10;HAF6yY8LGPn4/JyNiRDl98tZB7E6nNlQsmVXrttL5UYV6ENoXxqWAkQJ8kRtJZw9WGP+mPXF3bcr&#10;wh++AzUNNfI9ruZPYvK9DkFLKx5+9lOcNupVXHT9NJ3Xawo/M9fJsmVbIq66NUjn+nKdDy6RyDUi&#10;qirk+FLU78ffoBksT/LKdQtw5sz1UgdcvIgEKB2N9RKciF7LI7E1YzP2c4EikgrJL6N9rJ9RgOtR&#10;IuZvWmoqRpxxhpqyJDESmy+52fjj7//g/dz+DrdUjj/58Y/FhD4F199wPTZu3ITKykpRmJmiANcr&#10;7N8+Eg5JgCQ6AaesRXHaWkkDEj0tiK/gXN46MYNJeszybEJhiIj8GsSL8qsQpVuXPRHlERegIvQM&#10;1MWMRUvKhUKCFwCJo5QAyyqSUFSWg5qMf4tZugfVjVLPyU+iIW6kfG884jdfgdy8OFRUJCOlrEHI&#10;znFuPkgQ5JTX4oat2aJ8LBJUyL3iVojxv+fEYFO2EIS0Be+ghg0OdCmJCZfIQ5JRAUyEMPjSSZot&#10;hmmy+pz7puaCHMDQKXmA9hTr4UppQ7rgvRZHWyR4XOuYGfu2IWFYH+RZgyFcRjP6mX+isUQUoCo/&#10;wdccFaY53OQuQTNT8Is5XCvm8K3LODBikaCqQIsA7fqxzOETIanqN0OAvElSqPzO6xDnZ2+tihPy&#10;+83M/dgQQbOSZqrx231t5WeDPkAOnoj5mzj3baTLE9N1en/N/JI8sDsSvviYp6rkZ6ah8dyd1wMk&#10;JeThrPHvobsQ2/vTt+p7WuQ6tYF7TRWgtLgKE9/fiIHSkJkQM9GO+VOfTivMeh5S0kLxxowgIT2S&#10;n10vJMEE/NeCBEyL2oFIzu9VQmlTXk4/IKEBz6IOm1CL0JBQ9OjeTdTdT5XQDqUAbXhVopjAp/zy&#10;V+oLvGL8eGzetEl4vUUM3yokFIXr7xj/31EqQFGK2+W89mWHKJFw2htnbkSL4orOr9L4vuTKFnD1&#10;jJraKtQXZqG+JBdVTY36Xo5UZ3q9VFGddHKBi/P95da4quhKAeqqk1GdPQXF4X9DxvbRKA2/GC05&#10;T6C+Kgq5nlpkigIqK08X4nsKzeUbUJT4io4aI/1KNGT9CxXZC5G3byzC9s5CSrkQr6UEGSdokx+T&#10;MFAJppXVIVTOt9uyFFHlThLk/ZL2Kw/2EatS0NBogpU7okWTpD7+/ApvqiyGxPQSa4JrDjMlGpNh&#10;bN6aqEsjMKKgx+jXETR3l+zL0v54DJsygdFiQFSWIfzvVyKvfw+41Azuhbhxo1GSnKyKDSStL+sD&#10;PBSECO1pc42ZubhzmZjDM5mgQ+pAHwg2WC8Csei4xsg3PWPkG1KAJrHBWDuTs1Mie4lQKkuUzu9n&#10;7sM2TTkvqq/J+Oz8EtlXhZJfAaqqMxFz+zVw9e1uzN+BvRA17hwxX4250aKkLdBt+2t5d/Jm9Br7&#10;BgZxytvzyzUDMKfCtRU2TD7tua8pGzfG4dOVNOdZnMcT1FUiffls/DZ4v9RDcvt6CU7Cbdv3W34/&#10;P+TiAxIiA5sPunbyh7BkyYf4mZi3VHM20fkSIIlPt380W4a89OvXF3PnBKGxvk59fglFUdiask6P&#10;vS2tfaB1O2ggthCjmsfGJ7mF+yWvwl5XOBIrWpBaLVaqEJpLuD9dzMpCqYLGomzUzH0HpXdcg6LL&#10;RqH4mvNR/vBtqJ7yChrWLkVD5B40JoSgIXo/6j5fgvqlM0QC5qG2ogyZnlYwg31VbTk87k9QFPe4&#10;dNKJaMl7RTrqk2IiP4PG/JloKF6Ohuzn4Aq5EYUHzgZSxwOedahyz0alKMiIz87E7h0LhARbhZyr&#10;ECtEZxOgDarSHE8DghJL8QMqdHlAeTu5TYSzY/F+NKfK+dxnBRAamonBF07EIA6SXfSWjggzcLot&#10;G4wp9VX1+McDC3Vd4WvvmIPKilrrk47HpSXB1hY9axLS+3WDe6g81AXJQ3oibflHgM4PlseJ+gH9&#10;ENpXBEeJOTrcmJGL+z+R9jszSuqAJGjViRfynhUn+E0qweNLgA7lp0HONHvtRqKd3OroSn4J+EPQ&#10;AeyMp/9NSIqmqpJf5xKgbf7mRG5Ewkiu99FPI+gZOxX57EO6DKEp1vm3I0DpL2U1GH/LbPQT8hsu&#10;DZhTmYbLE/yufy3RqW1F1qiwXbwmkLfYx2o7JiI24cGZS6QeUtvqhBDy6/lpFLYIkexV0/doFJdR&#10;iZz9EVtgCPftt99WU/i3v20/uKEE+FtDilR+9AHye5wpkpHBbNrCESWxSmKG+NqfA3/HV4Hq+/K9&#10;LanrVI3uy9mD+MpkuOpz4aktRn1xLuoz4lG/dzMaNi4T1ipC4/bPUTB+FFy9/yIPJOm8TPne+zRk&#10;n/Y7ZP/lFLi6/RY5/f8iKr078kb0RN65Q1H2wr2onvw8mjNjkeJpRmhetZCpPLJqElAS+Xd4Qoaj&#10;Nfl8tKZeIdJxPFpTLhf5eAMaMu9DSdJrKI38Kxpy3oCnvhEe10eojh6D5pTLsGXJxYjLTEdcabP6&#10;HDsESovk5MAI4wP/ukXatCYLcNwztm0xhX+/JB75Vf4IC1jw4X4NiaHJe56ovn37TF1rkbaiVoRl&#10;1k4L3oWeVIrS3sLD7VT7zuMJNGO0+b4rJhRRIweIGWxmhjCbUexzj6CppMoaBJH26YfIviqoAnVg&#10;RF43Z+fjwWVCgjNECbJO2K+1Xpxt2gyMLPiGSPD4EaDV6XXAw2n2OsnPfi3k9ychvz1xXGfXLbty&#10;wIN+Pw5YdDYBUgFWIHW+PCmls2niA0bPy5Myee2nes7eRqjX4LwuYN36GA11GSiNlz6aoZzadhln&#10;d7ypgyIMbJ3w7kbERLvFFDb7sOjUNmaKbndMKTUliF46Cz+dY8f8sU64TdS5qO+E72ozfXWGR3uy&#10;8QXJZ1sK/XNCWqlrkV6WKD/Zgoce+id+8bOfdxjhtcmP8X4c7Pjgg/fV/Pc0lmJ/1g5sSuEMETF3&#10;hczsmR9Uf/6Ij+AUuS3JaxFeEoWChkLUFWWgYesXqH7nPyh/4B8ouHgkcod3R+EVZ6N64TvwvPuc&#10;3IPecA3oAbd0Wpc8iHKG9ULBuLNRfP9NKJ/wDCpnvYWaj4NRt2Yp6rcsR9WcN5B/6VmoevNpeFpE&#10;rSlRVWtIjMvTiIbabFRlTkBx6AUo2jsUlZEj0ZxwlsjNq+Ep3ohc4aWqvFXwZH2g4TO1RavhiRgN&#10;ZF+JzG2jEHLwE8QJV0QV+JCfwB4lpim82+3BKUuYk9G6Z07MisYLIdIG7PvsuOcMh+GAGNuLdwCN&#10;7ULanFoO2k5a0dzUghdf+0KnTPY5bwKWreAkAP1yG7gfp05qu2LG6EpE3HatWUKTbbt/L8ReeR7K&#10;UtLM1LivOQjiCw6INOaUoIWmdWElmrNy8cgKMYenW8l67YERu10TXp/g8TeHj6MCNEHO5/pbvc37&#10;ZBAEJeDUoH3Ym8Cba5EU/XQkPvX9dTbyUNeUg7hHbkFOHzF/6SsR8zdCzN/CXDP9i43KG++nDdO8&#10;bpGGef+TH6PnmNdx3vXT8Pd752OQKEAmQBg4biKGjn9X14bgoAfnenIi/KefRSAvV260fZwWy7do&#10;NViErcdds5dLnVhp7e26CUrEqLVMcsCBjjblZROPMS3FLJYticmQk5CfEB/9bSSpLaICD1qjwks+&#10;+lBHcRnK8rvfCfH9vm2w4yc/+jH69++HdWvNAkxZFcl6DJKZPaXOSXL+sJOqT0zdve49KGgWVZcS&#10;gaq3/4Oiq85HzhAht96nwtXzNOSPG43KoPfRlB6BijefgnuA3IOhfWXbE7mjh8Lz9gtojN6L1ior&#10;DpOltQbN7iTUrJiHkkduk+/2QIGYyY0lOUitarF8dmbUmH7FlLJGlDU0o8YTh5KUd5B98C40uF5C&#10;U8VmlHvcSC8pQb6Y4eXp76G2YBGq8z9G4T4S5HjUxl6InNRPUVaZB3d5hZi89aIE26bgkQBtfyDn&#10;Cz9xME/uFdu33batdi2d/JQP45BdblLdt6iiM/1iw8Y49JOHKMOjVq2O1vdU8bF98EFpqb8D+9Mx&#10;7JK3dZCEbWzuAjug3tHPrHZqEyDfjZk6AWmi/KgAaeEkn94H2eu+kAuutQZDOhLZ1wEVoB0rSJJt&#10;yc7Dv1aG6PIUWh8KadfOfm/5BNvNHbau5VjimBMg/2Mpcs7wsBuFNhBnJxfym70XB5Ko/JjRxWR1&#10;8U9cnQQUoygrHLEXiRIZ1Ae6xCDN3yfvQ12zn6lvNnFJiRVVN1yIrfuoV/HOtC2orWrQeb9MfcVw&#10;Bcb+URVqGIM02j7yhD/t7Ffw2PMrdCK8Hk8bujW6XFOGyI9m4Sdz5GnJSfdaN1Iv8tT874XxWBBn&#10;lq90Eg0VnklcsB670hmKsl7M09UWAfJzQ4B8f7uQYSNqEBsTg359++FXv/yFl/QIvv7Jj36EM88c&#10;gYhwoy6i8w+q+ayEewS1aYMj0Zx5Epq/H7X1JaifPxX5o4bA3evPSmxU2bln9kfpozehIWwzWooy&#10;UfbsA3D1+ovUf3+4B/dG4fWXoWHP52JGJaAxZBtql8+DZ8pr+r2i68ch9+wBcPfrClf3PyNneB80&#10;h29HvtwWDqD4jiozEzRHjjPE2muuz0FZ3INoyrgLrdkPoCX9DmH4e1Cf+w5qSvehNPk/yA690/gE&#10;08ahNeNujScsirgJ0TteQBJHn0l4lsp0Bm0nl3KUuhq9mFJfOrQhQRtyH2fF4PmDdLnI3ZZ2ZJMU&#10;owYYPdBj7Gu446HFqKm2250UbW+GAPNyK8SimKmjwv2lLe3cYWb2aNvxC1PS925FvNS3nTI/Q9p3&#10;4qSX0axrhnQksM6EHSIDdyGeWOkzMEI16OUCec8yh9uCpVk//q6r83AcFKBRfqPareEhsC+cW0LI&#10;r1vQXoQk0efHFE0uUfLOmR7HCGL+pnyxQJ3DdBLnDh2AVOlYcYtn6bmb4rgeNkhtvMBLb6zGH0f8&#10;B8PlqRwdaeZv2iUjrQhTZ2/HNXcEawgDV3WjmcyJ78s+M+SigyLSuFubLE9jzFY8GLxM6oNprtg4&#10;LIj6u27TQUS4OKJriK2NbEymlqRCps1vQkVDKaLyQoXw1mriA/rpqAI3Ja9BSW0eSoqLMWbMGA1n&#10;sYmP4MAH/X0jR56FFI4SyrEOZu9SX59ZHrM9yR0K29M48izKz7ULNfWlqHr1cbh6/0lITR4uZwxE&#10;zggB49LOHIi8i0Yg/5KzkXf+6XAPFGLkanvD5R6MHITy/9yHEjGRc8+WB9IgUYVyT9z9T4Orr2z5&#10;Xa7Ox+3g7mhYtUDuopAflZ9NfBbMwkqMHxTiEjIsq65CQ/6HKD5wHupjz0Fr2uWCq5TskHET6rNe&#10;QMa+21Accq76CZvK1gsxbkXpgRGIWT0cu7YFIbmcMYImBMc2gQkSLRMmvB9dJJ3Zeng527t08D9+&#10;lIDcSssXaLUllkmTN6tvr9+Fb+HhZ5dh8eL9iNcgaikkQOt7M+bswm+HvoAHxfKoI1GyITrbZwcA&#10;ZZ5ShP3tMl0+k5mN3MwTeMd1qHLlCzmJIvVDXJ0FxglqAoVC+TunEM+uYpygNTDiJUASorWVOvqe&#10;vD5ewdLHmADNDA9Dfj4Nwm4U3AYnoPvs3YgUM0nDXNTf5xYICR4Ts9cCiRYliH/rKcvXZNIIRZ8z&#10;BFmxVKEsbHht16TBytLouF340QFdzevBJz+Rc2Vj5vttjZWFq4Ft2BCHR55ZhiEXTcQFf5uKMivN&#10;vaoAmsD8fn0lEpcH49fzwoz60xFFIhE/WRSHZfFbcDCL6q89GdEsZZqqppZabNywEampZhnG6mYP&#10;4gsjVCGuS1yFpGKTgv/ee+/B//7P/+BPf/xju3jAn/30pxhx5plITkqSK27AnsytSqAmqcJGIdqj&#10;DHOR39sqhJxTn4f6xTOF/ET1nS7Kg3GVZ5DgxAwjCZLs5H0So3uIkCP/tt7PPWuw3Av5TDqqW4gu&#10;5wyTkDaH+1tw9esux+mLeqkzGpVKcn5GaQ0sEmTKqwIhwbpmNJXvQFn07SjafwbKQs8UMjxTzN2z&#10;UZf9AjyVuajJfhvV7ukQMYnK3GWoCD8LTSmXYetHlyE+K1uOJaYwzWBdbMkMhPA3kmSbJL8zeFWa&#10;dmZt43bn5sNsZjTeCjcq0G5PLDnZpTj/2ikme7jgL2e+hHufWGraFduepQJd2SWY+M5GFFvB86at&#10;tbXPDpDP+Y3I155GFtcMoRnMucFjT0d+qLTxsq83N/hIsOcOGxIUCZ5bhBdXi4VDc9jr45a6cfIC&#10;fYJCjsHHYY2RY0iARvl1mN7GLRuCTucSBMWjx5x9FvlR7dlmr+CYkJ/5Dd2iADV1WYi9/Rq4+/Yw&#10;yoTr/d5yNTzVcgO1+FxXuyeuEHyBR9eDbfdZu0ZpFXkZEZaFbdsS5TW/Y5EpCZCfp4XizdnzpE7s&#10;9PZWPQUn4m+bQhAp6q+NaNqIaHPqamRWJImyK8LAgQNxxhnD8f7771lZXaCpqlJL4uVVKz78cHG7&#10;qXAkPpq9v/jFL9CnTx/L7G3Fvuxtoir5e0dBeD6g4tzt2o2a4jQUX30BXKI6cka0Jy/9m4TmQ2pe&#10;2J/Z+/G+WPvQPHaJKV149floOrAZHGOPK2UihI4DFP5AxcYV59zVrahvqEBZVpAovjtRnfY06ko+&#10;R66nCfFyO8tKEuFJexUVdXWods1HZeRZwj5XIm3zaETHbtcFmmIKmFJfSFWUpc5Q4fFl6/bU470Y&#10;PyqQCIrD4OWJqK2zVKBaAWwvwMbN8WYWyPlvYsC4ifrAPLDfJEX1fbCaYrexQ0P3k5K0cjGSmd/S&#10;CodJGdwD6R8vFAPo2JvBmkdQiNBeY4RK8MU1QoI0h20StNu88oPAyid4rJXgMSJAuc5D+fwIHQmS&#10;rTwh+8zdj+g0mm+OwQ6/xNWZEALk76AUxVmhiL3gDM2YoWEC8pSMkqelaTZyLRpO4Ht9TtjF32cW&#10;dAZJW2ltNIMeRgGyYYvpunEJhs3dKXWTJHVjmQTSAP53QRw+jN9hrethD24I2WRsMZlfRJm1Cs3N&#10;mzsHP/rhD3UK2y9/+QuMGDECr732KiIjzIpyuTluDBjQHz/7iQmCtsnvlF/9UgdAPvvsM/1eeM4e&#10;NanV7FXT9+jNX2Jr6jqEFoWhPikMeWOG6IBGB4I7WpD0qAqpBgf2EDV5KvLPOx1V7/8HjcUuFEjV&#10;cVCCGVzs1eGcJunhEFlQp4HTDSVbUZV4m1TQ89IsXkKd+y0UuT+Hq6QSZdkLRQlORm70UygLGyEm&#10;8pWoi78I2dl7kCbMy3VDNPW+wP59hsUkcdEmIcauTl+g9gHZyj39flA0VqVa2aOVANkG2FaAzVsS&#10;cO3twUp+Pc5+BZPe3ajvy5csojTfM9ujgEWa2TEhiBHLJneQ3A95oDAcJv7159CiBNi5oTCHg4bI&#10;FAkJ5hbj5bUkQVGC9qg5LR4vV0hdSd2RBI+lEjwGBMiHik+oC2FfmKo/2QYloM/8/YhJN+TXIoSk&#10;a3gca58focqSBFiBDCGehCG9kTNEnoyn90fSgO5IWPGhXoc2niMS4BFgEZ05lrymScPQBh3dM40T&#10;JVlYviAI39e6sVQyEZyEUWtDEZZtLWdJ8tPQF5Pfj0SVXBKDhvo6TVDqnOZGIuTfgwcPwnPPP4ub&#10;broBPxf1x7AXmwB/++tfa6zfu+++racRXxAux1wnv8Pfaj/YcrTYlroR+/L2ozY7BgUXnQn3IKlb&#10;f+R2KAwXc5em8cBeVgxgN+SeOQCFf70E1TPeQIMrQf19KdUtiMqrFDNUzFs1Pw2OjgCNYksoEX1c&#10;k4PK5MdRFTkSrWLiImW8mMMXoij6TlQWbkHawceRuu08NMaNNjGErn+hoiofpRlTkJm8Wkzf1jb1&#10;J8c1pnYtckQFPs7kqRoXaN1PG7NicOkGUXZW2zJmsGkrLFUVtYiIyMaB8EzkUzmpxSCfqZpztK2j&#10;gB1hUFHtQejNV+s6IXzQu/t1R/Ttf0WVqDEUWX7AzpoVcjjQJ8gRYv6WmMOvrhUCtNez9taR44Eh&#10;5jB9gsdqoaVOJkCmG/MJcnZ2aPsiZ8eh//x9SHRx5XyqPmP2Njcz5s+HrI4F+BskXS57+e4LyOzT&#10;1fhGBvdFHP1/0VY2F4u05J8j41Dfs4+hJq8Qnz7tDfm1WmtDtIZvxG1zPjfqzyZBqSumWH8/YifC&#10;sxh+QoKxCFAIarsQ1Db5uxHV2LB+vZqxjNuzyY1ESIX3q1/+Sv17vxBCtD9T8hMiJEnefMs/0NzQ&#10;qBmfN6WsbkdmRzvq64TGHaatR2ldISqffwiuHn9uM2UPBVF59AO6+p4G9wAhvHMGofBv41D27H2o&#10;Cn4LDbu+QLOnUPQ6kFrFWRlmACJOyI+5A43/zZCfV4kdFkaxcdAkVcznxlo3qlNE5YUMR33CBRoo&#10;3Zx0ARriL0Zl+lvIDb0DNdFiAmdchYaqSFQUbEb+7v7YvewyxGdmIra00SJeQ4D8jbSyeuzNrcSv&#10;P0rWTuztB+wDomp+uTAWqSU04KVd8IGo7cFub+2LPiz5PuMBfdvXESH7tTTqq4g3njV+QFGATPeW&#10;cP6ZKIqVPlhWpybq150XfLSgT1DDb0iCeUV4c71FglIvXs6wuYKgT1D+Phbp9TuRAE2Qc/s1PHgh&#10;cvMZzmFfjJDfgIUHkKTkR+KzzV4qQGMG+yWtToKu99tE9ZeHuuZ8xD5yM7I5/U0IMGdAT11Fq7iI&#10;n8vX1XT1d61fAWricGs1ZosU0ViD7FXz8Ye5B40pYBNgcCK6LY/UkJLdHYiIQc3rEMXszmI+3/T3&#10;v2tyUxKeEzbZ2a+5/YOYuxzxZQzgoEGDkJKSjLrWah3kMPN5N+hvmt/58j7AHWmbsCVpDWLK4tCS&#10;lYCCS0bqyG2u7dOztzYpcivkV3jdRRrgXL9jNZrSotGwby2qg95A8UO3oH7JFFTLdUYpaQnBiMlp&#10;x/l1JLejAwnQkGC1kmBtfSmq85Yia++lSNo8Epk7LkRJ3L9QLtdR40lEtZjJ5aUHUVAjdkPSC6iL&#10;Plu+cza2b/wAKcJjJjlD+1FoZou5YZv0B9/EqcTMaEwNZxA+m4GD/IhDtZ2vAru9SUn8KAgpYuHk&#10;MQxpcD8kDu+D7M0b1A/IuD1mh/FHWJ0KW2Xq71l/5xXjjXUcGKES5IPC5g2pJ/vBYZnDna0EO4kA&#10;rbm9tvKzT9p5IbTvZ8dj4Py9SMmhUz4PLZyHe1x8fg40C9T/V4iKknjEXnm+ThKnWcCOyvg/XfSc&#10;16WTyn2vtZPAFeVYchOxZPEiTRHULi5KCPDunQd01ocvwVD90VStaCjUpKV/EEKz1Z+TAP3BVn+/&#10;+uUvERwcpKcQlrPPmL5fQfEdCluT1yCrLgctMQdQeNkouHqKEhzaD7le5TfQqwAZzlIqD6ImdxKa&#10;ksJRPuFZ5J57BrL/9BsUXX0umnLTkVHVrIrNSTCdAiHAqIIqJJU0o7YyATXu2SjLXgRP/hbkltcK&#10;kUPM2TrUZ7+N7MJ0lFTXwRN/J5oSxqJB1GLIeqbPMstwmrjAtmNnl9djQVKJmSPs7dhybwkRAud9&#10;niiqzmpj9gPRt518XbAta3sWAXtgOxJG9EeeNd2TeS+TZk9BazkVIMlPcDzMYAdaOYDI3ywsw1sb&#10;ItFlujUDyuYO5RHrb5Kg1F1nDox0AgEa5WfIjzfausFKgtZF8G8hxoEL9iIpm5Hu+WhpzhbQ5/d1&#10;FzH6CmAOQDF/85N2IXHMUOQN6msWku51GqKmvaXXZBzTfHL6eSJ/LcjxbIJlCV2HG4O/kDpKkRtv&#10;K4VE/L+FcVgUt11XeGtPLpxhsV6npbE8/cwz+OEPf6jERmXnj/ScIPlR/V1++WWora5FXnWWBk7v&#10;EvKzZ4+0/70vCSFobhl0vU1IMLM2R4gtGRVP3C1KT5T2YHnYKPkJzrTIkCEyQ+UejOTffeHu203D&#10;kvIvOgPNqdHIkeqKymN6fCFAVX4OAvu60FHcKiSUNMFTuBueGOYGvAWtWXfDk/IEslNXIb20FeX5&#10;6+FJfweN9fkoi7oajQmME7wYpXEPIqWY65Fwhogcy2GSJ8o2obgaPVakauf1dmb2BzHrfj4/Gomc&#10;j6tF2oM/9fd1wWNaAf1Mkhp10dnIG9DbPPD7dEPM8w+jjqY4SaiTp8UdDVoETS4u2s6/izFxnWUO&#10;023gJUByibW1zOHOUoJfkwCdZq/Veb0g+Vlb+WyIkF+qbfY2c81exvmRAP0Q1DGEJj/QAZAypG/8&#10;UFfMyuUAiKiThCE9kbR+hV6XISlpPJ3eKHlM+nL4sh55G5biL3MPGPPXJkBRf8NWRWBfJuPv2hOM&#10;TmlLWSummEsDlnv17uVNXHo0CpDp8EmU69etlRNowu7MLeqz4/Q239/6KtBA7TQ5bypVzgNOEXO4&#10;JApVjSVoFPO24NJRcPfvbghQiM8QoIF7mCjE4SY2MHd4bzTu/AIlcpZRjO9ThXUMCFAUYGx+JSLz&#10;PSisaUVt/scoCxkJpIwD0i9F6cHzELnjceTnp6Es5RV4sqaI6XsOWvh56mVoKpytJjDT8OvsECE9&#10;mwAZI+gSdXXP7py2wRD2CTsIeFY0ZkVJu7TahglZ8W0vXxPS1uz0WJ4aD8Juu0aXylSXT/8eiLn1&#10;aniy5Rw4Mqs+QKI9SR1L0BfI2SJNJF/LHH5nkyhBp09QecQBkqB81hlJVb8GAZogZw114dKV3pN0&#10;POkIIb/TF+5Bdh6XhjQ+PyUge6sw5HRcwNHmRk5KL0fS3IlIk85I9acLx4waAlecnaLKJip/1/7V&#10;YQZCjFMaJdn47OOFjjRKVj0GJeDxPfsR4XKEvVjg1DZmgAYa8cEHkzXLM0d7bYIjCdoDIDYhtgt4&#10;/tlPcdNNN4p134T0sgSd6dEZxGeDgyB26iueO5OkMoECk7emNeShMfYA8i84XQOZO/oDRQkK+bkG&#10;dEXdJzN1tJezK0yoiYm360BgXxvmmKrciupRVVuFKtdkIcERaIg/D8i8Bp7wMXCF3oXStKlI3fsP&#10;5Ow5D62Jw4HsB4Q3ylFUFIX8gig5RpMex3n8LDGDF6eU4b+sXI7efkF1I2bwtRtSpVmYh636Ah1t&#10;pVPAB7gSK1AvJnbEfx4zQf86ENIL8ZeMQkmC9M2SGiGkUssUbiOo4wJmTJKtN0mrnMe0bTHoMiPE&#10;6hdSV+3MYYEVJ/h1Q2S+AgFSERnyM/n8RLUo+dmKT2Cf7MxYnLV4F9wF9PnR7OUo73EmPF8w/b2o&#10;QM4AiXv1MU17RXMgZ2BvRF8+FsX51pQ2NpxOV38CJUBLASbtw4sLV8hNThJYN1lu6n8viMNcv+Yv&#10;w0yY7GADPHVFyMl2YfLkKTjzrDN1EITT22ji2gRIpWeTH7e2n3DNmjXy481CpJw7/NXCXQ4Pkx16&#10;q5zrvqztir2iNKk2C1ukwUbuQ8HFZyG791+smR5S/5wDTGUo5NewYArq5QyZjJSrsCUx0FnIJEZn&#10;dDjJq/NAcqWPkb9VXV+NuoLPkLX7UqRsGobs3eegLPpaNFfuRnnWApRHXYi69AdR7HEhvzAeBfvG&#10;YP+aOxCf6xECbGh33CQ5fw6QdP/Ujgm0+oh24nic+lEcSiuZEVyo71i0N0KPa/6KnfMBUvt3EwXI&#10;gZA+SJCHfv7BfdKha4WI5N4cZx+gLzh1Ts+jsBSztkbhBzOFBO3BQS+/cNtmDs/5GiT4FQiQAx52&#10;kLND+dknZbO1kN+oJbuRKw1ErgjNTfT5caT3G/D5OdDaRPWXh+qGbETfc4OaA0qAfbsh4o6/oqrB&#10;jtA/BuYIIaa1TYANe1ZidPAmQ4B2Uggxf7t/GoVdop522+nundDEB+uwO2Mb3JVmGc2K8jIsWrhQ&#10;FzlnunoSIbM4k/Rsv6Cqv5/+FFdccQWqqyrh9qSJ+lsrx/TzG18TqvzkPNNKklBSlYfy6jwxvwpQ&#10;Vp2vrxvF9EZGLOofvRv5ZwrxDeiGvME94LnuEmDjZ/KIbURtYy0qqyt0icsqISRPfYOQiQk6dhLM&#10;14UdN6hmqxAVB0RiixrgqS4V03AaipLfQWEGA6PLkVYldV20DzVZ7yCjvEXqsBElMXejMmIEwj8b&#10;jZDI7UiSfuz7G66KOlzP0eAOMYGJ+H5QFDZkmKDoY0uAfC1W++bV6uphYoQ8efgkD+uNrDWrxCBq&#10;sEzgjqR0PNEqBKxT53JFjRaVI2hLFP5nVqj0EYtbrHrz8k2wpQS/4sDIlyRAo/zM9DZ2WDmBdjfU&#10;Aslv6R4UFJnRXg1vIfkpAfonpuMGHQEukoYch/hrLkIOJ4iTAEUJRj39gCoPU/xdfyeAjZHhNY3V&#10;SF29BL+Zw5vLh4ZFgEFJ+NvmgwhzbVB/nz+C0YEQmpbJa1TFpZcnypEb0FBfi7Vr1+Laa6/BH//4&#10;x3ZqkODI78xZJsnDPl34/FioP5Mua2/WFhQUZ+Oauf/C6cvuwtkrHxI8gLNWPIgh8vc9uychJi8M&#10;DZG7gc+XALvWI9cVjXcTPsXolQ9j1Mp/YvRnD+HMFffjlo0vKHHmVbUg2go67myQABkWw7T3zPtX&#10;XJ6HqqT70ZpxMxoyHkZO0nQkufNQXFmI8qSnkV5SCU+5EHzIWCDtEhQfHIOI/TORJP3QNxjbVVGP&#10;SdGF0ll9CVAwKwZvH7QSm0rbOGYkqADc0QeRcPZAnfPOZR/SB3RH6pzpQJW0SZqf3zAJMkjagIs2&#10;yXuF8nDf7lSCrDebAC1YPsG5KfJ9Lf6u3T+OjgD1ppgBj3aLlntPgh3YYmchv9EfCfnJ05/kx1Fe&#10;mr1tMX4ngAmMQhRnhSHxgrPE5OqtDmF3766Infhi2xS4YwSzroiU0mys+JjhL6w7Rx3KjXwtZLcS&#10;oH+CocKyX1NprdMZISRCk/CgFQWF+Rg6dKgGOtu+P5LfwIEDNNlBZWOxmqdUakeT2+/Lgee0EXuz&#10;tyM7JwXdXrwcXd49HV0mny04x2CKvP7gTPww+FKMXPsk7tz3AS7f/ir+vORG+fwswUjznSny3ffP&#10;wClzr0JOeRbyq1vEnGxPLp0NYwpXi7oG6guZGHUMWlMvQ03M+YjbfA0yMw6iMv0dVBbvQE3hGlSE&#10;jtRU+gyJyUmaLWa6yRRjEjAYv2V6eT3WZ3vw08XScXm/7Y5LiCq8Yr0oecvfrLM+HO2lcyEtPzsF&#10;0eedibyBvdUPyNRYKe++ihZRqUqA37AJbOcRbGWyB75H/2BhuZBgNH4w46ClBKXebNj16CVB2V+L&#10;v+vviKNUgM44P/sp5jgR+6YK+V24ZBcKi43Pz4y4Hv+R3sOC54QS5MVuRwLnRg6xQmD6dUN08GS9&#10;VvnisYP1MEG2PPkXLZO6s+b+sv7k5nKh88Xx23CQsz+ETPyTjAOqEjkzZB02pnyO8qZCbNuyCb8+&#10;5dftZoYw9OW2229DU2ODTp8jadKX6PeYXwMmN+EG7HPtgDs/Dd1eEAJ8xyLAD0iCQm5KhoL3heze&#10;GYoubw8WDBGiPMN8RyHfI+S9U+aMh7s8E3nVzPZ8LAZCnBACZJKDYjHD6ypRmfY8KsNPBzKvQkPi&#10;eJRE3iDNZw5aS+ch8+D9KA45S1QiU+xfg/KSEMSXMS0Xp+gZEuRMlQRRl4klNei70soQY3daQv7u&#10;83EcqquNH/DYQvpxaSHCrroQuUxSIe0+u283xL34GLhgug6AnABmsBNUg5q1WpTgkh3R+D+aw16f&#10;IOvSoQalLn8gVumXmTFyFARolJ+Z22uHutg/yq11IrPiMe6j3SgR01KnmWmQs636TiRQAZYic9dy&#10;JJ3eT8Nf8of2R9zQXojfYBICyJeOGYyJIyVmK26ev1bqLsWqU8GcRHRfFq2jsnsy/RNMR3DRIaMK&#10;uaUpPGXyFF3IiGYvTWCawkxxHxQUrD+9T9TZNgY+6/5fLtnBkcB8gCTAPVlbkVucjts+eAyj370Z&#10;oybfgdEWxnhxJ8ZOuRtjp96Dc6fe3YZp92AsIe+Pfv8OXDz3ATE5U5FT0XBcCJBmcGQB1xRpRGN9&#10;McqSnkH+roHwhJ+N2rjzUBE1HrWpD8O1/yZURYxAS9JooCgIdZWxyMkNQ1xJkyg/UX9KgnVKgFxI&#10;/fzNfvyAolp+uSAGqUXstP7bTOcBqKytROjd12usJQnQLQ/+8H/ejjqv+juxCFB9gkLMLe4SqeMK&#10;LBVz+MezGSxtDRza4sHeWgMjR7vQ0hEIkOTXJMrP34CHYzszGld8TPKzfX6M88tFs5DgNz7q64sm&#10;AcqQvCIYyQNNeqAczgE+S1Rg6G69ZmEp/nNMwP+4rd37BQbN22EpQKseg5Mwcl2oN/PLUc3MsMiP&#10;Cw6F5OxGU3Mt/n7T3zU0xlZ/TH/Vq1dPhIaEoKa53PL9df7gB6Gj1KlmPnBJVQ62Rm3FgrBPsCRq&#10;FRZHrsDCqOWYE/EJZoV9hGkHF2NqyEJMPrgAHxyYjw/2z8X7++bgnb3BmLBrBl7bORXPbpqIJREf&#10;o6GpDillZkS1I2l1JkiwNF2r1dwuLnejteoA3NEvIGnnrcg6eDsKE95CRdoEFIReivx9I+DJ/ADl&#10;eatQGn4RIjY/iARrmU9N1GAdl4smPe8vOQL7UFAUVqVw1TiWjm2m8wDUiakd/vT9OutJB//690Dk&#10;DeNRliGChXkqbdPzBAEVYHOBQH2CxhxeuSMKP5tl+QSd9aivhQgtc/hogqX9E6ASgCG/Q2Z1sV+L&#10;2Xv9J7tQVZ4oe8hN1FFe2+cn5HfCEaAdA/gO0jlHdahJEBk7ehhyEpiTkMWnPjoRqgBbG+He/BlO&#10;nWeNbtmxk8GJeGDHPoTT/8elJEkqXhI0/jqmm2IgNOcCM2EpR3K3pK3FhuTPxNyKQllZCc444wxV&#10;fPbgB18zC3RZaTHclel6jGNFgDY4ta64xo0pK4PR5TkxcYMvRJcZgpnnC84zmHGuA2PNdrpsFWPQ&#10;ZeoowTlYkvA5uIIAFzvyjbPrfJjjcyAjsawVpTmfoyruemnGr6I462Ppk1VIF2u1vDgc5ckvwl2Y&#10;gWKxetK3j0ZT4ihErLsCcZlpiFUVyBFlczxOi5seX2JUi28fmhWDd0MYfuW/zXQeGD0KRL7algCY&#10;00DjLz0Xpampmh26sxdJ+rrwri1ig0lVC8qwdncsTplt9x+rHp1biwSPZA4fQgE6fX6M83PITP6A&#10;PWNhZgxuXrYb1eXMQsyR3hPM3+cX9AGWIWnKK8iSRqBZYAb2RtT5Z6IwkyTO4q9OOgf8F/UV2Pf5&#10;UvwomOsjWDeMWzGBXz242xCgmqZ2IDQJ0Si9yLwQpJcniBqKQ3JpLFJKYvR1Ukk0PM2lSE1JQs+e&#10;Pb2zQ7jgEQdD7rvvPjQ3NyKuMFJXh1OiOhqF+VWg8YXrEJm/Hzk5qej57KXG5zeNBOeEkKAvZtiQ&#10;zyePxM0b/g0uGZCq6o8m5bEmQAMSYGxRIyqri+FJvAuN8WNRFnERQjc/hJjMHBQXx6MqcxJKGoQM&#10;U55DRegwIPNK5Oy5GKmuGMSWtspx7HOtRbqc//osDoTQdLPuuX3fZ8fike1cCvNYjgATjP6UB8mk&#10;/2j8K33fuYN6I+GCs1AcIw//khprStqJC8YJmsSqHmzcG4ffzj4oD1erHtUdZ9UrYZnDbSTYsX79&#10;EKAJdfGSn32T1MYmAVo/Isrv7pV7UVvB0V43WkRZmTi/E0zx+ULOr1UUYOKk55QA7adg9PixKC0w&#10;2Tnki8cQUspzsPDjJXLj6Faw/BjWQ+b9qO0I48JHQiKqApWkNquiShDyqq+v0nU9PJ4KeCrKdVtp&#10;obq6Gl98sUpNXvr9ficE+BvZcvbHW29N1N8Pce/WNTt2drLvzwl79sq29HWoqy/Fze//C13eOkPa&#10;DFWgk+QOBVGJ3E45G5PDF2i7NYkQSCjHhwCJqMI6FFY3oT5vPipCzgKyr0Zp6PnYvuIW5LrDUJ31&#10;CqoK1sO9ayyak84H0q9CY/JNcBVlIkrI05u1pqRWk6RG5Feh+ycp2jG9nZQIise5a0REWFPWOraZ&#10;zoL5N27GRGT062YIcGAfJJ57OvLDD0q7rD/hBkF8wfAY9QnSVC+swPb98fhDMM1hBzd5OUtgDYy0&#10;LbTUvk58CFC0UZ0j1MU+iMLqpHx6zYjGA1/sR1MVA3HtGR4kFwv+iOcEQjNKkfDaYzoCpgTYvyci&#10;r70Y5WUFWgfypWMIKUXpmPLxCuumWfUrptFPF8fhk4StOJBFArFNVEOCXNKyuDEPIQcO4KyzzsKF&#10;F16ISy8dh0suuQTjxo3DONkyyHn8FeN1vQ8SIBXgb37zaw2BWbJ4sfxwkw5OGIKyj9/5MKE1G7FV&#10;CNBTm4/7pj2DLq8PEwK0iO2IkO9RDYoJ/EHEhzotW7OtaGjJ8SNApt5KKm1EQ10eyhMeRE3kSJ0a&#10;xwWT8uNfRUvhVJTEPYbcPWcAGeOBlEvRnD9Z02upua7+SkOAHAhJFoXlXSvE268E8vegTxPkd+pM&#10;+/DbbjoDpiTMm6xRD8b90xeJo4cgd99uoILrg5zYBKgLr8s56mJLJOuicuw+mIA/BwkJar0aIWH4&#10;yqpfeeAw3MxfiEwX+qTs4MuS2kaMtldv486qTuwt2VUOKmbvQ6v3o7kmVfYxo7zM5NweRgmeiCAB&#10;NqEIcc8/YAjwdOMIjrj+MpRXFMs1sTgbTWdDSn4yXl/yhdwYzgCxb1ICTv04BhtTtmCvzgBpT1BU&#10;gKVN+di5fbumtedsDy5sztkdTpzyy1+1C37+9a9PwZ/+9Eds37pNrrtWj3usCdCoViFAUZrltTl4&#10;ZOa/0eVVIcBZF/ghO38gAYoJPHU0gmKXoUkIUBc7VwL0T1bHClGi2lyeZrTWZyI35FpkbumviVNr&#10;4y5FReI/UR03Dk1xI9EYNwzN6fejtKpEzrUR0QUmFMb2WTLIOqOsDsPXZXYcCJEO2mtJHMo9laZ9&#10;+G03nQXmBQxGWv9uyBvaH3lD+iHprAFwbduieQH9kc6JBM1baMMeuS4sx/6QREOCthJU3nLA8gk6&#10;lSB5TwmQf5TWkfzk5jjJz7vleyS/aDy8ei9a6jJlF4a6cJDDJsGTAzzfBhQg7tl7NB2QCQXogch/&#10;XAVPtcfUTbsG09mQkhOPJxevFtXnHAFORB+dArcZu+0BEAdIgCWiAHfv3Inf/Po3h8z/p6av42+q&#10;v169eiEsNAxVzeUaouJ77M6GPYNla9palNS48fSc19DlZSHA2UerAAUkwGlj8UnSatR7FaB/kjp2&#10;qBcVWI/MgkxUZU1Fdc5cFKTOQHHaZOSnzZftPLh3j9Y5w3kJk1BTnYPSgv1Iz8/SEWQ7DIYgAWaV&#10;1+GyrS5DgOxbeu+lX0nH/OOiWLhLpTNr8dduOgtA0ooPkTawuxKgLpR+Zn9kbdqI1tJaL7GcLGjO&#10;LdVzRkklQiJScGowfYLkLBvkMLuPWSSYXKb1IIRAE1j2rW8RszdbE5Z2mc9OKVhgbXVnm/z2AQ1C&#10;ftYMDypAfX1SoQCNgoSn70Z2b0OAOX27I/L2v6Gq3poH7LfhdBakZEbgtgXrDQHaNyg4CQM/Ywqs&#10;TZqbz5dUbALctWMHfuMIcnaSnT8wAHrw4MFITU5CWUMBuIym77E7GzYBMti6oCoTb3z4Hrr8e+iX&#10;JsDvixJck7oJYpho/B+DitsT1LEHCbCwshye+LvQlDAO7sjnkZKRjjRpKuUl4ahIexPZxaXILS1D&#10;UdyLcO8YgfCQJYgvazFhMA7izhYC/KedGsvulMTcRPxqfgxSCq2O6bfddBaA5LUrkDakpxJgDglw&#10;RH9kb9ogFyQKkDMvTipUoEXjF+V1sQehYck4bS5Hh8lfwls2n9kQS+v7IuZmJ5uHTZf04gqc/bl8&#10;wEyswREORJrtnCj878xQPLpyB2pKYtFQm45qTwqqPKmoqkxBtaC2KvWkQU11GsqqMhD7+B3IFgXI&#10;9RGYCCHy7ptQ02TPBPbXcDoL8m9qCC6dt0HqVurdlutCgENWh+NgtglsJoEYX5pNJoYAaQJzkIME&#10;6DR1DwWOAJ9++jC4srJQVJtrhcC0HfdYwEmAOZ40fLB8Nrq8MOQoCZDfEQgB/u/MC7E9axeqpF+q&#10;CVzyTRBgDQqqW1HrmoK6uHPhiboAu5aPQ2RiHEqKD8Djmo7Cmnok774FntAh8ISNRszBD5AoosSk&#10;yG87Z1d5PZ7dn2eZwOycct9JhEKAP54bjZg8Zj/UFnIMIQS4fpUQYC8xf40CTBICTPj8M1TllMKT&#10;ngtP2smDihS3bHNQnuKCJzUHTRk52LErAv2D9kh7C8MPgsPx/aBw3dqvu8wKw/eCwjAnxo0uKyJT&#10;xdTYZTBTdpq52wf7cMoHG/DF9l0oystEsjz9EtNTkZCWikRBQlqK/J128iAjDbGZGTj4yB266hhX&#10;ys/pJwR4z99R3XgUTmjO2SSY1qrZyuzC0TvGTtKdcMQcgiKikw7gdGaBIQHaKkAIcKgVBO0vP5/t&#10;A9yxbRt+LeR3tAqQBDh8+HC4s10oJAGmfQUCbKdIjXlOPyLNaRIqVeWWNIG8Znwi39uWzjyAa8Ts&#10;S8K81YvR5TlLAWqoi0WE0+2/xdydJVvGBuqWn4/Fj4MuRljOQfXNR6k5aZEJyZDKiqpQBxv4ur3a&#10;8iYl/ZqIKqxFlqcRDcWbURY6RtT75aiMuhhbPr0VhdnbUOeeifzE95G3e6AmUOWc4PykKfL7nBPs&#10;Q4AVDXg11DcpghChkOD3gqOxVQjIFH/txh86hnUcHqYkb2gjQGaESTyjP6LXfYSCgnTkZschNzP2&#10;pIErPQp5WbHIyYhBXnY8Ct3xqM6Mwm2LxMKauhs/mLUX3xde+4EF+3WX93ZgvFhcagIHJZebNSkY&#10;T6M3xNwU85QSyBPqtPnh2ByXgbrGVuRXNSJPUFDdJLC3JweKaluQJece+cT9GgzKvGhUgFF33nB0&#10;JrBFeK2NDdbgkRQSIIcq9e8jNUqgLukgBgfZBMg6Zt0nYcT6UIS6Dk+A27dt9RIgY/z8kZ4TNIGH&#10;Dz9DCDAbxXV5X0kB7swwgdlUpEx4ykw0nHmyO2s7QgpCEFkahdiKeMR4khBdnojIsjiElkRgV94e&#10;ZNdk4ZONy9DliQFyjRwEIemR4OytvPfOaHR5+Ux0eXUkurxm4eUz8N9vjcE+IcByqd6okkZdfS2m&#10;rAmxJfWaKDW6uF4IqgacHRJbUKnZnePkM5twOoMETZr7OmkbVahMfREVnBeccSUqI8ehOnsSWrP/&#10;pQMhDXHnAWlXCgleA0/xRjmnZkPKJEDrPEiAb4YLAXaYDSJtIDgG690dRyk7wG5n9oPY33cOCyrA&#10;z4wJbCnAZCHArH2cBkoTnG4iurZOFuRJP5StuuQEzVl4YsNBfF9DzCz+8nKahdlxOGtNFvJqm+ww&#10;GEOCDBr0xijZBGg7EoPj8efgg9gWly4k2Iyi6gYUVNWjULYnG1xy4ZFPPgC3FQfINVKjbrkWntoq&#10;rYv2DcYPSILSEOtKC9CgI8et0iZJggLf73aAEGByiCFAn2lwYzeEmjRYPgRE2AS4bcsWzfl3tAT4&#10;S8sHmJ6aivKGwi9NgMac3SLkZxZiYlLT+LJ4FLWUoaauWNfpbYzZj8Yd69CwcSXqNy1H/dZVqDmw&#10;BZ74fagrSkN4eix6PX+FqEAxg6eNMaPBJL9p5+L/iZn71u452ByxG+vCt2Bd6Cas5zZ8G9aEb0BR&#10;hQtNdZWoqixDdXU5qqsENVWiCutQLDyQK7ciU0zk+EqSJIOl6SskcXUSARbXaHKE/AoPWhtcqEh8&#10;AAW7h6MqcowQ31Woj79ICPFiIb5L0JJ4vvTDV+Dy1Aox1+u+Sn4OApwYWdSeANm3vgwB6kPWz/tH&#10;DSHALz5G2uAe3kGQJBLg/s/lk2I5vP/oiRMFOrPMAeYZ1aQrJMOGDCU/jleYuiUJcuvgtFmxOGdN&#10;plhD8iCRYkaBLSUTnFxm0jM5JbpzJEXeVxKMz0RtvSi/KkOCBdUnD0iA7roWRDz9T+98SHf/Hoi+&#10;6UpUSOcyxV/DsaDmr6m84mVBKFq5UF/re/YKX4cFFSAJcLMhQNYr61kI8LwNIQjNPjwBbt28Gb/6&#10;1a/agp19CM/3PU6D69unD+JiYlHVVPKVRoG3M8OzKL6E0jjUQpSvKwV1C6ag9L6bUHjBmcg7i/Fk&#10;PZEzqAdyRVnkyOu80/uhYPRQFFwxFrXzP0BhXCgmrZqDnz8xShSfKLzZF4qJMgY/nzVOjpsAVHrQ&#10;9O9H0PDYfWh46gHBg6gXlN11I4r/cQVK/3ElSm8WyLbs9utQ9s+b4Xn5UVTPfAO165ehOiMeBbX1&#10;SKoTIvTJyvx1QHWZWNKE8uxg1Ga+jJqSXfLg24QKdzA8WdORs+8SFO8biOIDw9GY/TgaatKRUVSm&#10;RGxGgdsrwLeVAK0+ZXdKiwA3HA0BEtJfW8XSIEzf9fOdQwJI/HShLgWhYTCWDzD7ALOEiwK0YmVP&#10;FtjrCrXWpePxdUJ+M6KkPlm/jjq2VaCQ39lr6Qs3/ZfzsjoEQjNYkEPF7ZWg4yBzEvDHWfuxJS4T&#10;NRYJklTyqQZrOqqtEw1FtY3IrW9F+AuPtk0IH9ATEdddgvKyQq0DrQs1L9jASHhOyHtCdq3yvvuB&#10;G+F+5Fa02KaIbZ7we94Hi7N+CaA+NRxDgm0CtOpZCHAUTeBDEuBalDcXYd3aNfjv//5v/OiHP9RY&#10;QG7b8H9KgH/4XdsCSb/65S/QvVs37N+3D/Wt1ZquSuMAOdPEz+8Y0M9nPt8uxLdDkFtD86JeyGwy&#10;8s87Ha7ep8LN9ZS5wph0IjdHFKkorG0OzashfeHq3xPZ8t2yy0cDaz7GgZiD+MNj56HLB+domMvP&#10;Zo9DWEks4EpDzog+yO72Fzl2N9mnq27dfXsgW+ASMFyJcMnvMoTJ3fs0+Q4XU++OQjmniqfvQfXB&#10;rfqAi60QU1kIiGrQl9S+DJjbL014oTb/E9REnonkHVcgOmorMquBUlGihdEPI+nAf5CbsQYNxWvh&#10;SX4IcQc/QEJZK2K4mJOXAGt1PvDECPoArXtug30sOFoU4JF9gGx39DdXxYfAE7JVX5v2ZrXBw8KU&#10;hEUzNC2+3q9BfZE0chBywjfJJyc+AdpxxkyzpxmnRPk112fisfUkPyo/R5/ybgVCfqOE/IrrDPnJ&#10;ARQdCJCFwYJtJCikpyRobwXBCfhD0EGsjxQl0EDfmihBW2Wd6GaxnF+eCLXIN57zrgfCmSBRV12A&#10;8hL6EVgcdaINzoEmsbekVLtTkDVqKLLPPwN1hWYdEV19iyToJUBr6zyelObMGAyb09EEHrauIwHq&#10;KmtihpIAuYRlRmoa3powAe9MmoRJgokT39ZpbhMnvIW3356E+x+4X1d+IwESJESay6tWruQviwnL&#10;3IGHD4Whr29nxkZsk+22lPXyu/nCAJUoe/peIZw/i2IW0rNXdeMDhANJ9KUK6bmH9DN/E1z0yHrt&#10;7t8LOX3+AnwUjFW71uG/HjtdGuwYiwDjpB1nIu/cYXAP7GOO6QR/x3ss6zdt2MeX/Vy9TkPesJ7w&#10;vP6UJoWN9TR7A5GJr2IScxQ409OC+pKNqIw8D40pl2Hn0lE4EBmCouIYUZ6TISIRmdHvill8Fuqi&#10;hiIp5DUkCZeYmSByHC8B1uH1sAJDgF5hIZDX358Tjd1M+aTF2V58YFkf+VNfh1sI3xR5337g+n3o&#10;2jAlIfg9pPe1ZoJwKtzoYShI2CWfCAGfaPk7fcBY3uZGs6okya+lLgMPfrFPzN4YqUcHVznqlslc&#10;Rq7J0im+prTViQ8B2oAuOcd4GS8J6gH5A9bfcxLxu+BQrApPRr2lBPMq67xm5omMAuGliEkvGwKU&#10;zsO5wFGXnIMid5pee1s9sDH5L8Vi+mb2PQ1ZYkqUbVxuvWvqrn2xj2VDSm4Sxs/fqHXordsghsGE&#10;mVHgdqOuBMloI/Znb0dpbZGcVaOgQWd2SNeUo9br3yy7d+8U0hNT+LdmKhxV4M9/9nPMnDFDPz/o&#10;2qWJCg41E8SQr1GAJN3UEpMgolzMzezufxKCE9Vgkx/JR4jP3ac7cnR1PZJXb13cSNU1yZDf5fe4&#10;9q90tvzhfYGwnbjy3YfQZcLp+FnQEQhQCI8qk0qPg1YGov4GWd/T87DOh78xuC/cPf+E0rv+itwc&#10;N6IqWtoR2pcFTeDkMqnlyliUR14GpI+DJ+JibPvsLpS6P0NjwWzkJEyGe1s/tKZdgtbki1GeZUaB&#10;26bC8ViGAJ89kNeRAEVs/Gx+DOKOJgxGFF9zcx2y77gWmReeiQZ7+iaJj9aJv328MC065oPXkMX7&#10;IwSYJ/WYeO4ZKEreK58UyddEBPghnhMFVH/MO8ABj8bqdNzzxQFVd+1IT0GuEshnjHH2R37EIQiQ&#10;MCT4Pd4o2xwm+LcN6cCnzD6IT0MSUSckWFgjOMEJkAo1nwQ4bZKlAGkG9EH0mOHIT+G6xXYRc6Ox&#10;Hk2eEjTXlqO5oVLR1FiFhsZq5D5xt3TKrjqQ4n7xYTS21qKprsJ8r6kazdWlaKooFhHIim9fryhM&#10;w11LxAT2EqDUr7weuCrcfyC0/E1FpgMRKetUodnzbW0iI1m5qlORkZ6mPj9mgyH5UQFyitwLLzyv&#10;Px2TH6IhK+2O7wuqPzGV92Xv0PRJdauXwtVPTE2atg4lRrWXO6gXKh66BTWfL0Ldgc2oP7ANjes/&#10;heeNJ5B7lnxHTCwvWco2q+df0Pz2vzFr/Yfo8uwg/HTO4QnQLWZ08T/Go+KFB8XEvRsVT92N0ntv&#10;QP4FZ4h5LHXP1O728ZUQDdzd/4yy5x9AhrTH6NLGrzwgQhKLKapHdWMLqtJeQnXkcCDjClQnXo96&#10;9wS05DyFquiL0JRwniZDQPp18JTsQHRRs5UaX47jIMCH9/gEQnMrBPibhXFI06SoLI624tt2pFSl&#10;RCFT6jZrQDeU71ht3qQy1GQKzu/7grPBgegJz3utH6bGT7r4HJTkRMonhXIc/8RzokBncwn51VWm&#10;4raVtvKz69L5YDHkN2odlZ90eCn0+fFfJw5DgARJ0DE6rAdnh3X8iHTcn88OxUcHE1Fb34DiWjGJ&#10;dXBEQEVo+QhPFBR4alAgj8HwRXOQ1r+rNRLWFzHnDEZ2dIhesyktUtktKPxiETJuuBg5f78C7jv/&#10;ihxC1IV7lHRWNfn6IvucYci552/Ilfdz7rwO7r+PR8ZNl6Dws/loUgJkaatTkQ54etkWdSU4CbDP&#10;cnsqnC8pmdRY3hRZaSQoM6fXQIgxbY101gh4PKUYNeocIb2fmUDp3/1WCZBrATc11CO9LBGbhUTN&#10;cf2rQK7ruyVlNdzV8qSVB0DhtRfoQJEhPgvSeXIH9kTZzDeQWZ6EyIpYhJdEIaosFhl1bk27VLd6&#10;sdRPb2Rz3RUhQq75m9mrK6puuw779m3E9548Az8KuuTQBEjCFZIr/3QePHK8iuZmVDaL1m1uQIs7&#10;BdXz30Pe2NOtcxuo2U28RMhVzwZ2Q9GaZYgTE9U3TvBoEV3UgIx8sXKK14ja2oHiyKtRvG8YauMu&#10;QkPyjSb0JeNSIb5L0ZI0Fq35E+AqN0tseqfCWeSbVVGPa7ZbU+HsfmT1rVM/jEV+uTUXmNEEdJ8c&#10;ohQvmoaM3qeqKs6f9G/rXT/F9kk72h4pMvLFf4lCtxOB9EDi1RehRJexEDXZcmKZwC3NLqkKeS3K&#10;T31/yEe1Jxk3rtwv5GdN0fWSnsVRhJi9JD+m9TPFroP2OAIBEpYS1DhB+QEvAXJrQTrvj2aFYP6+&#10;eNTXNaCoulEHRXRgxA8JfbNohDycEbF6BVKG9lKnPUfCYs7oi9R9W/R6TZFrp7lRXY7SpbOQOXIA&#10;sv/4G00lns0Ox/VspdNpILV0Njrm3WKaZfzpN8g6ewDKPgkW5egvrEaKJw9vfSYEyNFAuz6lDrt+&#10;HI3NaZuxx1oOk+aovwGR9pDvCmFylPaAexdaWhtx55134sc/+rGYwL/HHwSMBRwxYoQGQ2soDNNh&#10;dSBZA5IpyXVP5jY1qutWLZLrOlU6i5CRRUw6e6ZfN5Q8ciuii8OxKVPMZS5+nmKCoTcmf4G0cmYK&#10;akaRPBSyhvVAwdjhQnCiskcOQu0tVyJx/yb8zzOj8H+zLz4sAeb264rcJcGIqRXlUtxgwlxK6uGq&#10;N2qmOTEM+ePHGhIcJkrQ3lfOkQtdFd97o5xLlcYMxhVWecnoaMD4P67xUVYUgqqwUShNfALVJXtR&#10;U/i5LoyUF3I18nfLb+4ajKIDZ6LR/W9U1pUivrhRlHaVnCvjEmv1OMwGkyEKcMSGLIsA2YcsSDvo&#10;+3E8qmrkIkl8QlwtoubKD25B0SdzUbz2U0XJuuUo2fgZXLdeDfeAnvJQ6Y3My86Vzz5Gmbxfyu99&#10;8TGKP5mPku1foLG+WmqofduraaxF2MO3a1vVh0W/Hoi6+zpU1mbIp6IA/ZDQNwkqPg52NKvZm48K&#10;eYBftUyUn2aod4gymwSV/DjgQbP38ORHHAUBEkKCHBjhwdsNjPAH5W+GzsxJEBIMxQwhwUaSoJjD&#10;qgJPOJO4HsXSc2L27tAsGFwflcsDJg7sjhhpOKZ0vP4a6Whu6czZYgqqMmHjoe/Jhhwji531vhtQ&#10;k2RnlpbSwSktRTrJ7HVCgLM4amUR4FxR0h/GYXniVuz3syD64cGBDaMEm1GP2bNm6kLptg+QITN/&#10;/vOfsXXLFjmDRjGxtyhh+lOAJMYtQmSxhXIN0hlLH2FnEXNJzUxepxCLPDAKzhyIjG0fYUvuLl2r&#10;mNieyq0xx0Pde9DYUou6nGTUxYagImEvKpIPwCNoyIpGRMxu/N+zZwsBXnQUBBiEOOEGJSZRcjRL&#10;GZuXLOTCyYtNcfuRO2qIqsxc3hebAOXvAnkY5USFIrbSmaD06MDF2JNLW1Fbtg8VUZegLHQUdq15&#10;Ei6Ro4Xyw6WJE5AZ8TTy0haKqF+N5rLPkRU9DYm5uWo2M62+WRjJEGBKaS0Gf54uQsJBgOxHQoDD&#10;PkuSTm4Nokm9M8SlKu4gsu+4Emldf43sXqcie1APefh2h4t+Tj585Z645EHsGtAdmQL6XTNP/TUy&#10;rj0XHlHYLaKUTWlrexWVZQi76Qrvetj0p0Y9e688TKj+hHR0hLUjEX1zYKwfR3vl4V2RgsuX7VWC&#10;03qzEzM769LH7JUDHBZHSYCEZQ47R4e9P0wmlpsqKua/Zh7E1H1xqgSptvyT0DeLooZWJMRGI0HM&#10;J46CkbwyRS3ETJ6g16nXa4+oCeylLBtrK5A36UVpdFYnlQaoS2rK/q5h0tk+eAXN+tSV3Wj66n5+&#10;CLC5Gku370CX2YxZYh2y/v5/e98BIEdxbevw3vvPfvn5OZKUcxYCiZwxGYyxAQewibYBkww2yQRj&#10;g00wGJSFEEFCCAQClKXVKm7OOceZ2Tyb8+7599yqnu2dHQkJ7SrAlDh0b09PT3V11elzq27dMuX5&#10;Ukok4ktIZv2J6dMhZqsou7pOL6J378a3hfjc84U5Je6vzz6rP5+i/YChzWAuakQCK2uVhlBZAt/5&#10;s42ri2tEt3zCaFT89ArEF+/AVlF/JL3IvPWGhIVctxVtwXbBntIdiK4U9YQ2/GrlXzBh8Q2Y/tav&#10;MfONX2PMS9fgS8+chv/c1yCIJUCvEGCamLFUUukkFSFAToFL8TWioNaUd6OUPd1iAt+14PcrHQKl&#10;GWzJbX/AiC4MJtxWux3++DOB4quQtGY2tm5bAU+dF60FD6O2tQcVZVvRnn8DkHsu8iOvRLavQvLK&#10;gKgmr7xWTq2ZtTLqXVdAVD57tp0F6fjBJg7ASV1Rh3qSIOuNVJW2JlS/8jSKZow1gz8kdoFaHnwp&#10;zTL1r2z8aCHBEah46n501ApxSFLnfLrJuOpedWUpki48XQf+eB26G2U+86D8co38mKisI60PUM1e&#10;L+rqcnDWCk7VdciPCpBtx4G0H4f8AmZvcNsbiAMgQMK6yPCH+41ksfH2KZmvzI3Bq1SCgT7BI8c9&#10;RhVpG5Cdn4f0i85AuVQELozO/pSUx+9Ts0qTQ4A9nPMrBdprPmmI3opiMZ05IKBg5ROUTB+LBjHr&#10;NEkFVtIMSYCCnnbERe3AfyxOlDK05cayXJyNP8XuRGIpffX6SGkg+vvwUbXRv29T7seiNpJQ76/F&#10;KXPmiOnbty4w+wGvvvpqdLS3obyxKDCY4r4Owf7FbWLG+ntb0JMUJQ1MCImjuS5S8VI9PHEHdvj2&#10;IEJUJ30Fi2tzUN9SCX+TvKkbyuBvFBOkoRjV9cXo6qjFruTteCNyJZbvfA8ro9Zg2ca38a2Hz9WA&#10;B/smwBFCgIv6FKCj4uhoLNuUimYhWCnS9GiUnyzKXNSpO69c8N73+D3IbOoRRfbpClBnkdgtze3M&#10;mh60NxegLpHT3M5FU+r5iPzoDlSVR6C5/EVU5b+G8shpujJcb+5F6Cp5BPm1xlR3RoF5vfy6dmwq&#10;qReVn20sJqfh8rmLOff7nVwc3VVHtP45DVmU2851KLnyHO1z5kuXatwhwlL6W154Kvwfv6XfNol7&#10;tg4HritUkpuK9DNmwDtVylm+Wyikmrvgz/JpvZwegoAOMXo4s8Pmo8f2+dXUZuHMd0T5kfzIM8o7&#10;rnZjyzDYyZn//zQcMAEy9XeWdmXIyYwc/5f5sXhlt+0TFHOY/YH0FwxFSocSFU1tqG7rRUFFJZKv&#10;v1w7gVXFSUNJ/M0NaLFv3kDFUedn81bmrBnPk/eimGG0pAIVi0lSzJXlxNQqHT8M3qcfMN9l2hv5&#10;6Ru5E1Vi3oxYGiuNgWVnIQR41/bdSCilmjLEFkxQBpybK1uBWRh9AzbnfoKYku2o7TBuEXfceYc6&#10;R3/3230rw40dMwaJCQno6m1X/0Iujh58bRIp+x1b0IHOje8LIQnZCRG5ScU7Xu77H49gm2+XEmaE&#10;qD9/t9iFuRnw33wN/Df9GP5brjO46VrU3PQjNN95Izruux0d996K3t/fgfbkGIx66mr806tnHyAB&#10;9gcHGypp6dWVouLyM0StjumXV87z9v3qJ8jxt6hJqyZ0dfteR4Ud8uM0NpJYXnWjELgQe/Y98MdM&#10;FZK7EP70W9BY/CLaCu9AZ9YF6M7m4ulCkPlXoLVaXkJCmiZAAwnXkC6doBdkVkv7cAsHC1Euc5ND&#10;+KAK6PjsWCANKXtQeqqoPjGB1cRXiPUhz6h23Tt6jkn9r9EHEbExO5Axa7z2e7P/O2/KaBR+tEQ+&#10;IQEK4RxmE9j0+ZWgq5O+tV5UCvmdvkLIT1RyoNwcvnH2pfxIfsFOzvuDAyRAB0KC/eYO28wEMiXH&#10;RAn+0/w4vLgrXVSHKEH2CZKAggjpUKOiURRgUwdKmtsQf89t6krBhuLhbJAfXgR/vfXFIvHJvapz&#10;s1V/7TXlKLnkDBQPOwbFp01F7buLUbt8HgpmT0bJCceg5Ipz0NFoo0rTBO739jXQ6DFCjF3l2Tjx&#10;TZH0zoIuLLtF2Th9PSPCCAkxKGooApRjxiWGAUeF+MRcjS6OlIdvllUsLinE40/8EZMmTVLSc4fM&#10;4lKZzz77jJ6XVpGgpBmsJqnmdhaJSSd5bF+52PT/icLtI5WJ8E0cg4Jlf0OEb6f2+3HQpLanHj3x&#10;u9RRunQ0ffY4W2MkSjhrw87cKCZGn4CKaaNRtfUjjHz6R/hnEmDtQRCgrxnlLVLOrbWovPZinSnS&#10;l1eB/Hblz69CXlUtUms4Rc4QEs3b4GsRhgCN2cqQVjVlq9GU+Wu0e+ejJuUnqIk5E61ZP0Bv4Y3o&#10;zT5LSO/7ggvQmykK0PMHlDfU62CNMX0NAfKaXBbzj7H0AXT1/9kG/NXFadi8t2lwaoFIHZRUu3Yl&#10;ioSw6MBcykEQLm4uJFgidbhywV/1nAHft9cw+0DW6jeROWWkkh+9HzgNzhO3Tj6Req/kd7j9ADna&#10;K1uUobImG6eR/DjgoQLL4RqHbwRCfoxi/1nIjzhgAuyTliGmzQUeqn3LyWdfnhuN53akqTmsAyOH&#10;e1BEyM9b3wKv1ImE554wDqFsKFPGIvXck+AtdK0MpwQmsKqwfuvHKBz+bZT+6ELUJ9g1hCXRLC75&#10;wfkoGPUd+CPXmoNUjSH8sgwBSqr34taVEVJ2rocp+6NWJasC28mF0UmCLnJSgmI/m2wZbTmmbAdq&#10;2i3xFRXhqaeewsSJE/C1f/1XfPMb/4djvvc9JUDHDGY/4DnnnIPaqio0dtRpYARGdeHIrRPhhVu6&#10;4ah7NQlQy8dFgNJwfKKy8t94Xghwl+RpA7aKOV3b04CeRDGZp4sCo8ksDdOB6Sc1oIladco0IcCP&#10;MeJPP8Q/v3IwBNiuJnBFu5Rtgw8VV54tpNBfAXK6XuV1lyHHW4UkUX2cGUJ1RwVo9oOvSXBd33aU&#10;idncUvhnNCdJvhJ+jYb6QrQ1xMGf+xeURM6AZ8dU2Z4Iz67T0Ot7GDWNHPzo0u9rIARLpBx5Lqlv&#10;w2VbQiyMLm3nmLcy4W2QG9TUv74YM9g4P/vuvlFnu5RxQORH30fpDVeihFMBxwxH2U8v16ARJgVf&#10;w9RfUkTyC0+gUJ4pu224IlzWWSehqiBKPpEXN4nnMJvBnOpGs9dXk4s5K9yjvRYsM0cwCPmdSvKz&#10;Zq+21eB7/xR8RgXoQEjQ7SfoZE4zaLdKgrH487ZUtLa0ocbVJ3g4fAQrGluNCpSySnxrMfIncUoQ&#10;34YTkHHSBBTGbtf7Mm9eqjipgLLf09WB8ifvhueh36Czwc4ZVoIzlau91gPvg7+C56l75HT5npgt&#10;PSGCI+hcTqbOBry4NrKvQWhZZeE/3kzDiswtouoM2QUrNMflJbMiGW0dLcjJycajjz6qYe+//rWv&#10;qcuLo/gcOAT4LY0i8y2sfMeYS3FlO7GneJuuNpfoida/dxVGYIf8TrOYwB0b3jMmMAmQZGZJxTtx&#10;FIrmP2lMYMkjTeDankZ0x+6QBnqMKMAT1AVFoX1NHEG2hCTkqAQY8YkoQCHAA1KARr0RzhxfEqBf&#10;HkFPXjI8Z5iR4MD3+XuiCCuvvxzV9XWiErrR2N6F1s4utHd3qzVi1hp2iE9A/z05llzRhurmJjRm&#10;/QY9OfJy23oqtm9bgJI24dqKTShPehAVnm2iENfAX/oBmn3rUVCcJMTaaa/VZ/5m1bbriPWkD/IG&#10;KkB5/lM+yEVn58C6orDqr9VTgNLTp6N41LHwPnArOqpK0d7ih+9vj6B44nAUThuFxlQSGZPr+6zH&#10;Wg+BFqnDCffcpC4wfBlxCmi6LgaWKZ9yFJgmcGhiGjp4JYtUfWXS1Njn50VJRQZOXh5tnJy1bQSp&#10;PrYVIUbO7a36jMrPwUETINPSfE6bk0wNUIKEHOMK7vMS8OTWFLQ0t5o+QXWSPvRqUH9ToK4wOyOQ&#10;dbLxA/RKhciZOALpKxabm2K/i+1/oWrrbKxF7Z4N6LHmMOhiwHP0PEOCdDvwR23Uc/VY4DNXmdk3&#10;Ot/H66Nj8JUFSVJWtmNcyzATT8ftQCKXxnQTn4UOduR8gvbeBkRGbMPxxx2nxMe1P4753qdHiKYZ&#10;fOWVV+pymnVtlWgQ09GkLnT3tKGtsxkNLdXyVw86M2I0QAGJSEccHWKRBuR59A7sqogSE9gox/qu&#10;BqAgC/X33Sy4FfX334baB29TVaZ9Vvwe1aAlwOqIjzGSCvCzEKDtv2OY/Ew5xhJtXb1U1B+de/v3&#10;V7Kx19x+nZxhSEAeSgAMYlHgN9cJ9AmSEIUEkyrbUN/aCH/6r9GZeRY6sy/E9g9+jHxvpSjAR9DY&#10;kIPKqix0lD0GlP4C/oTTkZ/2OjLrBipVHQApbcR/vymN2D0AQixIwy8i2d8VVE8sHPO3+q15yJ85&#10;ErVvz0WXUwcl8Vv+Te+j8PQp8P3lQXNQk71GL60Oc35dbQUSxVIh8WnZjB+BlDt/hpZOEo9YEofB&#10;CZpribPPr7tT/hazt8ibjulvxQjBkfxcokpNYLu15PdpTs77g4MkQAdBM0bcbK03IMdoKgsJPr45&#10;Ge1t8na1JMi4gqGIamghBCj1KicvB+nnzYGXbh5SIYrFnGCQBFYqkpdWHFWAnfIWdXyq5FN9q8rf&#10;hBIhz2El02+aLc9h5Q0QngWPW8L05XFN0yhVfoFh/UXZuHZrrA6EhDaBN2Fz7scors+Bt7wM06dN&#10;U9XHpTAdczcU8TlgMFWes3QpO76ZJE82PyaPfZvuunJUXHpGn1lpXWE40FB56dlIz9mKzUVbECEm&#10;cEFFKiobffJG9qCytSxgmjc8/yhKxw0zCpDftSbwAROg4wYjSoqElWxJq7qF5S+WxS3XqLnrKE0H&#10;HN33P3Wv5sW8lPo/j5aubh2wMA7WJKwWpHI5TNlvk+fXUvgEWlK47OUVKN59FXz5K9BS/DTaK5ei&#10;PmE2erNPBXIvBoquQ1VdNlKq6W/YnwBL/B34e1qVUX/aiF2Qhr4w3RWFKBhSf7o72uBd/Fc0Rbkc&#10;9Vk/Rdk5FkVLVgLK/v4IupuDFlYSa8Qh0fKcVKSfNkPn/7KcioUAM158VF52NH+p/g59H6AOevB3&#10;RfkV+bIw/U2Sn2P2sozIJQ75sbw4tzd0YIPPgoMmQP4z+2bGyFcdEnQy7NwIQRKcKyS4JRXNTc2o&#10;YZ/gITaDdXqegOZQYa0fST+7yjiFsnGKaZf0y2vQ2EbHCrknqVxKglKBSHj0zleThJWOZi73ta9P&#10;GiGPqd+VbJUYnXP7ykohjdAQo2zrPDjr7V3qCBt42IuyMPr9ZOwsDL06HKepMQT99oINcr0e/OMf&#10;L+Pfvv5vSn7s8wtFev3xLfzHv/0bnnj88UCeTCPik7QEwfzrMVEXf7xbScSZY6sEw+3Ekah68RGk&#10;NmZhW1GEqNI1OsVuKwk6fy32lG5XZdZIv0l+n4T0GQmQM0FSmiGkR+fkVuSLamNYM8mlpsYlz8uz&#10;o6lufsP9/VIxD1vXrzQn8p6U7Ps/E5rCyRy0ENJTIpS3Y23pW+jyvYo23xuojjkdrSmnorfoFnSV&#10;P4ae4tvF5L4IvVlnoTfvMiDvYvRW/EOUHt1f2gcQIOMAXh9ZakYy3eQnavDronLiuLgPc8K8BeWP&#10;0zF72lvR1VKvR/T5aN2S+ue8dPm3pK72JnS3y5tCk72GvsR5TUaCfh/Z08fCw4AWUjY5U0ejYN3r&#10;8olYAY4JGoKkhhYc/faKss7C1GDyc9SywyXz9h3Y4LNgkBSgA0OC++wTpD0/N06UIM3hFu0T9LFP&#10;TkPrD72/IH/D1yANSJRDWXsvEh++2/RVscFMHovU80URFtmBEJKUVjJ7f/0qKBO39ljguD2P20Dl&#10;s8cVck1tiPy8GX/eFKsqwDx0gajBry1LxxvpEYgpDkGAdIEp2Khrb3hailDp82Hy5En4xv/8b0j1&#10;x2POSDC3VIunn346ysroXU/yC8qf87dugfYdn6B8SpArDIlsynh4Z01A6wfL1NE5tzEfu0q2Y4uQ&#10;36a8tYgq22kI8MXHxQy1BPoZCbBy1eugmzCnvxm3Z5vaGtC48K+Sl1F9kWds/vS3JoyG76JT0KOO&#10;wX33pPsu9Mjx/DohPzF9uaZvld8Lf8pV8MfPQV3xcnT5d6I29RdoSL0c7VkXCxmeJmbxOejKOQcd&#10;abPQW3wzqhu8SBGzOdjZOktINVNU5ZjVIfr/5O+JH+Sho9PUsQHPguAxJ9/uz137jmeBSfZzBzxP&#10;PxfTfO6zKHC8HuT5Zc6ZgorMbfKJ2O0BBRhMUIMNrxCtXTucc3xRjnxPJqYsE/LTqaEsG6o+VzmR&#10;N2j2DqLyczDIBEgAS/uRoOtmAkRIEkzAIy4S1EEREmAI0hpsqOqkCS71ImHJKyiYaDuFp09Axonj&#10;kbvTOjRrpQp1j4MBph5sTkrFV+fHm7LhbBqWj6jAB3fvRmJpqBkhm3UgZFvBOuwpYeUF/vznp43P&#10;n5BdcERohwQJusVQJa5fR7cH+fUgc3AgJHW3o/auG1Ay8vgAsSikvHTq2YyxaHz2ETER09HWWo2K&#10;9gpUdVaiqasOvU018D9+p/bDBb5zgARYOmkUGl5+HB25iehKj0F3Rgw6ozeh6bUXUfmTS4Xk5Nk5&#10;5KfT9Wz++N2xx6P5jZfNffB+tO8s+B4NmoWEOPjBQKYt1RGojz8dHennIX7Dz+Crb0VLRyt8Sfeg&#10;MPJsVCVch8Id5yE/8jLU5/8J1XWFYp53CYE2Gf8/FwEW1bXjnXw//vl1V/132oIowl/vpvnHJPlw&#10;E9wggaRKgmyTl3HcPTerYzgd/8snj0ba5efAX8MgCGIC9x4q9cdYfqWSJyo/D3I9GZi0LLr/6LiW&#10;k+UN7gv5cbR3MPr8gjEEBEiYGSMaQCGYBPWm5NhiueF5iXh4U3KfEmw6tNFjaqS+pUbvQvocIT92&#10;1EujKRC1kjrvOb0HYzJ9Gkl8FvCa5o1d7ynByKVSAThQpP2AUjaLMnHyRwmIKWJswIEqUB2kBfQB&#10;9LYUo7SkBGPGjtHw98HkR9XHARLODf7a1/41EBarVzvH9+fexLQqSof3vFnaRaABB9wkOH28EM0I&#10;eOkXeePVaHz4LjQ+ehf8d/0SlddcAM8pU436k3M9nDp4IATI6/N3Tp4ELx2AOWA1m0p0DHRBK+aH&#10;nweIz26FEEtHHoO6P9wumbfuJVTjbjUfAlzsq7ChV8ze5WiInw2UXIGM9WcjITMOZX4/GnMfQEVN&#10;ERpbGtBRuwWtVWtQUfwR8jw+MX071H8wmABL69tx5x5P/wbuYFEa1hTbPjuS31AQoN4zUCHlm/z9&#10;0+CdMlYJkAMgqfffjPZe9j/65NRQZDX4UPJTs7cM2aXpmKzKz5YN676WjYsvLPnVcHV8TaHv87Ni&#10;iAiQCBFZ2rkp50Z1YCQRD6xPQmNjU0AJhiKrwQaJtroDyC8vQ8oV52pYfDYeVozE3/5S3pgOSYW6&#10;t4OEkqohQHQ149aP44wZ7Ix6LcnAv7+RhpUZW4UEg0eDSYg8tlkdoaOKI/UyDz/0cEAFOuRHQvy6&#10;HBs5ciTuuutO3HijKLkSTrmSX5f72y8C1EYJdMRuhefM6UJ2YkJNJ9kEgRP0Ga6efmkCDVwqJqjG&#10;EHSdd6AEqN+ZJtcQtcnvKnhN+1mw6lMXj0nDUf/UfehtseSifbKfRoA96OrugfAXWio+QFPSHKD4&#10;MlRGn4GcjM2oKlqGFu8baPInoqPsD0DRLwQ/hmfPxcgty0NaTZeYvzb8lUVWTTuyhRQnfpgvZOc0&#10;bgsxf499Jxs1HMRhDoaYAPO2r0fmiePU3Ythw+gLmLuYztMso9BkNRQwTs7lSC9Jx3i++Bfa8iAn&#10;OLzgKEDr59c3vW3wy2cICZAwM0b6lKC9WQe8UTWHE/G7dYlobGhCnchchwR1+twQESIJkAVbIhUw&#10;/u5b1DSg2vBMHoPES85EpdcQRej7Okj0q+g9WJOYga/MEzPY7SKxMAv37tqFJDGDgwMWEI5pvCX3&#10;EzENfCjIy8WY0aNF7X3DEN+/fg0jRgzHvffeg+xM+nlBTNQm/W2qv77f/xRowyRRCgkm7kTF1ecK&#10;wR1vRobd5OYQkjskVQAkLCEnIckSUYsVU0ehYuP7GPH0NcYRmlPhygvgFYLVwAu8bgDyfYXZpwNv&#10;4DNReiRMh3jL5brVN16Ftg0c9GAZS+pHLO5yD43Onl50NObAn3wVujLPQmvGVWgoWYbG/AfQ5XsB&#10;PZlnAjmnopcjvxz8qF2C3LoeG/y0vwIs8rdjeX4d/tkdp855vmL+/nw7nX6ZaKqGzs/BwiHA1AXP&#10;I3+8GYzSleBOnICSPR/KJ0O7DoiO8mpMP+tiAy8yilMw/jU3+XHrJj+BKL9TPikKkJ98eUgwxARI&#10;7GvGiIUqwSTcuzYR9fWN2tGpfYKHQA0yPH7C/BdRMlHMOKkcPmlUGdPGIGfzR5r3/Wk0B4vaSi+G&#10;vS4qUAOk2jJZlIWpq5OwR8zgHVzASBcxGkiGnMURW8b1HCBkdy++9KUvKfHdf/99yM3N0eM17RUo&#10;rMqWPf4e08A87BUkDzYiG1qp1+9D4z+e0sEFLkZUOoaBOan27KJFuoDRSOsILWpwnID9dJNHihk7&#10;Bf6f/QB45lF0ZKVh1BNX46v/EAKsFgIszYNnjpjTo4Vcef7ewP5a+V2CpjBVY+U134f/qXvQvnOt&#10;sLQzG0KSMyof6r72Bqv8Wys/QnXM2egpuBE95XejK/ciIbzLxGS4ECi8RPbPlTzfgWq/F6mM/FJD&#10;4nNgCLC8oR2/2FEmDd1O4nesIHm+X16ciY8d8zdUPgYR7P+Lv8OENWPwBL7kUy8/G/6qFPmcYfAH&#10;EtdggeTHcFamz68MqUVpGLOUZi/Lwb4YWC66NWWjZu8nnN5mXrxyoSHDISBA4tP6BC3mJuDONbEB&#10;c1gDqg4pCXaiStpIys4IZMwW5SIKheZB8dgTkPTsY9pTZ1Koexok6GhwO361IUWdYk2ZmIrxVakg&#10;c1O2IUGdokl8Dgm6lGD+JmzK+VjKqxypicl46A8PIjuLHdtCfB0ViC7dga25a1HfUmPMrAMldBII&#10;CVC3fSXSU1WC1nXvwP/071Dzm5+h6rpLhYguQtX1l2nwg9r7b4b/yXvQ8MIjaH79RbRvXo2uggxk&#10;5sbijez1eDpqAf7zmXPwb/PPR3qlEGBLE1o+eA0t7yxAy6rF+8BCtH6wFG1rl6MjJkKumQa0iopx&#10;J+aTeSYBHuD9UjF1d3ejuVNQG43K+Kvh230KaoUMq6JORGXUTNRFz0Bb5nWo96cgo7ZXCLBv3q9D&#10;gHm17YjxNeE77+SYOu/UcT5fMX9HvZeP5g7mL3Q+Bg+iuYqzkXzubA1/ryGwxo1A6u9vQ2cvyW+I&#10;+/842qvkV4rkglSMWmKVn5ZHUL8oj9k+v886t/dAMeQEyH9mX0jQCaDgjiytdj/fALIlQYo5/Bsh&#10;Qb8owTp5Awy1Cqxq6UZBRRUSpQGzU72MHfaiYBJ+egXqOaNDU/97Gkw4Lgxbsovw1QUJphI4FUJU&#10;4GUb45DAxdJ15LeP+PoIkOHr12lfYGun8Ser66xCTOlObMz+GBuyP0JJjVGC3Q6RhcjHXsHvqJ+j&#10;EAn9zfi3fuZOcqxdfrtFyqtDVE0PBx6CzzFpd3oc/uu3s/GlZ6ZJZT8b/zT3XNy07lGU+RmR+GCS&#10;/B5HeVX1SV55nw6ce9kP8Hn09nSgvrUXNXUlqEz9Nbxle9DalIeavH8gJ+oxVBSuhKfGK+Zuj06l&#10;S6825q8T/JQO256GDjyZyBXgOLDFuu689GUr5u/9sXQUD52HwYNJWe8tQw5dhWbQ/28S8kU9573D&#10;RbL4rIZ69odRfvF5KRixOLjPz02AUi5On58lv5BuQYOMQ6QAHVgXGUcJ6lvA3rxTKNwXJXjrB7Go&#10;rfXDzz5BJauhMom5TGYvEv/8kM5Y4BvSK0owec4UFCdHa56lloiocBr+4ML4BPagq7kep72b3FdB&#10;iCVZOhjybtZW0CdwWygFaEmQ84MZxj6qJFKDHDCoAUeJk8tj5TeYdxLBZ6lQru8omQRfg3/vK/Ec&#10;Z2v298TvwjfvnGPWBn75FNy48XG0dDgefs41nfP3E05jCd4eKPg9q3RbKtaiofwt+Jt8aK3+RN4s&#10;b6Hb9wry459BbkW1kJ8TOaa/+suuFQgpTta5v6zTrmcq9f6/3sxGrr9Nf2PA7x8kWJ9IHD32RdUp&#10;SH7ktyZoAvv/6P93+nR40jl4RveXUKR1cAgsVq4zPMoRk5uMEzjjSV7ojnXTr0z4tyg/Tm9z/Pz6&#10;hNPQ4hATIGFI8FPN4XmJuPXDONTVN6BWlGBgQGSQSZDBEaokW4kfvYe8qZwjaQKcFtIdZu7fTPN2&#10;lIRVa/3v5+CgflraWLuwME4azDwhwUA5SNkIIf40IhpJnBoXMIP7q0AHDEsVkb/W7Bes1wWWmloZ&#10;Zom/xXvg7wxu/j8bgLXbPsGXbh2LmatuRnObDQWlRH2Y8sdny/LR52xMZ0ZUVp/ApHOAXEHOJejO&#10;Phf+3MeRI2SXUjHQ7cWEvurAvPQqfJmuXsGNXdTfZRF9gx+DD3sPhKSaag8SLzoDnokmAjRnPaXc&#10;9EO0tnGQr0LOG2z/PxPYoMf6+UXnJOO4xUFOzlomtt1zX5Sfzu09BH1+wTgMBEiYGSN9S266SFAb&#10;voAjoq8m4perY1EjSrDejg4PtgrUaXEdvcjKz0PahadqB3EpzWCpKIk/vwqNraZTXUlKK1Wo+/ns&#10;cN7YTL6aGnxnWaJRDYFyyML/vJWOD7O3ILroU5aztKAq3JL3CcpqnXWOeX02CqMKDieopHt0/Vrg&#10;pY/mYU++E8FkaMp3v2GfgcmHlJOdxtjb04S6nCfQlDgbyDtfBz5qm6j+Ouyqb/0JkDM/8mpbcdJH&#10;BdLoB/ZxfVXq9YYyV50KlZeDheTfLMcKZK9dhYxp8mKfZtxfCsYNR8bcJ+UTeelQqQ1y9BeO+po+&#10;vxLsyhLyWyjKLzDg4ZSHq707ym+I/Pw+DYeJAAkTQCEwd1gLhW8Hp/Hb7dwk/GxVFCqqa1Gvo8Oh&#10;ieyzgstkVjZ3oVyuHf/IPRoQge4cdIxOP3kyipNMA9W+uqGosHJNdrwbgu3Eg5HZcs9UgSwLWw5S&#10;gX4WEYPkvbjEuLG9cLNOk0vxxJk8B5Qf94eowR0AekRVcU41t07qFfVrXgSHTwGy/LlcABEgY5vH&#10;nnYvquKvQlvWVWjwZ+ioL91elAAHOD7vQ/0JIZ61oVh+K3QeBgV81lqfetHa1YH4+241o+c0f4UE&#10;M2dPhieZQRVqpLqVyLmDrADV7C1DZEYijllgzV6H/LhlOWi5yHEb2MAZ7R0KP79Pw2EkQILmsCuK&#10;jDZ4p4Bc+0II170XC09lNRo7epQEjRoMTWoHAl6DUWkq5Rkkf7IauVNHyZtSzGAhwaLxw5H00tNs&#10;nkomJj7gEDykwDXlvVlVi28uTXKpQNmKCvyPN1KxKpN9gSQ6Q4TbaQ5zVoiLFLnk5Y6CLWJWHhoX&#10;iwMGVZVDyP2IgMcOfQNQSH6UMJqbUFXhg7+uFt10npbPnL60ptrdKK3IRkYtzMCHEp8hPyeeICPI&#10;0PF52od5LvXnavSL0vFBkRmoCvz2ICNQTyV5i3OQcu5ssWrGqvsLB/fSbrgCLTR/SVSDQX6qIMul&#10;nGj6kvxKsSU9Cd9eFCv3a+uvuz1rmQhE+ZH8ag/RaO/ecJgJkDBKcICztBaWVYXEvGT8YGUMyitr&#10;xBw2LjImiEJoYttfcI0Qkml1ew9yiouQfOmZ8E0arWawV7YJV56Lmmo+WHnWqqhC3cNgogu/286+&#10;wBRTeZzyWJiNKzbEIbFkvZkKN2BAxMwY2cIFzQOmb6jrhzEASsiykW29kJ/XUy5EWIHWFg7MGLKm&#10;SEkTszdFVJ+JJt1mwmcRJEEhRE9DO55MrJSGb1cuc8D6u4CmXpHONun324MNdi+okgYy312KXC4r&#10;al/oBbKftfhZOYvOzwxGYIIShCS2/YT29+lCRqbPb31qEr6x0Pq06v2zDrMNsxws1OwtGZK5vQeK&#10;I4AAiWA/QRZcCAgpXC4k6KuqQUNHN7xUbiFI7UAQGFgRlHf0Iv7JB1HO0WCaDNMnImvKKOSuX615&#10;DBneaghQVuPH/70uZnDghSBbuf9/ksr0anIkEkqE+FzKTyNHq+n7CZLKYqUy0nSTa2mf2mFSVUcT&#10;SICWBNvbWoUAPajwelFdWYGWZvbX8bNuqS/tov4GKj+C0WRifU347socVXrmuUnD50CWPLsvy7Nc&#10;b/v++JtD1//He+lGS3sLEm+7TszfkUp+XP4148yZ8ObukfOEALtLBUJiB02AfX5+a4X8/nNBvCU/&#10;l8nrtGeWh5DfKYfIyXl/cIQQIGHnDrOg+vkJOoXnFGAKLhES9Iip2CBvEHWWDkFs+ws1pRkjkNcR&#10;3kjfuQ3ZsyZoHyBJkK4x8fffinaaQoekk54Nowt/3JNvVKDeN8tDsDATUz9Iwu6iTdhVxKUzTbQY&#10;KkJGZTamrxNb7lDl9yiHQ0R2y0GaKiG+Sp9XUeH1GBLUsgSKReX1iyAtoO8f1d+N28tE6dkw7m7M&#10;T8OFm0UlBb08+c/996DA5rMoOgKZXPBomllBjs7PaXffiLYuIS6arRwAcaanHQSM2evBB8lJ+O/5&#10;DOrhkL7UVwb3CJQD226ameHhzO0dqpfAAeAIIkDCrjYXbA47BRgoyFRcsDJWzeHmzp6Ai8xnCqVF&#10;4iNkv0reSgV19Ui48Yfw2DenVypQ6hkzUJqRqPkLne/Bg1Mp6pqaMPZtaUyOmnBeBPJ2vWvXHqSU&#10;udcOpjP0JyivK5LvMg2hwvi8oV85CTf0dKOmusqQn4BkSCXYUO/Xv7Mq/BqUNUNAs5cBVMv8bXgr&#10;r9bM+dV669RVweJ0fH1ZJlJqbFQa928POiTJi5p3xMjmJfLyZiQemsA5U0Yj96PX5BN/n+r7DOrP&#10;jPKWyovCEB9He99NiMfX6MSvC3zJ/QcEiwX/tk7OzgyPISH/z4AjjAAJM2MkdAAFKWAtXNnKm/bM&#10;d4QERQk2iTnsaTh4c5iokNqT+PoC7S/hmqtUgUVSkZKeOzRT47RiqFLowfIMnyreAPnpWzULX38j&#10;DSsyIhBfYgiQpm+qOjw7I6v9rxnG/sJFgBU+7Qds8NehrLQUu3btwrp1a7EzIUVIr0XMX0OAuTXt&#10;sm3BRAY81YEPkoBDgLKVl/UDcWat5tC/OdgAKssLkHiBdemSl3jZpNFIvfp81PsZ6Pfg5v6aub2M&#10;6UcCLMfKhAT863yub51t26atq05bpRqc15/85EJHDI5AAiTMwMhezWElAoGQ4Pkr41BYIUqwo2dQ&#10;+gSr2nuRU1SElEvP0qCRGmNu4hgkXnyGNAhGUWYKlefBA/3klAq7OnHJWqlYagqzDAi574VZmPph&#10;kpjBjBcojbJwq5i+7F8Kfb0w9hfyf1GEJECSX61s01JTsXnLFmzcJC+byG2I2BaBuPxyZNR2qhtM&#10;eX07bt1ZLs/Emcdtn5M6sWdgwvv5qGk7VC8mvjaBlEDkl4lq/tKbIeuVJ+UMTu08uLm/JD5DfmV4&#10;LT4B/zY/zig/x8fPIT8tA9nngIdGcnbkQ6h8Hz4coQRIMIqMXWPEmU7kJkCng3VeKk5+Oxp53io0&#10;aZ9gaGLbX9CU9sizSnz+TygZe4IN8TQJeVKh0pa+ovkyKVSeBwdshMaEBbIr6/Ffy6RyqSnMSsV7&#10;Z5lk46ZtUYgpWguv35q+vd3ybbdJF8aBQQiku0uJr7Sk2Ki+9euF9LZhm8XWrVuwfdduJJb7Ud7Q&#10;gfmZNfgq+7oCocz4jASLM/EVRnwpYZ8sr21eagN/czAB1NZVIPGKc3Sh/zK+vCePRdq5J6GqkNM6&#10;ufh5aGI7IAj5zY9NwFfmifJTs9fWS2dhL4Uc4xoeLifnob//A8cRTICEmTbXR4IsaFvA7v0FaTjx&#10;7Rhkl1WoEnT6Ak3f4ECS2xcYlr+yA8hIiEHGadPgmToOZQy6OXE0EsSMqKtlBF2bv0PUz/ZyijWF&#10;2S3A+2Vj4/7CFCzLTJdTjM+aOhOLCUczbm99gHrcQYjPg9FHxiE+D77Ofl7zcEDvg25Mrjw7x/ru&#10;D+r6kpqSjE2i+DZv3oxtovq2RUTINlIJkGQYISQYn5yKTSWNOGaFKHSavsGOvqJ87ozi6CjTwPwM&#10;GvjMNUgFCVbq7YrFyJ00wsROlJd38bhhSH/yt+ii6cs+uwPs9wvE82PQBH6/txSvRifgy1zGYQnJ&#10;z95vQKDYMnD8/A7TDI/9xRFOgISz+LoUtpsEA29bu12QjhlvRCOj2GNI0Do46+huCKLbK+z5no5u&#10;xD9sVkTTwRAxJ7InDpcKttDkTJRCb3eHNqCBeR488B+jGV+0sUDVrlGAAlGE33s7C9l1Tue6bcSu&#10;xjz0qS+f+rsO9kHAhwWSFyU7m6cAEQalpsYG7NmzB+up+pT0tonZa4jPAQlwa8RWxO+KxPVrkrTe&#10;9REfn41shRCnri44JI3fvPBMrEa/vxIJ13xfp3GWSJ2lJ0PmSWLBJG2UT+vQ28WpbwdKgFwtzprN&#10;3UV4eQ8X8UoU8mOfn71fpw1qmxRwbu8QLGA0FDgKCJAAXncWX3ebwwEVaB+EVMapy6KRWliOVkuC&#10;Awju0yAE6Gto1XWD02N2IePkiaoCdV2LCaMQ/8MLUOtnR7Lkiy4HQ9zQTaMFSutbMHwFiV5IUEyN&#10;f1qcjjcyqUa70NXVIRzZia7OdnR0tKG9vQ1trS1oaW5CU1OjNOxG1Pv98NfWoLamGtVVlTqiSX83&#10;dvCXlpbouiIlxWZ9ETf4uToGV1bodzkaymvy+vzNUESieefxIS6b/Ufo1CX5bxTSY1lkZ2Vhx47t&#10;2t8XuT1SiS6Y/IhI7Qfchh0RW/Dm+gh8cxmfh238rIOLM/Avy7IQVxW0POUQoW/taamvK5cgh47P&#10;0ydqWDcGqk194Ba0d1Woy4sSYBDBfRocNxf0lOLFXXHyErbkt4TO3myLvHc3+R3ZfX7BOEoIkDAB&#10;FPrmDtsKFwBJUCBvnymvRyGloBxNbZ1CakQIotsLGB3G19As23aUiDmscymtCuRk8uwJw5C5fKHm&#10;x1nft38+Bx80abn9sKgOX1ksFW9hBi5ZlYD0+FjEx8UgOjoaUdFRiIraIwpmN3bv2oWdO3dKg96h&#10;jXnbNtOQqVy2irLhdouYcTTxtkiDd7B5S/+/3ce2bjXfoTIiMbB/LDY2BsnJScjJyYZHSJLk2NXR&#10;Lnl1p9D3NDjYjyTPp6uzQ14Gzairq4XP60F+Xh5SU1MQI+UWyXKRe1Nzd5vcm5KfqD9LeCEh989y&#10;jN++FXd+yIXtbR1k14Sov1cyTRxJVe9DDGfR87oaL+KuPl9f0tr3x7BXJwkRJnIFwHohv1JhfCGz&#10;A43/x0GTniI8FxmNL83l6oVCdrxPp7057Y8kKG3v9PXs8zs6yI84igiQMCQ4wE9Q30TOViBKcNJr&#10;e5BUUCZKsH9Q1U/zFdRz7WhylTzH9D2RyJxtzAkNljpxFBKvPBe11TQLSH5DT4DuPqqnEyqkIqbh&#10;yvfiEBWxWRuvkpNDWkJShrAMWTkwDZcNuO9vqhlutV+Ln+tWPg9gq56v3yH0e2br/O5m+Z1NmzcJ&#10;UZpRUpJKZkYGqqurhHhM4zRJ8u/cR/DWDR4LPq5/h07dQgBUo1SldaJwK3w+VbRcDiBD8pGUlIiY&#10;mGhVd8w3y4b9ewT3nbLgljAKT44JyZHo3WXjQP/mvUZuxdyNO/EV1jmSwrxU3L77EPT79YMpm/Q3&#10;5upAHReMYj1l/L+0392CTl31TfLEsFf7sfA5FV+Pmr1UfvK97mI8EyEk/yqD9bqUrtPeHAIU5Ucn&#10;58M9t/dAcZQRIAEsCp4254bzUEQlTVwajcS8YjTLQ6k4QCVIcLpOmajIuN/92iy6Y1UgXQzSFr5g&#10;cxOcv6EENz24aEsZvrE0FjuEfHZIQ6SKcbA9MkIgDVRUXoQQlCEw/s1Gbhsxt8RWg4h+kO9sFTJQ&#10;uM614DUUvI4SBYlUFKb87lYxCx2CITlSkRbk5ytB2cybvrhAH9zAe3T31bkTVTBVXFVlpZrmWWKy&#10;JiUmqgrduWun3hdV3KZNG7Fx4wZs2LBetuuxSfY3y7EtomQ5eBHBciGJWzgEb8rLfi7YypeIfIfb&#10;LVs3I0rILlYUX6zc527BLkHMjgi8vzkS36IZPDdV5/o2dhm1bu6l/70NPkyi31/SlefoQJ1aKlPG&#10;IYtLPCRukE/9cmposgsFndrWS79FEmYRniX5zUuSNkXys6O8TteTtjkqP0N+nEhgUqi8Hpk4CgmQ&#10;MAst9Quq6ryJAmQoxxak6bqjKewT7OyBV9RdVQii2xeq5ZmmRe9C5qlTdVYIl2H0TBqLpHNPRnm+&#10;WXsjdB6HCL3d8Amh/2RDNlav3YhoaZS7RKntFOyQhhvJxivks3uH7EdKI94m2C4NW7Bth5DATtnu&#10;FJLbLds9ck6UQcQeOW+PNPg9Ql6yjYiSz+X4NtlGymfbdsk15LsRO3gtOS4EoKppSx9RkgiNyU1y&#10;3KZqlP5zNMWLi4utKc/E+xCS2wsJOqlTzGn2V+bl5SI+Pg7bt283qlOIbqOQ2qaNGw25iQKlSbpd&#10;zPJd0bHYHZeEqOR0RKdmIzojD3E5xUgsKEdCgQeJRRVIKq4MILG4Qo55kVAon8k5cbkliM0u0u9F&#10;peVgT3IGUtPSsSAiBn9euxMvrt+B5Zt2YI0Q32a5962C776WgDHv5qNcLAdhDbkD3ptbuQ8VzP9T&#10;X/oTCsadIMrPBD1Q9ffwr13qLzTZhYJZtlLQU4y/bo8VYmefH9uXa7DHAdubJb8j0cl5f3CUEiAr&#10;lp07TNPDIUHnoejWPqyFNIejkFRYhuZ2UYEtB64EPd29iH/iQZSMOd68YWdO1tkhCY/8Fh02L6Hz&#10;OQSwjcrf1IIb16VhwltxmLoyEVNWJGKyYOLyRIxbloRbN+ySxrwOu3M3ICJbkLMREbK/LXejhtCP&#10;zN8gWI/IQq43IvuCbQXO/GJBoYWca87fhO2CiJwN2CrX25YpJm+6EGWSXDdWzMldQp5CuFSARlUa&#10;c9IhQxJhUlKSjbDCJARh+zb7YFJzcxPyRTlGR0dpfyVNbCq4raLEqMpIrNu278DO2ATsSclU0kos&#10;qUJyeR1SKzlLow0ZtR3qrJyuW7Nv4PxtUef+zJyfrttOZNZ1wtfYib9n1OFf3pD6pXNbM/Dfb2Tg&#10;2DdSMerNFIxelogR72QitYb3RdIzBCh7h0QBluekIO3sE+WlbAL5Uv2lnzEdvuyd8mmNnNaf4D4V&#10;1ux9NlLI79U4aUckP2lLAXPXtiu2t3lpOOUInN52IDhKCdCBK4CCYw67H5CSoWwXpGPCkt2IyytV&#10;JRhwlt6PUWLtE+wEMjPSkH7OLJTb6UXsE0w7cTzyRUlpYhBKxpDTaMeh8rp/0OCo7NgWMHAoFR/d&#10;SnTrKAsbUTm2qg3fWZ6jFVHf0g4WszyycH1ENKJKNiBasI3RY3R5TRM8QecRa0SZvYGRZky0Gd0K&#10;GfZBjtn9CG6LGIpLfkNIdnuGKMlYOU7FKKpsiyikSGtmbhLlFi1mMUdemXq6HXcZk1qEHLNzskXp&#10;RSphckSWPnhqiory274nWhRZOuLzy5Di9euUtPQah8BkW9Muf1vYQAUHhr4oL1my721ox7MpVfgq&#10;6xPrlxKAQAc9WK8y8f+W5SDCE7SeCUlQyd2pC8HbgwDn+naZgab2nk4k/u5WM+dX6iR9/4rHDEP6&#10;8w/LL9VKfSyRr+xbAZpoLmXyLNjn55N6V4Kntjh9fnKf2qbkXnVL2HKg8hPyG+p1e4caRzkBEiFC&#10;aQUgD86ptAszMHZJNGJELbQwlBbjAIYgvFDw1bfo+sGJC15EIacYTZ8oJDgZZeNHIPHGq0WN2TUt&#10;6BYyQNUcGEh+pvGYI6zwAQK04JvWIY6kqiYMW56t5n5ABRMkwkVZOGNdvJDdZsSVrBcl5yY4S4IH&#10;DSFAB0KGRjlaJZm2EVujRDWKAty6xfS9kQQ5Qt3c5ISG4u11o6ioUAcq+LnTN7dF9iN37MTuxFQx&#10;X71IrWhGWg3VXbvOxSVhMRLLQCLbf7hDWjHIKf/Oq2tHib8Nf4jxSjmK6qOV4a5ThNSnf3sjGx+V&#10;Nek9mGciT8x5TnxuGpFHnpM+QxLFwROgPne9FpC3aTWyZ4yRl/EE81KeOBqpl56OqtIE+bTauL18&#10;SsQXHfToEpJkn19XMZ7aGiMv1GRpM2w7ts+PcNctIT8uWl7t9PlZq+RoxOeAAAm72hwflGMO60MT&#10;OFudQ5uBUYujsT29QJSgCa//ab6CDJVVKWTJOcL5lWJm/fQKeMeNMBVu5kQdEElf8net2qwIB93v&#10;Yyt3Y24yGrau0n3TqNiIqAgd84q/o7+KlOoWjOT6s/Ppm+W6Z76tF2Zh8uokrMne4lpYKRSRDRYM&#10;Gao5TdOagVqzhQj3CBGyj3JbpA6SsE+vu7tL1WBcXJyaueqmw0EHIb5tQnzsh0ssqzMqT8xRJSwx&#10;cfuiMQt030ViB4i+sFYMbtCCwjrZr2nF9dvKpOyorINfqoKF6bqy20aPm/z47OX58bno8zLPpi+5&#10;jwc98wOAWZ0QqPKJ2X/52Sgfz6VcJ6vvX+6kkchdNVfOcq/3sW8FqMqPI8RdRXh0i5i8r7LPj/cs&#10;cNReP/JjGPuSgJ/f0Jv5Q4vPCQESwQEU7ANzCEFNY3mQizIxbGEUtmeJEmz7dLcYnRnS0KLO0TSF&#10;U7euR9bMsbp0pvpbTR2L5DOmoSQlRvMQOm8HAsBfmo1tl5yB4otmoithkx7TJCTICqeQBqWwDS2r&#10;tgWT3s015rDTDeBs5Z6/vTwVzydFIrVsg8YTHBz1NxBOjEI1iUVx6pKd2re4AREpQnLbaNbSJzFC&#10;fQh3794VmHKmo7BCkNFpOUjy1pu+ODVnGXaKy08astJ+PiG+g1V/DrTPUH6DgQ12lNXjpI/yleQC&#10;L5IApP4sSMdxy3Oww+eQn30h2X9u4uv1+9CdG4feGjFFnXSQBEiw3znxqQdQOPYE9Uqg+Vs2bjhS&#10;b78WLS3yW92i7Kj+6PsXgvT6gX1+nYV4cIMov1eE/LSthBjw4L3bGR6B1dsG4V4ONz5HBEhYP0E+&#10;xECfoIX7YYoSPH5RDLZmFKGtg+H1qfRMTMFQo8Q8TqVY1dKFsvZuJDzxO5SMY6AEIcBZgvHDEX/r&#10;dWhoMY1ClRqnyqmaC5VPF0QV8K1uzhXl5y1ExLUXIX308WLajEHFNWeiPfoT/Yx9gsaFhH1nsuXf&#10;Ugm14UkqamjH7DWuKXOBeybxZ+Gr8la/Y0cUoos3IKaEROWYr85SmwevDnXAJPC3c337Gc3jzM3Y&#10;EkmXFJrDxjxmP9+WLZuwOy4RyWW1YuJ2mcEIJSij8HT5yYNUe6GQVtWGXFGB5fVtmJtRjWNWiJIO&#10;RHZxgXVITL9J7+UhWRS3SVL28twIrh3iOCV3ttShfO4z8Fx+BrznTkfNbZeh7ZPF6G2pt0+Kz13I&#10;Q5/5vklEB1X4nHlte/28LR8jXV7CxjeVL+FxyDh1GjxJfFlysXNLbpzFEUR4xuQtlesJQcKH3vZC&#10;3LuOTs5JRvmFai9673Z62xE+t/dA8TkjQMJEkRlAgv0eqBwXVXTsojhsSSsQJdipBOcVled2mg6F&#10;KqmDuUWFSPn+afBMHKV9gQw7lDdB3sCLX9SYgaayyntayKrn096SLvJrqi7F5h9dqOTnFWItnj4e&#10;ngkjUH3VaWjf/aGeY1SG/IqGvZdr8/qqCvk7kLdzJy7cVGLMYfaL6j1bE8b2C875OFGX2aRJvIMD&#10;IzRTlaS475DhEEHM4q0Z69SVZruoPY7uRm7fgZisQu3XyxBzNxRRDTaM6mtDmZ8RnltMSCsSwIB+&#10;ZIESQDrmfFKEUnlRMgVePHyBdcox+wz9xdmI+fmVyBp9DDyTRsE3bTyKRx6Dip+dC9SRdGyiKbs/&#10;BKgDRSRBM9+3qqJYHfE540OXb5W6VzR2GDJf+qPUvRo549NM3lL5Wdmnq0tbPu5eGyXkZ/v8nHt1&#10;tg7k3g35WeUXIp9HKz6HBEiE6BMMPFT52wnbs1BIcHGsNMhCtHYICQrBfSoBUg1KvU18ZxnyJg3X&#10;DugSVsQp45B26lQUxe/Q3zeDGUJuJKuQebSwAx6t/kpsv+06JI0+Dt6Tp6Bs2jjknTIZq2aNR/zI&#10;41B7xRx07rJrk6gKJPGZa5u+J17PNKb27h7cH+0TspP77PcSsOUgJPjNt9PwUPROxJVsEBilZkzX&#10;g1eBnwYu2h6ZTv89IT+GliqpVHNXVZ6LpIYCmQxgKkTLNTzKRTGvyKvDlA+syRuqv4/lJ2bvtZHl&#10;8Hf2lXfgn6ozQ341eemIuOQM5MgzLBGC2jF+GLaN+C48l56GzrRotLc2oHbVfPQ2MjKLJCVAV10I&#10;AQ26Yedct8vzjv/9b1A4/gQN1KvzfceNQMp1l6LRnyvnc6HzTx/1Jfn1thfgt+vE7CX58UXpDPaw&#10;fWhdIaS+fI7Jj/j8EaASAWFJkA83OJ6g86DVNMzAMUKCm9OFBPfDT5BzhakWS1vpgvArjRlYqpXR&#10;jAon/ej7qK0xEYBV2akyc+VvAID2plpsv/XHSJWGU3GSVOqZE+A9bxba1q9AStQ2vDhrEtJHHo/q&#10;H5+J7qzd+h1DfrZB8jpWAZpkrr0gpw7/Rf81acB9jZokKPduXWVO/Tgeb6VvFdNzI6KKHRIcSpjf&#10;2FawFtuSdyDFU480kpKQ31AToLq3iLlL95ZobxNu2l6GL+vgGMvHvhzcWJiBr8jx51KrTbFqMmUb&#10;+Ee1L2XfVO3FuqvOQ8ao4+CZPgrld/wEOevfx65//AUtOSnolLqw5+5fImPysWh786/yHSp4pn3V&#10;DyZRf3yRyl7Wu0uRPWmEXJ+jvmJ5yEs3+6SJKIn6SD61Ax8c0AhBfAGI2dvTVoi71tHJmeTHdmDb&#10;g0N+zstynpi9axnS6vNJfsTnVAE6COEnSCj5OfsCaw6vT87TPkEqQS65qX1/wQTIwZDGNp32k52b&#10;jbRLz1JTmAMiZdMniTlyApIevw8dAXVGE8b0FVG5sQ+vp7PDNBxJnW2N2HPvLYgfcyx8J07UkWXP&#10;rHFoWf68fs4UvWUt3hg/HD4xs/2P3Sxysc58oCPD8jvyG1zHtiFmE+CoC71+t0Ylmbmm0JrEzn07&#10;FV0quajg/1iWhhu2RmFtriHC3erX5ybDwVaFm0UFrsWesnj13wtFVgcLx73F2ZL4yurbkV3Tgj8m&#10;VJi+ProOaZmQ/BwClC3LRspr/Hv5WGfdXPrqlAH/6b598Wx9+g/YMfK7qJwxFv4n7gA6nPV/udJc&#10;I3bd8TMkjToWnilj4TlrGlre+4fUC2PWqhK09UW3XfK3ECMXturR9YmBspRopJwxHeWTxhiLYyan&#10;ZA5H1j8eV9PXDHqE6vMTdDOKM83vCiW/Oz7m9Db3Ugu8bwe2LOT+NYz9Ue7n92n4nBMgYeYO940O&#10;OxXdwqkA8tl3F8bh46RcUYKG7BhifwABkhQb5TN/sy6mnrrpYx0VZke0TpObNgE5k0cg8815+m7X&#10;BiKV2ukkZ3+RQ35dXa3Ydf+tSGAfESv1rInIGDcM+VNGwX/rFWI2bZezelCwezM+nj4WXqn8vvOm&#10;ozOWET6Y5NpKrLxeL2Jf/QtS/3CTkKDP3Lk97u/swd1RYhKzsavace7fNnaq5IVZ+PbbKbhz5x5s&#10;LjD9g7vp5Kx9hNwOLgluK1iHPaVCgDrKS/QnsMGAo/jKRPHl1bZiXlo1pn1Ic1eIr98or6tOsNtA&#10;lN8vt3tQ0eJq/Ep07nrlQExfbxHeOm26vPyGo+rHZ6PHm6nH+XlLRRFif/0TpIw5XsmLL7jyaeOE&#10;BCej+f25cgoJTq5D4uPzsvXEeVEy1VSWI/Hai9XC0IE3QbEd9W1uLZbvCsF1moENNXFdBEji6+40&#10;Ax5dLXm4/WMOeDjkZ1+EvO9AWQjE7D1S1/AYbHwBCJAQEgysNseHbCu8VgKBmsRS8cUk/PbCWHyQ&#10;kIM2S4ID/ARJiqoCW3XEmOHz4597QkeFuYgSA1FqGPLZk1C4Z6v+diBwqlWCrOBt/krEPnQn4kaL&#10;8jtZTOhp41ExewIS7r8Zr86ajHRpMDXXn4v6P9+F3AvnoFAaTbmYxp5TxqN983K9rjYaS6ZMuYnR&#10;WDT+GDQ/ehN6qwv1mPHTMml1cQPGiaphBe9Tgw7kb4Y3X5SFY1am4g4hwnV5m5FcugGxxZwuZ4lw&#10;kNTgUBNgHvv4RPFlVrfgH0J8J39UIPdHchMEnj3rga0LrBuier63IhcLpa70Jb7A9kZ+BJARFYHl&#10;E4bBJ5ZAzS2Xobee/Wwmvfvgr/Hht/4TddPGIvbC2Xhn2mgUTZdnKS9MzwXT0fbRQpGIdlSZz1N/&#10;TywF9vtJapFtstSTIqlf7GoplZesd8JopJ8/G1UFJsx9rxBcb5covRDx/jjoQeXX3pyLX364x3oI&#10;yD0HR7B2ykEHe47+GR77iy8IARJOAAU2dD54W/m1IcjfTiUQBfCN+dF4NzYLbW3tqAruE+QgiTpH&#10;UwmKKSwVpbCuAYm3XIsyriEiFbR0Bl1jRiLxkjPgzU3V36Ypw6lyjvrbuuA5LP6/f0fNDK48NxHe&#10;c2eg+c1/8EzER6zFXCG7/EmjUTppJLKEDIsmS8NhH+GVp6CnPFuvYRqMbOp96OloRkdnG14673Sk&#10;zhoBqHrUT/WfacRAZVsnfh9bgX96nZVdlJC7O4AkyC1fEouy1Xfw51uisDx9G+KEBBNLNiCq6Mgl&#10;wOzadpQK6dHU3eVpxMNxXkzgam2q6tjgnfskXM+ffaRSL36z04MyeeGZxDrjEB+Ts3Uncywzahve&#10;GHc8KsS89V0wC12pEXqcnxckReOVOVOR/9OL0erJxfrX5uLNyewykZelKLqq689Cb0W+PZ3PU4iH&#10;W3lenWLcJv/9KeROZL+ffbnKizJ72hgUrF0m59Ybs9e6thDBBEjl19aQi59/wNFeLqvgvAD4rFnv&#10;XXXfMXu/AMrPwReIAAlDgv3MYe73IwF+lon/XRCLpVEZaG/r0H4Qmr5Ov6CSH7dWEVZ29CIjLQXp&#10;F52u4chLRcHxTV06YTiSf/ED1NUxKoebBLtQX+nF63f+Eu+c8G1UCNHV/PoH6G6Wt7ieKcrhyQcQ&#10;Mew7qLvufETe+TO8d8EpiP/pJWjfwxBHcpYltMYaL2J+cRmal/5FjnVhx8pleHPmcHRE8Twm9/07&#10;AHZWNOOizSWG7JQcbIMIkINsqQjFNP73N0QVrInHY1E7sTp7C+JLNyJRTGSS4Q6dTxw0eBLCXA4e&#10;YXYIkKOywQTo9NsZOAMjdhuYuWFmceQK6ZX4DfElyj0tyqzG1VtL8G3155P7Ivk5xOdsnX0xdVkP&#10;zlpbhPXl7OszZeMuK/bf6pxsm5pyktG8cYV8RJIw53sLsjBv1gSUTh0rSn4s6h+/FSLx9TOmipw0&#10;NJRwSUqgobYMq845GQWiFj0njUbzO6/IZYTwnH5AWgp2VDlv7bvInD5WAxzozCMhwYKxw5D9jz8K&#10;OVbJeSQ/Q3SO6cuZHerrZ5VfY0MernlflJ++7Fz3ruVgnzn/ls852vtFUX4OvnAEyPSa4yeoJOhU&#10;BgGPOWQojf9r82OxWEiwTUiQStBZgD1YEVY0tKBaLp+2fStSxfSlCawOqhwUGX8CUh66Q0wZhkpi&#10;Yuc23/RAp6i21397M94+7puonDURjX++Ez2V+eisKsFmUZRJI49D3bXnorMoEY11PiFj40irKlJM&#10;2x5RCxEP/RZRJ3wHvjMmofG5+4C6UuRu+hD1UZv0HOMf6C4D/m3Ik3/TLD7l40JDFAGVRAK0JEho&#10;H6FAXgz/81Y6zliXgCdidmJl1lYdOU4QZZggpMj9nUJ+Gl2GJGeDL/QRoAWDMeRbBVjNQZCBCtBN&#10;gs4+/fZy69pRTMITFPlbEeVtxOLMGty4vRQjVwnp0cylogvl/qP7At6nYNqHBVgmL0QuQ2oSn0v/&#10;8qIpyv7b9qZ65L/1KtJPnwbPlXPQWWAWymfXRm9PBxbdcj22jzwGVaLmy2dPQPPCP4r9WqtXcVJb&#10;QxV2//aXSB4/XOrIcDQ8e7/8nCVXO5ilRCipJHEP0k6bof2+fJly0KNo3DCk3HsjWjqp7ASdA4Md&#10;GPKjCV4hL94sXP7ubjVr++q2lIX7GXNfysssYGTqpVzoC4MvGAE6CJ4x4mrsahLwmGBJFv5pXiwW&#10;7U4PmMPBgyKVogoZLIFE6JO6m/z2IuROHqkhyZ05mozVlvbMI3ZkWHJAFUjnWUldXe1466E78cb3&#10;/g8VHEG8+RJ4rzsP+aIkSqeOh+eUiWjf/Laey7xrH6JtJElvz8fWscfBJ42udOJoMaMnoyM5Uj8L&#10;JFUTfffOf7ofIEZpR909eDPPj9kfFZnyUJPQlkcALBfZqnlstv/xZoaQSBJuj4zG3xK2Y5UQ4i4h&#10;NypEEiJVYjyj0Qgx7hG1uLNogyhGqkYqwbWIKo1DlijADCHATFFzJDhuc4TkGJCgSEiO6o6DGKX1&#10;bciva0WMr1nyWoc/xVfgnI1FZlU2dmswz3yhuRu3Pk/+bbc8R1TfpNUFeDWzFs3q18cUXCYuKDH1&#10;os5TiL+fOgXJw49BxfQxqP/LnVJwTfIRzwOyoiPx93HHoVSem2/GBJTPmYhaUYIdez5CZ04cmte+&#10;jazrL0YayW/iMNTcdS16Gq17DQnYpfwqM5OQdtFpKOegBy2JmYJxw5F+zffhr2CXSi162sXk7eAU&#10;uz7yI8xorxe1dZm4dKWQH6dG6v3zmUr56LN01XfHz+8LZPa68QUlQCLYT9DVYAjHWVoI4f/NjcYr&#10;uzPQ2W7MYTcBckCECtDrb0I1p8p19CDh2UdRLMqPUWMYP7B82gTkTRiG9FefEdNFEgmMRGYrPBXG&#10;8kfuxaJj/09H96qmj4NnlnxPGpLntPHo2GVngeh3TB9VadJufHKimEY0u2YKAZ44Ck1vvCifcIaC&#10;/L+hEl0+27cUSOa+dasN1w0SYS9WFdbjHGkQAcJwlFQA/JtEI+VlZ5YoIUo5/tdbGZjwXjJOXx+P&#10;u7ZH4enYnXgxZRuWZ0Zgfe4WVYEkyD1Fm8R8XotkT7ySXH5tq4IjtRy0oCm7s7wR7xbVY15WDf4s&#10;ZHddZBlmflyA42jaMh9WxWn+mNdA/iQ/+rfdKqELCch2jijdZTl+F/GxGOxs3n7l0ZfUhcmGn4pa&#10;sxzzRh0jJukYeM+aEngxcbYGv7fmhT9hvjzDsunjUcmXEkfuz5kKz3nT5fmMQdmk0SiXl2HVDRej&#10;22cGqVQB0pxWk1p0W2EWUq48R+f2eqj8iAmjkHnBbPgytskZoliF+HrbBZzR0Rs08AEf6vzZONsh&#10;P32hsy5za8vKKR8xe1X5HYWRnAcLX2ACJFxKMECC3LKCWGgjysQ/ixJ8cWeamKHtQnQuc9gxiZuM&#10;iwyjxhT5G5F0360oHWsCqLLz2ssw5VNHIevNuWpoUW2QAB0/L5rF6+Y+h5cnjkDE8O8ibczxyBz1&#10;PdT8/mb0ttbrlDqHMJv9FVh39fnIlkbiO3ESyqaOgP+RW0VOOktkAnuEhHOvOROdW5ejt8E4ZmvS&#10;/iy5d6odKtJ+qscmOb7N14Tbd3nwnRW5hggXSLn0I0OWlWuf5URCXCyKTElRwL/l839/M12IKw2j&#10;V6Vi4vtJmPJhAqavScDMT9Jx8oZinCSNcNbaIsz4qBCTPsjHyHdz8e23c/CVZbyu/KZjnjuEx5eW&#10;NmILp0E7f/Mc9u9Jvr/xdjZ+sr0c60ob0EWVpfdOwpF9KU8dnedLRf7WfZvqY7aiaYMQnPXVM8q5&#10;G8vuux0fn/AdVMqLp/rG76OnNF0/54uHZbnm+SfxipjCsaOP09k89PtjDMliUXM5HPH/xRXoLuOs&#10;DX7FjvZaRV9bUYqkn1yu8f10xFeUH6OPZ4nyLNdZQLVyrpi87PcTU5fmrnF9oelrlF9VXQ7OXrHL&#10;mL1O2ThlFSBBKSur/I70dXuHGl9wAiQMCQ5YfF0bk22A3GdjnheH53ekol2UIM1h+gm61aAhQiFE&#10;EQz5Pi+SbroGZWLysANbK/NkIUExn7JXLjK9cNoAxBzWBmDykhe/G6sfublWvVsAADq+SURBVAcb&#10;bv8p8pe8gO5m4/SsZEkFKN+MfOQuRI86DhWzJouqGIWqn5yPnooiPY+pqjgb78yejCL5be/pk1B3&#10;//Xo3LEaPS1+81skPetzpvvu8tC/NXeaSoTY52fW4bwNJfjvt4TcSEKOMnQal9udJBiOUuSAipsc&#10;HeVIolJYguMzIJToBIFn4YZ81znu5EFJz+SNcfrOkMb999Qa5In5bO6NifdNFW2mr+k8W6o7KQsN&#10;ZiupU8qoeOFfkTF7IsrPmISm+Y9J2fYp6YriXLwwZyoyJ4yEd8YYNL74gPCiExzBpJSI9Vh6ww/x&#10;9uxJ+HjaGGw9aSL2XHUuiub/FV2NnK8rSV8+An32JL8SqS8/1HD2jPBCAiyfOh7ZM8Yi/0PWFwY5&#10;oNozgx0OeoUQdfRXTGFvVRZOXb7TuLro83DKz1Ve3BfyY/l8Efv8ghEmQEVwUFV3A2MlshVJGvKX&#10;58bh2e2p6Aj0CfYfFNHF2MUkrpJ6nV1YgKRrvq/mTDkrNM0ZUQSZUqmz3ltqaUZ+n6qMDcE12thL&#10;dwibVPlZ9Zf49nxs4awRmr2iMHznT0dnonW7sObxlmcfw64RdK7mQMx4IcmR8F0xG53pZp6y9jfZ&#10;+zapryycPsK+wRMn9SK7vg2vpNfg/E0lOIbKkGVFMnSUWaCRueBuePq3U7b2736fOX9bhLqeHpfz&#10;ndFrS5rfXJ6Ds4Sk/5pcjTQxpYPzLjekZi7Jjy8SJR/zib4UeLx89xZk/fxyUdbHo3TqOJRMGy9m&#10;6FjU3HY52iPfDSjsne++jgUjvoMKeaH5zpmOjh3v6XFe01GRPb1SN/IzUJwcA192MtobXNPplPwM&#10;GTPVkPxu+RGKGd5KXpScVeSR55Y7cSRyFj8rulNegr1e9fcLjvDi9Pl5q3Nw8vIoq/xYxrbeBsrN&#10;lruYvaccxWt4DDbCBBhAiIWWtOLYhu1UJja8V2PxTKQowbYODQzpJkANq9XYAp+/CRXCZ5mpiUi/&#10;5EwhwWGGAEUNeiaPRfqMcchZudiYw/J/NkIT7qpPmRnzjGrFEGNZchTWnjQBJZxOJQRYduIoNK94&#10;ST9jA2eqKsoU9Sdmt5hodJzOmzle9sUUO28GOlLYhyRJJ9fLtZsGznEl9J/tE+O/vs+c1AuPKMM1&#10;JQ14MKYCc9YW41gSIsvOqjAFTVeWl9tk1a1tjG4EGqqFc5zPwjGBHbKV631neS5O/LgIv4ny4f2i&#10;BhQ2GvLvl0gyASI3WzOC3oOm4hw0ffQaeitFOZMYu9qw5IYfYPP3/hc1J8lzOlkUtCBJVHSZEFHl&#10;edPR8Pz9wj8ZerUld9yEjcO/h6opY1B76+XorSqQo5L47CwJDkiq+MzvO+fUeIuReONVlvyMozP7&#10;jDnNLefFR9HOhY1E5TG8vTo6O6GuHAj5eSqzMCdAfiw32TovbXeZ0tWF5GddXfo/2y8mwgTYDyGU&#10;oLsCETTL+PnceDwdkYrWllYdQXP6BDlzxPQNWlKUup6TYklwrChBjuhJJeciNumiBDOWvgwxgvX3&#10;udaDMc/YUGiesTGZytpSXY71V56L7AkjtN+vZMoI1D7+KyHIVpNz26A2PfkA9oyi+psI3yWzse2q&#10;M6URj0b15XPQne0EbRWDKW4n0n95KTp3fgC0inlFwuNv8veoNpWEeU2nbILhSvJdEuJmbzPmZdTi&#10;rj1enLWpFFNWF+B7QlRfeV3KUYlM4CZI7rv/do45JrB87ztv5+io7akbS3DLbi/+kVaDDeVNKBHC&#10;M2ujOGCZMd9yD7ZPj0Rj1B3vpX+eP37699g+7H/Q/upD8lUzyFGQGosX5MVRKC8Yr7w4am67Ehsf&#10;vBWLRx+PjDEnoGrmGNT84kJ0bX8P3uwEvHT2ycji6LuYws0LHpcXi5jCJDf+vpMH/r7Ng0ZzJgFa&#10;NV9RmI2En1yqZq/zcmSg3byJQn7PP4SOXp+cRQK0ZKfr9ZaKgqXpS/LzoVTIb9Zb0X3kRzjE55Ag&#10;IeRHJ+cv6mjv3hAmwH4wSafNOeojmASdyuUiQQ6MBPwEXWpQQSKUdpCdFI9UOkqPH6EDI+onyGge&#10;UtkzXvoThPb0t7VvShuxNBh1leHgRwfeueMX2HHCt+A/aQpKJ41C5c++j+6q4sB3mHy5aVh58kQ1&#10;s8unjUbjyw/hvQdvR/TwY1H7g9PRXZSi5/UKWXxwx42IHfYdUTbTpPE+CnQ0yk+R8FyJjXmfJOjG&#10;wNTW2Y3ShnbE1LRinacJKwrqMV8I8oWUavwlsQpPJlTi8fhK3fLv5+T4q/L5W3n1+ERILqqqVYO8&#10;Nnc4eQhOckzyp6QtqUeUbXdbqxCEnC957+mQl4Pt22PqLMpA+/Y16NiyEgkP3IzdE45H66Kn5RPR&#10;Qj3m+h+/+je8ecK3UTljPHyXzkFnwjrs+vg9/P2Mmdh4/HfgmTASvjMno/XFBxD78K3YIwqQit57&#10;4YnoiFuv1wiQHwlY8mTMYptP63PoSY9HymVnm/WmZ0h9oGVA5ScvuIy//R5doDqvkmsM7PMzc3vL&#10;UVKZiZlvWuWnFoolPEdhO3WWyk/Ir/IL5uS8PwgTYBCMWWBI8MtuEnQqVGArx9m5LyT4p21paGtt&#10;ExIU9RdEgJwuV1HfjEqpe9nJCUi7+DR4RAlyYKRclJxnirzx6SLzl4fR5MwJZcAEqgZt3Cbg5tYl&#10;L+OlySMRP/IY+M6ZivbYzXpqr6gXZ5W4DY/egz0jj4VvOhvvyejKT8CKe3+FxGHfRfW156Cr3MxG&#10;KErcjVXTRumgDEeQm17jLBJDMg2J29GessNGM5GyIAlq6l9Obgx0tnYwGMl9vRC/o78t6GiSv0hk&#10;UtAkPw4u2bzXJ+5Axe9vg+fcmaiYNRbVs8fBN2sCyk6bjOaFj6PX79UrM7W3NuKVH12MXaOPQ6WQ&#10;W81vfyTPox41vhIsu+c2LJTj6aNPQPVJE1Bx9gyU0lzmSPyUUai+6SJ0c1RY1TTJji8yIUDb5WBc&#10;bqT8Y7Yj7cJTtG/YGe3lgEeB/J37wsN2PV8hPNdMDwc93bKVz0oqsjDjTVF+VM0B8uPW1k+nzgo5&#10;nrK26HMf1eWzIkyAe4WdNhdsDivx2YrGfVYyKkGSoJjDtWJi9CNA+gkyhmCDWVkuKzke6ZefjbLx&#10;wwJKsGzqBBSMPQEp996Cap9RdSRBJSU2IKvMMmN3Ysl5J6Nq0V/1bw2lb/sHy7OTsfJEITRRf2XT&#10;R6HplUeksXXjrZ9fjZSR30PtLy5BT22JHOvFGlF/iWOOV3+2qhsvkuMcRZTr9XZhzc3XIfv0caj/&#10;3U/R8tESMeucGSymTPon54VxiKBmrEHf7wL561ah+K4fobcgSf+m6qMa7BFzM2v+X5EsJmqpmLEF&#10;ghi5763yEsmeMloj8JQJITY8eZuu3+Gk/OQYvDRxBEomjUH5rDFoWvKU/QSI+uhdvHTWSfhEVCLN&#10;1UohQJZ5Pv0+b/shuoqtW4wSsTw3kiAJUBJVfu7HK5By6lSUiZIkceqLUK6TM2kksv/+GDp6mA+f&#10;DXAgzyVo0IN9fsUO+YmyC7htab0kGcq+Q4LW7A0MeOz1RfXFRZgA9wlgaX69UYLsl3IqllsFKqgE&#10;E/DophS0NLfowIjpDzQmsekTtC4zUgezszOQeP0lKB1jI/vS/JkxUTvCE64+HyViHmnS/kDTae40&#10;IkaO7rBKUYnRVup1D9+FqFHHomKaqL8rThHLKRPt3W1YeuUFyJTjdbddIWTWiOyYHfhw0gh45byy&#10;k8eg9f35ei2mqrJ8vH36DBRy1bvxx6PuiVslDyRAKQuqqrZGtKXv0SlegRTcqLTRmz4vo8ZI3ub7&#10;BsyzzfcAOJ9Z5eR83/lcryvkZknfSase+A0iv/MfaPvHH+QvOd92CcTOfRY7Rn1XpyZ65OWQf+8v&#10;kPnuEmxb+HfMFRKLHj9c1DKDi45G8+I/yfVNbyzTR88/iRVCclUcab9Y1HSiM7caqKv2YOVj92He&#10;mGOROPy7KDznRFQun4fudrM+sFF95gXmvLxa5FjKy39G1sxx8EwarS8+kp930lh1dcl9/Xkzv1ej&#10;OlP50c/P+PeZ+b0kPx/yPZmYukzMXvplOqrPTXrcJ0T5GT8/8/ty0TBCIEyA+4RJXG2uz0/QVrBA&#10;haOpIcdpDs9LwkMbEtDS1IxaMTkcAgwowpZOE0ZL2m9uSTGSfnODRpTWGSNUI9IgGOI8VVRe3qYP&#10;zKwRJiUC9gXaN7mmvjyWpcVi9Qw63Y6Ta41C49zH9HhzQzWWfv90DdFef/e16Gmpwod33oSkMceJ&#10;ehmDihsvRk8dG5ZJies/wOqxx6Ny5gRRPmPR8uFC84EdQChJjMLGMyah/p5r0bTsWfQUJWu+TLL5&#10;YaPv7N/31pf68iw3ZaDEZknOkp4BYyg6jZeJ55EAzUuhSci64YOlaHz1SaRdc74oumFofWeePVfI&#10;vDQPb82ejOJJDDowDg0vPyy/0UechZmJeGnOVORMHq1l4bvyNHTb+b1MLY11+PulZyNWno9v6mjU&#10;3Hc9ep04izbFS3lFPPgrtGRxHV57d+pXSOJzyF/yIuZzspyXM2G4PiMNnsuIQRNGIfuUSShcs1i+&#10;Wy/3T7UXPLfXBDgASpFTloEpb9Dsdeohyc+augELRTCPc3tLPhfr9g41wgS4XxBzOG9vc4cJVkRb&#10;GUUJPrA2Do0NTaixJBggQAEjylTWt6Ba+KGgugZJj92ri63rMptWFXAxnQwx25JeehpNjqpgn1ag&#10;X6svX2xsbwqRbvju/6KGU7CuloZcYsywuooSLDn7ZOSL6df0+K+QtWE5PuLsBEHZ7LFoXb1AzzMN&#10;BFj9+zuxmyPI08fBe8UcdDmEwMYsKXLxS/hk+PfgmzAC5WeMR/tOu0aJq6y031KJTAisVhpzg5h0&#10;jIzS2STXoZokMfZXcCQ+JQvZ0nRVNx093oqemlJjnjIPJESbl4QP38aqYf8neZGyI1kvf9F+Zsol&#10;atUyvC/34hPCqbjiNHVfYTKxGc01Ni15GStGfBcVOm1tNFpW/J1naN6Z0nZtxsuM88hBDiHR5uXP&#10;yVFRwvy+LTMnsTuCeddnxEEQ7WyQl0bCLiT8+CKNFF4mLzr1AJBnXDJuONLPn4Pibe/IWY1yPYY0&#10;Y3DTgcEN5BWHzNJ0THzdjvZqnbP1Tuuhqz5S+YnZG1B+rm6DMAYiTID7DaMEB/YJErYjWiukHH81&#10;Afd8HAe/vx51UhHdBFjZ0Kz9grrOsLyhixtakPSPZ5Aryo2mEV0hlASnjtPBkcRf/RTeQjN4oQRg&#10;VYWTJ/4dv/otzL/sbLx//P+i8eVHzXFJFUU5eG3OFBRPHIGGR29CzG3XIG38SFU81WIS9zZIY7OJ&#10;avHNS85W51vPlFGoe+RmOWqIgkmaPd657adIkobsnTIWFT86G11eO6XLVU70Y9Q+ODFFIx+4HSXX&#10;niuK8Tr4H/g5Gh65BY1P/AqNz96D5mV/RWfsemn7JlSYaahUed3oaGtC1ry/oOqO61D1g9PQ8ubf&#10;eIL8RxVsyLEoLQ4LJZ9ezoWeMwGtm2yQWEtem199FuuEACuFAKt+ckFgNoea5nZub60os7mnz0T+&#10;lDEonTwKtX+4EWgXJcb7sGp71ZMP4v0TvoNqeWlUXDgTnVGfmDvldSzR64wSnq8uLkb5tsrxzJVL&#10;kHbGdJTyhcGuDpKfkCBXcUu77mL4MnfKmXXynVL5WokUtzF9AwQIPh8vUgtTMG5pjFF+Tl3T/j6B&#10;UwdZ7zjaK2ZvYAGjsPL7VIQJ8IBgps19mUovVJ9ggBDl87mJuOPDWNTXNyoJOn2CGj7L8RGULdcW&#10;8UrbSVr9NtLOmgmPmMDsF9Spc+wXHHMCki6Yg6y1K62/oOREFIhx9RDYBt8sJluSNLjmXDFLbSrN&#10;TsGymeM1iKbn/FkoOYWm1wR4qP7WvGZOsoSaL0plxWQhx+li/k4fi9oHb0B73Hp0V9LBtwfVNR4s&#10;PX06ioUsysUkrH/qV3LYPUBiYa/X3duFxT++HEnDvgvfNCEYIYE8UVvZI7+LMiH2qhliep43HXX3&#10;Xov2eNO/pupWvsf1TV778aWIP+6b8IpJ3iCkSTWo5+j99qJR1OWiC08Vs1JIkC4/856Q406DByIW&#10;voDVJED24X1/FrqSt+pxkp+a51bBvXXXzYhioFnO7b3pUvRWmymFzghyQ20FXhCltud730DpJaeh&#10;LcouR8B8kATlWZD8VLnaVOktRvwf7kAWFzDiS23WZF3HgyP+hWOHI/X+X6KhhipdlLGj8hzF180+&#10;P05542CIB8mFqRjzGsnPecm66puzT1jyY11j6hskCmNfCBPgAcGk/kpQtgEI8WmFtBX1VSHBNVSC&#10;DRpxQ6fJCQHSZ9BRhJw1oqQo182Ki0Lyj76PEiE9KgUdIaaLxMTRyJg+BilPPYjKCvqAMUkVtyaX&#10;YxY6yRkkYIj8BaOPRS1JT1B6In0Ex6DmV6L+GtnAJNnvbp33HDZyEOVkMcOFBMuEBKvOmQr/DRei&#10;6fn7UPL0PYieMV7IRq518ni0fuAMngSXkSGOrq42vH7tZUgTU69ilpDqhbOx+6Zr8cG1V+DNOVPx&#10;0YhjdPTUI8qr4genolNI0JSw+f/KR+7BxhHfQ6Wo1dpfXYleu6au6VsT0hHF+PotPwWDDpRPHg0/&#10;FauqN5Pi1r2P19Wcl3s5aayYry/YT0iyoiQ7DXl/9JdHsFXKqELKpfqXF6G3hiGmmCQftu8zc+sn&#10;2P7QnaJ4bQQXkqPmQ3SxKj9ThtR+2Rs/QNKV56CI3Ro0efn8qOgnjEaOPMOslx5DSwfvpU7yIL+l&#10;83v7TN6erjL5WSo/Ib/8ZIxaHAWdKx084KH1jPXNKj8d7TXkp/kLPI8w9oUwAX4mAIsDa4ywckol&#10;dAjQqZy6lb9FCf5GlKC/zq8DI3SWDpjDBENp1TWavkGpv9lFRUgS9cA1h53AqqoGhXiKxolJfOW5&#10;GvCURqYmKi5VItwK8UljNBFmelFVko+XLjodK4Z9W9TIKFTOnAjfnHFoW8dw6kzmXnp6OvD2L65B&#10;shBv5SxRn2fPxLqzZuAdIamdx38bOeOPlcY8Bh5GuhY1WXHpyejO5noUTMFlY67Z3taApVddiPTx&#10;7PgfBf+zd8vRDnR1t8NTnIOVQuavjTleXYCoDmt/ew16/TT7zPd3vbMU76gJK+b25aeiJ9+MjKup&#10;adXZ6qf/gI0jv6fqrfLnF6K7yhKUJC5U9Oop01AwZTTKhCCrbxXSryk2V3fUs6TV99+O2DHHwSfn&#10;1YqZjnZnNTc5U85RZWfP1cTf1r/5uX0Gkqo4n/dPD+g8bw5uMAKQju5LmReL6ku/YDYK1r2BTtDB&#10;2avx/JQAXeRHmNHecsRlJ2LE4mghP1uXlloF6K5favam41Sd3ubkkXcYxv4iTICfGXbuMCtjvz5B&#10;2XeimGhFlePzkvBrUYJ1/nr4aQ67CZDqT52l6SvYquG0SlvakfTWQmScPk07y7n6P4mQ/UiciZAp&#10;5iOX3qwot/NPmaRRap+UsyUZyn5zXRW2LZuHuefNwfvf/W9U3XIZ0OJEJDHKhe4vb50yRRUZZ5CQ&#10;rGo8BUjc9BHWPHYfXrv0XGwTkuEUPKqturt/DLRaV5hgtWFN8tamGrx22TnIZP+XEGDTKxyZNuXm&#10;pJVPPIiPRor6mi4m+pmTXYMqQF5yHJZOHqGDGL7TJ6PDfqZEb38jZvXbWCGqlf18notOQpddB8UZ&#10;5Hjn0Xux5oRvoUZIvWzWODS9+rBwcJ9KLN+1ERvpkzd1nCjekWhZzkEQJ5n7cfr5tKxoPuu1+4iv&#10;RY7lbFgtqu88FI47QRVyKcuJ/X2Sr3x5fmm/vh5VhXxh2JHezjJ0twsZd7LPz0WA2udXjticZAxb&#10;ZMlP61EQ+Tn1KtjPL9AFEMb+IkyABwUxh/s5S7NyWvJjBdXKyuPZqgRv/1BIsI4DIz2B0WHtG7Rh&#10;tZx+Qp1WJ3U6PWoXUn56ua4IxlkbnEesJvGU8WpiJYm6S1+xEE1tjZoX7Y+iAuxsVxVoRiNN8tdW&#10;YvOLT8H7oVV/7LC3DTlx7bv4YOzx8NE38LQJaNtsBxRsyozfiTfYPyifkyCbFzmOwfL9YAK0qqjJ&#10;X6kuOLkTTR+dIUB+bFQqU3FWMhaKsuQKaWX0xXvDDnZIqhMFt/DMmShgH9p0+extBn2Qz4SMlNwl&#10;FabFYYkoN68o5fLTJ6Ft01t63JB/LypFAf9tzhQkjz0BVWKOek6bjPonf4XWd19BzZN3I+fUKSgU&#10;Qi8TJVr1S/b/GYdwk+z9cFAn8FJh36EhX95BcUo0Eu7+JbIkf+XjR+kLSh2bZVsydgQyT56E7LlP&#10;oYlLV3KwQ6O5kOzY5ydkx/4+mrzW549mb1xeiiU/1iMX6anis+DfVH79yM/mN4wDQpgADwomBZbc&#10;1IERS3yBra2whJDgrR+IOVzfqEpQzV63GlQSdFShKEJpx/k+H+JeeApZJ000IdIdNSgNzTtxNHKE&#10;mJJ/+UPkbv0YLUpqTJI3EgVJUOcT9+VVCYoEpERlyGrVPbciYfSxqKZ5+8PT+4J8WqLa/torWMdg&#10;npwfe/ZUdO40EarN9wlXmVgCrK/2YKmoTi7+4yWBLXhSj/McZ4S1rqIYr519IgrpGCwqsfGFB+Uo&#10;76FXZ3G89pMfIImqaupoNDxtQ9DzUx3F7YW/sgRLzxXTUsz7clHFTa+Zeb3u30jftRnPThuDXcO/&#10;h7KJY1AhZOyZOhJlY49DwejjRKGegNLbf4TOUmelvf73o6PaqgIdogEqy/OR/NwfkXb6dJSOG6aq&#10;j36cfCbl8qIqGDMMqddfhrKYT4QoqbbFtO3iur1CsC5zl+gLbFCKmNwUnLBwj9Qj1hepS87MDqc+&#10;ucjvFCG/wAJGQXkOY/8RJsCDhkmB1eZC9gnybS5bmsZiDt/4fgwqa+pQ3z6wT5DuMV6dPmfjCopa&#10;9Eg9T4ncjKQbfyCEMlxnDzjT6DhYUk61MWs8Eu+/HcWx2yGGms2VJPYPcrCEjZgNheqIjVkbdK/O&#10;XljwkyvwxgnfxM7j/g9Vd4l529ksH8k1VO30YtXtP0eSKEQPR0p/ch56dWSYH5nP+8EqpFpfMZae&#10;eSKKhdxIgC2vP6PHmQcT5EGafE463jxRlC39Ejmy/PwDclSI25Loit/fhUguGs8BCrrt2PV2HXJr&#10;bqzC0ovPQM6EkWZkms7OkgcNHKuKzbwQCpOjsOzW6/HWyROxTghws6jOyLNOVBej8g/fFMvWKGh1&#10;YVHz2nU/1txmqhMVnfHWQiRfcbYZ5BDlGnBb4owS+vadMQNZrzyJBn+efMMv1xR1R+XXzZBWZvHy&#10;fiSoZm8JItMTcOyi2L4+v34hrfqTnw54hOf2DgrCBDhoMC4y/UeHrQrkm1z7BS3mpeD6VTGoqCYJ&#10;BvkJcspckxCg3WcghSpRhVSDBTV+JC58EWnnzFLlwYERNYtJhFPH66ySdGnkcX+4E0UJu9Fm86X5&#10;E1JRnzUlP2nUJCpCSKLeU4TEde9h9X23oez1F81xSwScUbH81GnwccRWiMP/9G/kO4bA9LzA/VtY&#10;AqwqK8Dr8r2yyWPgmTkGLW+/oMdNHgzB7VryMraMOU7XzygTYmqY90c5avLJtH35Yrwz4ntivo6H&#10;59wZaI+1Lig2FSXsxIcnCfEwbyfKb7xjYiOSQPUaQmg9nU43QC98BRlaLl4xXevLcuWIyQfzo1MN&#10;9aXgqKm+VFdXgfSVryH+hxcgh90RorzVVcnO3uEofY6o0NRfXwdfeoRcgf2MlUJ8YvrqYuUmdD39&#10;/Qb2+ZVhc1oSvrUwTpSf+4XpgH/bujTPuLqER3sHD2ECHFRwoaUgJaiV11ZgpzITc5Nx9ao4eKpq&#10;VAlS9ZEAGVC1HyG6UCW845O6n56ahPjf/Qo5XDOWgyRUgVSEHCSZQiIUE2zOZCQ8RCLchRZLSkou&#10;VEX8W0nCjh67EkNl9akgIHn9e/jrcf+L3cO+i/wpJ6D9A2f2CM9zE4aBo858hVlYOpuhu8ag/KRx&#10;aP3E+h3a5N25HlvFhCyZJvfAqXccnV5v+ieddVLK89Lxgpj4JUKivunjUHnz5WiLXIWu1B1oWD4X&#10;KZediTxRh1wWwHPRLHTn26UqJW+qIhXmXveWtAw4uKFK2b4ceFxQUy3Et3wREq75PnImjtDRXS1r&#10;a+6WiblLp+aUS89A7gcL0dLGPkRGbybBCbmxb0+nt1kCVHPXHOuh75+YxmuF/L6xUJQflwwg4TkE&#10;6Cg+ZyvKjwsY1X3B1/AYbIQJcNBhlSArbag+QYV9s89NwuUrY1FWWYPGju7Q8QSDIedUC4cVt3SI&#10;avsQiTdcjXy6zIgZqIEVqEpky0WYisVMS50tRPjbm5AXua4v3BYTSUIJUBqUQxY2/2Zr9ltrK5D4&#10;ySqsEnN0w48uQEeCXXbTIdLAuQYOoZblpOINUWflQnDlJ02E//Hb0fLuXDS9+QJqHhbyFqVaPHUM&#10;vFzXRNSs7/rz0V3JwQJDoobAuvHJ3/+M+cd+Q/v5GKOv+swpqDpvGrzTxOwdPwL5Y45Hwcnj0LzG&#10;kKejLp38BMOEGOM9k8D5QugQ4usbLCK9VJTlI2Xu35BElyM6MwvxaVcDSY/9r6K2i8cMQ4YQePpz&#10;D6HGwyg0nNFhBzcchRcMITzj5GzIb01KEv57fox5WbrrRb8Xp4BmL2d4hJXfoCNMgEMCQ4ImgIKt&#10;0FqZ7dZd2een4eJ3YpQEG9RFZu8KkHBCa6mpLO2h0N+AxBWvIfmaC7V/0DNRGqsSoR0ooZ+dqMTM&#10;GeOQcPOPkf72QlSKeWqbkiYlLUuGpv+t/704qaPZL9Yvox7z2/JZqIZoCbAwNQ6LhYBLJo7UpTs5&#10;euydzml2kkc5zqCueUJg6aOPQ+HlZ6AjkdPCeEnmQUiKAzhyLe5vXvAiXj11KlaPORYRYhLvpn/i&#10;hGHYTQK672Y0JvS5vwzMf3/ovTokaE1gpsa2ZhRGb0PyMw/rzJuC8WLqThotxCdlSTNX4JGyLBHi&#10;y5SXSpqQuDdzh5SjEB+juFDZsa8vFPG5wICmHPB4PzEe/74wQcgv29aFdFtHXND6YZRfTVj5DQnC&#10;BDhkcK07HOgTJFjZHfBvIcV5KThflGCpkGCTKMF9qcAK9gs2tukIsq+BQVi7lAjzvD4kLp2HZFEt&#10;BUIwJMLAusQ0jaePV8XEcOvJF5+uDb0wOhL++hoXDbiTuQ+azBy0MIRh7437JBr3MQfWBPZkp2D+&#10;hbPx4dmzsEaI6iMhjY9njsOaaWOw4cRx2HbmDOy+4QfIe+1FtFaZ2Rdm4EK+z+tSBVJl2txVlxci&#10;ae0q7J7/NyS89jIKtn4Cf0kOv6Wf62it5suSc0j0T63yHU9RDtKWL0b8TT9C+okT1KT1itnOgAVO&#10;2TFQhb5EZk1A6n2/RFn8BsjTkCvUqOrTpSmJUGt2uGH9/FYkJuJr8+NDjPa664nUC3k59iO/sPIb&#10;dIQJcEhh+gT71hixlVuJz26d/fmpOFOUYEmFkGCn8RPcKxFy5FjBARNzjNFlKuUn8zweJCydq465&#10;+UJ2DLzJwRLOTND4cyTDyWNRKGZn2onjkXDtZUh++c8oS4sXFdRic22TNDhVVSQjbi14XJWeqj33&#10;/QpsIyVpNtd4UOeTBlyah4qCTCHFVJRmJKE8Mwn+0lz5uh1M0cTvye8515ZkzFXu87O9JfmMRElo&#10;/uw17HfN9/sSjd2aqnJkr30X8fffhpRzZ4uZO1xfDj5ReCQ87UudQUfmsTram3HyJKQ+cAtKY9dC&#10;nopcgaqPfXxCakp41vQN/N0Huriw369H1+0tx1tCfv+6IE5Ij2aufQkGYOuITm+jn19RuM9viBEm&#10;wCGHa6EldwAFN7QhCOYl40IqwaoaNAsJDpg292lo6URVq5CntJlcIcKkt5cg4edXIncGHXWlkVu3&#10;DTZwduTTPGbHfuGkEUieMxmJnA738tMo3LMV/iYxdzX3TrJEw3uiyrKEI627D0H3vX/J/Z19ISg5&#10;v6mKUfLDPHGreeqfcwYjLRcCznxvGZIe+S0SLzoDmWKSs9+UTtQMOuGoPR3kENOXL4j0c09C+pP3&#10;oCxpE9p7SXx+wT76+EIg4PsHD95JTMDX53PAg8/dRYC6z3pgIeTHlfYCo70hyyOMwUCYAA8J9uEn&#10;6K74avak4uwVMcj3VqGJfYIHSIKcTuetb9FYhDSNC2r9SF67Ggl33YSMM6ajRBQNHai59CIbvS7A&#10;TcUzRchRCKFIGn4GXWmuuRjJTz6ArPffRGl6LOqEEElxoVOoez4UCJ3ahAArxGTO374eaQueR/yv&#10;b0DSeSer03gJ3Yc4Ms3uAblvquIS2efoedm4EciZMhqp11yI7HlPi2qNhpSiXJEDHKXCrUFuLPsL&#10;lOGNuHj8vwVi9mqfn+t599sXzLPT28J+focEYQI8ZAgVQMHVANwNYX4aZi+PERVXhRaawyGIbm/Q&#10;QRIhTY03SPK0RFja0oGMpATEPfckkn94oajCMTrP2Kt+ekIAQgYkRG45ysmRz+Kxw5Q00k6bhrjr&#10;r0Din36PzBWLUBC9DRWl+Whsrlena3N3B5KCy8aN/U+kiJbuDtTVVaJMzOrcjauRPv85xN97K1Iu&#10;PgNZYuLnifJl/51b6TlqT/0ox49E3sQR6sCc9tsbkLd2KRr8nBVCtVcjWRLztbNEya+325i0IUku&#10;FFQtlmFBXCK+Ol/MXrq6qOJ3P29na8nvE9cMj5DlE8ZgIkyAhxRBCy05DSCgBi0hKgmm6pKHWWUV&#10;aO3sNS4y+6kGq7jluQozz5iKolralUcs1zyfD8kbPkbCH+5EKufrTrHKSJQhRzp1AIDqSAiD7h9U&#10;RxrhZMww5E4aiYyTJiLlglOR8IurkfjHe5G25CXkR6xFeWosKktyUVtbicbWRlViNJrZnM3d73+i&#10;2uT3+P2Wzjb4G+tQ7SuFNydFB2+y3nsTyS88gfjf/gKJP7gA6afPQPb0MbqyGgnPQ2Knyp0uCs8S&#10;H8ldQ9IL6fG8DI7m3nAVMhc/I9fdhbZuDlJYJ2aH6Lilz57uc2v39waOBjvni/J7NUpM3nns8xPl&#10;5yY/57k7f9PVRZSf4+piXithDDXCBHhIYRL7BPtI0EV6ga1ViAvSMH3ZHmSW+HRtXCrBAzWJB6Jd&#10;+5aqpJ2Vt3Uhp7AASR+sRNzDd+s6tTkzx6JkwnCUMzI0lSDj6VlCVFcQIUSOiupIqZjMVJH0lcuY&#10;NhrpcyYj5eyTkXDFeYi76cfqrJ0kZnTy3x5D+txnkfnay8hasRjZq99Gztr3kbP+Q+RsEKz/ADlr&#10;3kH2qmXIfGMuMhe+gLS/P4WUvzyExEfvRvxdNyLuusuQeOFpotRmIkOUXZYQcaGoO5qtJG7v5HHw&#10;TptoBjEchaf5FUIXMuRaK3kkbyHKlJt+iIx5T8GTshlNbQyAykGNWnlEhsD6EdoBQslPlV8JXt4T&#10;hy/PE7OXz9ohOucZuwlQyO8UhrQKBzY45AgT4GEBo8jQWVoawoA+QasMAySYjslL9yCloAwt1lk6&#10;NLHtP2gmUx0qobZ2o1rkllekVk5REVI2rUPC808i7pfXIPWsmcgTdchpd2X0L2TYKTtSqkTjJhtR&#10;W0qYDKnFPkZRWVRiRLEQVeGEEbroN83NPDGr84Qw86aNsRiN/KmjhKDM5wXjR6BIvkNyLZH9UgEV&#10;KEmX8285eKOOyTYPmh8XOSvh8RpC0NmzJgixn4PU39+GvBWvwpsZKeVItxsqPfbt0XVFCItOzOqk&#10;HJrY9huQ6/SU4vkdovzmkvz4TC3ROYQXeNaC+Wk4Y12JKL8w+R0OhAnwsIHO0u6BEadR2HnDTmMh&#10;RAlOEhJMLfagtav3gPoEB8KY0upPKFufkKGPjtXNnRqenwu4M0R/sb8RGWkpSF71NhL+/LDOOMk4&#10;52Rkc3lJIapyIScvR1GpBMVE1v40ISBGnS4Tk9MhSYWYoWp+0px2QxRbAPYYo93Q+Zhwvu8mOYfo&#10;PAzzT0IWsqUKLBZyzZ46GllzpiLtCiG8392MnIXPomTPGtRVpYgpzSUnSXp26UklPEZkNlPTwAXH&#10;uT0YBaiuMSX42w4xeecm9Fd++nzd+4b8+pm9A0bSwxhqhAnwsCJo7nDIhsJ9+UwaC5VgWrEXLZ0c&#10;Hf7s5rASIKPNBP42ZOg+h+40nHJXJW2S0WiK6hqQk5uNtB0RSFj6qpjMv0USSfH7pyPr1GnIFdOZ&#10;7jTsSywfO1zMY5qmYkYzGowQlZqoQpRUbwEIaSqo6OwxJVM9l9+hmT1aB2TKxtHcHiFm7wjkThmF&#10;rJMnIvOsk5Dxg/ORcsfPkPHCIyhY9zp8mdvgr82w/nocyGDgVpKeT4rcITcSHcnK/M21dz+r+uPU&#10;toDZK8rvrxF7DPlR3TnPUZ+l85Kzf7PPb12xLpXAFO7zOzwIE+BhhUm60BLVgjN3WBsKt65GxH0x&#10;hye9JuZwkQfN7V3GhP2UqXMHD9FOLZ2obu/R9YzZd8hgrSVyrKC2HjkF+chMjEPaprVIXjYfSc89&#10;ifjH7kPsHTci6ceXI/2Ss5Fx7snIOnMmsk+bhpzZE5Fz0gTkiGlK0ETNmSXHiJMmInvOFGSdMRNZ&#10;Z81C9oWnIePKC5B8y9VI/sOtyHrmAeQu+DMKP1qC8rj1qCyIRr0/U14I5egCQ82zL4+kx32zqFAo&#10;0hpMBOb2dhbimUgxe191mb3uZxf4W/ZV+dHsNeQnFwjjMCFMgEcE2CfoNoeDGpAbC9MxbsluJOSX&#10;iDncF1n6UKGiqTMwskx3jep2IUUhRCpFzkRhtBr2J5bI5zm+SmQXFyM7OwMZyfFIj4tGys5tSNke&#10;IdiK5MgtyNv5kZipH6Akag2Koz5GeeIGVGRuR1XuLtR6klFbnYmm1kL1x+vV4KI0Ywnuk+jop0d1&#10;J4Skis7BQLIaErDPr6sYT2+NsspvL6O9zjEhP53eFia/IwJhAjxiYPsEndHhgPqTfXdkYEJIcPxr&#10;UUgsKEObmMPBJDWUUPNZSddFvO5V7qxpXsXBFWnk1e1CWx296oKjCpJbQbW0f6rJLjTJndNMdYNK&#10;jgRHcqMpKyC5Of1zzkpqjosK/xZoX55zzr6isgwWaPaKAvzzdlF9cxP7+m4dstO/7XPklsqPZm+7&#10;Q37hPr/DjTABHlEAlvQLr28bk9OAnH1LgmMW70ZMrihB9gkK+RyIr+DgIIgI+ducm8w1Tpx89MuP&#10;e1/Q0oXOLuNs3J9cSHDsUzPEpseE2Ix/nQN+bo6b75Dwhp702F9oQtjL73YX48ktMUJ+SQPNXgf6&#10;3Eh+Joy9M8Mj3Od3ZCBMgEcUTFrUb+6w07CCtlQXQoKjF0cjOrcUzW3t8FJ9DXmf4GCiUwhQzFgl&#10;vIFkcyTCkJ9AyO+xLezzc0Z7g9SfEp/dqp9fUdjP7whEmACPSFhnaTYktznsJj9uiUWZGLkoGjuz&#10;itHWQXO4zxw98nH0EaCSX2cRHtpklZ86srvIz3lOzr6d4VHdKva/plDPO4zDhTABHrEIJkHbsJQA&#10;neCZtvEtzMCIJXHYlV1i+wSPFhI8ygiQgy0dhfj9Rjo5p5jnwPLnM+HzcIhQ/5ZnI+THwAbO3N6w&#10;2XvkIUyARzSCo8jYhuYoDB53ICR4gijBbRmFaLd9gke+OXwUEGBPOXo4uIJy9LYX4Xfro8XsZZ+f&#10;q+yd5+Lsc2v9/MJm75GNMAEe0TApEFk6eGDE3QCtEjxucSwiMovQ0kYCNCOyocnnSMCRT4CG/Lzo&#10;aS3EXZ/QyTnZlrtL7ekzsOqcsMqvNhzM9IhHmACPCjhzh6Vx9esTtHDMMG4XZ+K4RbHYlJqP1vYj&#10;3RQ+ChQgPOhtK8Adn7DPL5j8bLk75Mdj1s+vz9Ul1PMM40hBmACPGpgZI7rQEknQaXCE4yfo/L0o&#10;C8csisO65DwdGOFMjtAEdLhxhBMgfOhsLcBvPo7SdVsM4Tn9r4IAEdq/Bzg5h/38jnSECfCogiHB&#10;/eoTFHP5OwtjsCYxB+0dXTaKjPETpLNyaEI61DgCCVD9DSU/ovxIfrd+FG0GPLRcWeYuteeAf9vR&#10;3nBUl6MLYQI86mD7BNnogs1hbaSEHKcqXJSJ/5sfjVVx2Wht6xTiM6vJhQlwH6BjNSrQ3pSDX3xI&#10;5ZdqythNerrvKvcFlvzCfX5HHcIEeFTCtdBSSBKUYw4JLsnCf8+LxntxWUKChnTCBLgPwIu2xmz8&#10;9IMYDVHf91Jxla+7vMXs1Rke4bm9RyXCBHjUIiiytDZKq1QCfoIWi7PwP/NjsCI2C23tjO7SFYKM&#10;DgeOMAIU5dfckIefrGZgAzF7tTz5MrHl6BChQ4JCfurnZ83e3nCf31GHMAEe1RASzHGUoG2UCu7b&#10;huo0Xvn8P+bF4M0YIUEqwRbjJ3h43WQOPwFqfx9jA4rya6rPxTWrdrnMXpIft7YM3WU6n3N7i8Kr&#10;tx3lCBPgUQ2TAuZwSD9B24DZmIUEvy7m8LKYbLS1tqFKzeEvNgH22Lm9TfU5uOp9+vkFKT9C/+bW&#10;/k3lF17D43OBMAF+LgAsCihBkqA02AAJOg3ZbsUc/vr8OLwWlYnWFiHBw+oicwSYwPDpMpiXvSvk&#10;R+XnlFXgBSIIlKUg0OcXJr/PA8IEeJSjb36pMYd1dNiJIhNoxJb8NIgCkYWvzY/FfCHBzo5OXUTd&#10;CY9/aHGYCRAVqK7LxcXv2tFeLSPrU+mGEqCUp5AfR3sD6/aG1/A46hEmwM8Vgl1kbOMNNGLCEqOY&#10;w1ys+287M9DJGSOiBOki45ATCVHXFx5SHHoCNH1+ZnqbrzYXp7zjkF+QmRtQgfa4nd4WXrf384Uw&#10;AX6uYFJoZ2mLQOOWhr0kC1+eG4u/7khHe2u7msNKfC2GoIZeFR4GBajk5xPyy8ac5SS/NFMWWi4W&#10;zkvCgSg/nd4WdnX53CFMgJ9LGBL8Mhuz2xxWBDX2Jdn40tw4/GVbCjraGMr+UPoJHgYCFOVXXp2N&#10;k9625BcYJLLoV04CKj9ObwvP7f1cIkyAnzM4/5i40FJg7vC+SJANfW48/rQtTZRgK6pbTJ+gowSH&#10;DoeYAFGBkqocnPh2jM7e0LJwl0OgfAiSH5Wfa9HycJ/f5w5hAvxcw1l3WBozSbBfY7ck6JAA17SY&#10;l4g/bc80LjI0hxliX0AidAhxcPsFh54Azbq9si/Kr6QyGzPejhPysy+EQFm4ysHZcm5v2Oz93CNM&#10;gJ972D7BgIuMq5H3IwHZVxKMx9OR6WhvI+H1d5EZ/D7BoSdAZ9Hy0qpszHwzWontS0u5dKW9d3d5&#10;OOUg55y+Nkx+XwSECfALAdeMEcdZ2mn8A7ZCAHMT8HREqipBznRw+gSPRgIk+RVVZGB6gPzk/kKR&#10;n+6T/IyfXziqyxcDYQL8nKNvfqorvL4zMOImPwf8m0Q5Nx5PRqShtbkl4Cc4+G4xQ0yAqBDyyxby&#10;i1Vi+9JS2w3gEJ9TBnpM9ucZP7+Ak3O4z+9zjzABfqFgnaXVHLaNXsF9SwQOQbzG0eFEPLYlFS1C&#10;gtVOn6Alr8FRg0NAgDR5rdmb58nC1DfjhPyCTf9gSBmwz8/l5ycXC+MLgDABfqFg0uLcOlcABYGb&#10;FAL7VEcCMYcf3piElqZmNQtVCXJQxEWGnx1DpABF+eWUpWHyshhDfrwPvR97f3qPrr9FHdLJOTy9&#10;7YuHMAF+IcGBEbc57JBCMEgSVIIJuG9tAhobmtQcJnn5GkMR2oFiCAgQ5UgrTsWE18Xs1dFeey8O&#10;2el9ugiRAx79wtiHKq8wPq8IE+AXFvQTrDN+gg4J9iM+998kwSTc/XEC6v31qBOlFJrQDhSDSYAm&#10;pFVqcTpGLxHlt5Bzet335SI9heyL8qOrS5+Tc7jP74uGMAF+oWGUYB8JkiQcwrBE4ezTRUZI8M6P&#10;hATrG4UEu+F1zR0mnNHi/cfBE2Bvt/0uPEguTLXk58q/A+c+HFjl56ze1tsbqnzC+LwjTIBfaJi0&#10;JK8u9LrDwaBqmpeE2z+IRW2tH34hj8CgCPsEDwMBotcMeMRmx2Pkkug+8uuXb24tuXOfAx5q9ob7&#10;/L7oCBNgGALg9fyghZb2ppx0YERIcE0C6ur8qDuoPsGDJEAhPvb5xeYkYvgiIT9nels/kPgs+REO&#10;+YXn9oYhCBNgGAKTXhMlGNIcdhOhEmMfCfr9Ddon+NlGhA+GAE2fX0JBGoYtjDJ5duIehsoz78fp&#10;8wsPeIRhESbAMFzgwIjjJ+gyh92k4t4XEvzVRwmooTnc0QOfNYP33xQ+QALssfH8lPw8iMlLwfDF&#10;7PNjXkPk1/23KD+GsXf6/OQiYYQRJsAw3DBpgJ/g3qB9gsm46YN4VAsJ1gsJco2R/V97eD8JsKfc&#10;DHZ0l8vfJL8y7MpOwvGLGNXFRXyBfHFrFaySn5ne5qzeJhcJIwxFmADDCAEzba7fGiMkkmBlpQRD&#10;0zIVP30vFhXVtWiwAyMkwk9fcGk/CJCqj+RnZ3ewzy8yIxHfXRQrZm+I/Cgs+RHs8/ukKEx+YYRE&#10;mADD2AuoBGuD1h12CMYFu8YIleBP349TEqy3fYKfrgL3TwEqASr5lSEyMxnfXpxo+/w4v9fJhztP&#10;3JKYzQyPvtHesJ9fGP0RJsAw9gGSYNCMkQCEYPopQkOCP3ovDuUVNUYJWgVIMgwdXHUgAQb8+rjv&#10;9Pnpur1l2JCRhG8uihdCdsjY5ilYmfJvS36BBYxC3l8YX3SECTCMfcCkxTnWT9A9MKJwiEhA0lEl&#10;mIIfrIqDt7pOSLBLB0Z81hweSIKhFCCDGZD4yhVcv4Pkty4tCf+10E1++wDNXjf5haO6hLEXhAkw&#10;jP2AjSwd3CcYinx4XEjwwpWxKK+sQWNHt5KdQ4KfSoA64MHBDtlXs7cU7yYn4t8WJOwH+cnn1s8v&#10;HMw0jP1BmADD2Cfc8QQHBFDYG+zAyHnvxqPQW4UmUYKh+wT3QYAkv94SvJuUiK8tFPLjgEe/ub1u&#10;kBj5m2E/vzAODGECDOMAYJRgYKGl14OJSBAgKSGkBWk4V0gwz1uJlk63n6BRgvy7s7vG9PPR9BUC&#10;NH2AVH4leCsxAV+j8uM85H7XdkM+Y36E/ExUl3CfXxj7jzABhnEAMCmgBEmC3A4gJQeGBOcsj0Ge&#10;pxLNYg4HZowICXob29DeSQXI/r4yXcDIkF85FsTE4p/d5BcM/q4DZ3pbWPmFcYAIE2AYnwHOanNC&#10;PsHT5oKhBJWKWW9HI6+8As2dvYH+QKrBts4qNXt7uoT8UCEoFfKLw1fmsc+P1wih+nhN3Zff5Whv&#10;mPzC+IwIE2AYnxGiBPM5MCIEta8+QSUrQ1QnvhWNrBIPGjk6LOqPalAVYHepXE2UX1cJXo2Ow5fn&#10;xRvlpybv3ghQPrdreASmt4VDWoVxgAgTYBgHAWARXWRISANcZEJgQTqmL9uDtOJytFAJKgGKAiT5&#10;9ZTgpd2x+PJ8x+zdC/k5atP6+YXD2IdxMAgTYBgHAZMW5bhnjLjJKhhCXgvSMHVZFDJECTZ39KC7&#10;xy+XKsILO7hsZaKoO0twwQiYvQIGNqCfX9jsDeMgESbAMAYBQoIaQEEI0O0n6CYtN0S9GRKskK9X&#10;4u8794DLcO67z69P+c35JBzYIIzBQZgAwxgkMICCJUFnYGRvBEiIEjx5RTwe28SILqL8qCBfY0DT&#10;fRAgzV4hP8fspZfiwHyEEcb+I0yAYQwiTBSZ0AstCfoRohDaYiG8+clynOqO54f4DsHvCfnpouXh&#10;ub1hDCLCBBjGIMKkwGpzTp9gP+Jzg8RHBB3X8+1xJb/+CxiF/u0wwjhwhAkwjCFAkLN0gNT2Fy5S&#10;5IBHeIZHGEOEMAGGMUSgn+DeosjsD4QExeztv2h5OKpLGIOLMAGGMYRwKcHAjJG9mbxBfztRXcJm&#10;bxhDiDABhjGEMGnAanNuwtN91zFLfv2VX6hrhxHGwSNMgGEcAuxljRGHBBX2mJi9p3wS7vML49Ag&#10;TIBhHCIYJdiPBPsRoCG/0+jnF3Z1CeMQ4UuBcOHchkOHhzGksGuMuAdGqPqs8uu/gFGo74cRxuBi&#10;IAGGSTCMIYV1ltYZI5z5QfILWsMj5PfCCGPwISZwOIXToU9LCxrwL8ty8KW57PMrCkd1CeOw4Et1&#10;dXWorKxAZYWAW0FVVWUYYQwJTB2rREtdNZ7emYNL1xaEyS+Mw4Re/H+1AhVFbAiQ1wAAAABJRU5E&#10;rkJggg=="/>
  <p:tag name="ISPRING_PRESENTERDATA_0" val="Tmd1eeG7hW4gVGjhu4sgSHV54buBbg==|R2nDoW8gdmnDqm4gVGnhur9uZyBBbmg=|dGguYmQubnRodXllbkBkb25ndHJpZXUuZWR1LnZu|MDM5NDgzNjE5MQ==|ezcwNDgyM0E1LUYyQUItNEExNC04NkJDLURDRkMyMTY5NDBDN30=||SVNQUklOR19QUkVTRU5URVJfUEhPVE9fMA==|MQ==||SVNQUklOR19QUkVTRU5URVJfUEhPVE9fMg==|"/>
  <p:tag name="ISPRING_PRESENTER_PHOTO_3" val="png|iVBORw0KGgoAAAANSUhEUgAAANMAAAFACAYAAAAmgkmAAAAAAXNSR0IArs4c6QAAAARnQU1BAACx&#10;jwv8YQUAAAAJcEhZcwAADsMAAA7DAcdvqGQAAP+lSURBVHhepL1lnBXXtvVNCO4OTTfubkkgBoEQ&#10;YiQhJITg7u5O4+7u7u5OAsHdQggQYhDiyTn3nHufj+MdY65ae1dvmnOf930/jN9aJbv27t3rX2PO&#10;Watqp/j995/w628/YdelL/Ha8iMoNPMwCs86hGJzj6LYnKMoOf8Iyiw8grKLjprKLTqEiksOoery&#10;o6i29AieX34Qr6w5jFprj+K11UdRZ80x1F3/GeptOI63Nx9H/S2fo8HWL9Bw2xdovOMUmu05i6Z7&#10;zqD1gfPUGbQ7dAZdjp5D7+MX0f+zSxh28goSv7iGxFPXMPr0DUw8dxMzL9zErPPXMe/SDSy4fAOL&#10;r9zE8qu3sPLaLay/+TU2U9tv38XO219j3517OHTvAY7e+xbH732HE/d/wIkH3+Ps9z/i4g8/4tx3&#10;37L9Dlcf/oDrP/2Imz89xLUfv8P1R9/h9s8/4Kuff8Td3x7jm99+wXe//Ywffv0Zj9j/6fdf8dMf&#10;FNvHf/6O3/76HX/88Rt+/+s3/Pr37/j9z1/x9z9+xz+of/7jb+ov/Nfff3D5T/zBff/kfv/8p5Z/&#10;w5/c9x98zd9c//vvP/O1v+BPLXPfP//8zdb/4x9/sOV+Et/vH3/9Zev0+r/++gV//81Wx//zL/zz&#10;D7Xcn8t/6zhs/+Jx/vj9Mdtf8NcfTv/k5/9b7/f7Q+oRt/3MdXy/X3/BH7/8hD9/fYw/f3lo+uPX&#10;R1z3EL/x+/jt8Q/4PdT++usPePTwG/z6y/f4hd/ZL49/pB7iZ36f6v/28/fUD6bftf3ht/jlJ4rr&#10;bf+fuI37/s7v/tdHP+BnfvePH32Lx9qP/Z9+uI9HP97n8gM8+uEe9TV+engfD3/8hvoWPz/8nq/R&#10;637AY/7vvH6mfvruAX7V9h++xU/ffoPHbH989D0ePab4Ho/4Ho+53V7DcWD7PPyO78H9uU7tw+++&#10;wY/f8v15rJ++pbju8fcP8N3dW/j65kXcvXUFf/3K7/Dnh/zc3/N1/Jzff4MUf/5JmAjU1gu3UHHW&#10;LmQctx8Zxh2gXJuRyjzuEDKOZX8M14/dz3X7kEntqD3cthdZJuxFtvHUuD3IOnY3273IPm43ck3c&#10;g9yT9iL3xL3IS+Xjcv7J+0zxU/ag4LR9KDR9D4rN3IfiM/ahxMy9KD9nHyrN2YsKs3az3YfK8/ah&#10;2qL9qL6EWrwXLy7ehxeX7MOrS/eh9vIDqLviEOqtPIR3Vh/G++uP4qMNR/DppiNotvkYWhLm1ltP&#10;oO32E+i06yS67vkCvfaeRP99JzFg/0kMPXwGww6fxogjpzHq6GmMPX4Gk0+cxfST5zDriwuYd/oi&#10;Fp+9hOXnL2PFhatYTZDXXLqOjVduYOv1L7Hr5lfYc+M29t74EodufYWjhPkIdfTre/js3j2c+uYe&#10;zj64j7PffINz7F/iP+bK99/i8oNvcPGb+7hKsK9IXP/lwx9xh/o60P1Hj/Dg8SN8+/gnfPvzT/j+&#10;l5/xkGD/9Msjtj/hB54AfyLkj3/7FT+z/ZmQ/0pwfpP+cID+8SfhIDB/sP871/3JVnIn0Ef4k4D9&#10;468/CPuv3OdnBx5bgf8X9TeB/JPw/cX9//rD6W8e529C+dfvPBa3qf8PreMJyKR1OiFQf3HbP3li&#10;+Jvvo/f6U5/BwP6VryXYBFnH+YMnrT+C9k8dV23Q/4PH/IN/b3SdxHX8+63lZ9Pfo2U7AVC/Ub8Q&#10;eoH7q50YdKLgNg7+P6nf/UnCRKBNP/JkQEBNrv+LnRx4kuD/4ReBQxAffn+P8HzDz/KY78PvUa/l&#10;vjoppPjHXz/jN36YTee/RKnp+5B6zBGkHptUqcYcNj076hBSjj6MZyT2n0nksjTyEJ5N5LoRB5GC&#10;emak+tTwA+wfQApp+H6kGLrPietteQQ1TNK6vVzew3YPnhlGaZmtlp12c90urttpbUrqmaHb8cyQ&#10;7Ug1fAe1HampdCN3EPKdSJ+4AxlGbkdm9rOM3omsY3YiB0HPPW4X8o7fboqfuIPajkKTt6MIVWzS&#10;dpSYsgOlpmxH2ek7UH7GTlSdsxtVZ+9CNer5eXtRYz6Bnr8bL1GvLtqD2gT8zaUH8PayA3iHcEsf&#10;EOxG6w6jyfqDBPoIWm05htZsW28+ivZbj6LL9mPosPkQuu44ju67P0PP3ccxYN9nGH7wBEYePkmw&#10;z2Ds0bOYeIxifzI187PzWEDQV54+j+VnLmLR2ctYev4qlp+7ghUXr2HlhWsG+gaCvumqYL+J7Tdu&#10;YtetL7HvS6cDt2/j0Fdf4fBXd3CAy0fvfI0ThP7E/bsE/y7OPbiH84KfZ+XzPDtf+O4eLn57j8B/&#10;w5PAA1zlGfoadYO6ybO42i85iG7z7HybZ/vbP37PE8EPuMt19zkIv/n5kekBB+83dKwHHLCufYhv&#10;eVL4nkD/wEH+4y+PI3rIQfqIrvkT4fhZIjCP7MTh+o/5mp85Xn9hXycN6dc/HtMQuEzppKFISwbh&#10;Wm7Tush2nRB4kuH23/g+BiKhELSC43cD14GqfeTuvwtoLWs9Helvfoa/2Vf7l05KpodI8c/grLSZ&#10;zlRm2n6kGX0EacdRYw8jDQFKS1dKQ0fySi2NPohUow+YUo86aErllcj1gVKP5LbE/QSNGkmNOEDw&#10;3HIqtqkIVGqCmMrE14zYh2e5Tvs9S+BSUmpTqSV0UsqhFNtn1B+2l8t7uZ6vY/9Z9lMO2Wfbtd+z&#10;w3gMrRu6x/ZJzWPb8hC3b2q+JvWQ3UgzeBdSDdpJqd2B1IN3Iu2wXab0hDgdW68MI3Yjw/CdSDd0&#10;G9IO3YKMI3YgC9dl5rosI3ciW+IuZE8kuIQ5zyiKIOcdQ4BHa3kb4sZsQzyVZ+Qm5E3cjPix21Bg&#10;3FYUHLsVRdgWn7ANJSduQ+nJO1CaUJeeuBVlJmxHRcJebfJGvD57M+rM3oQq07agyowdqDZzB16Y&#10;vZNiO2cHQd+FlxfsxisL96AWQa+9ZC/qLt2LN6h6dPO3lu3DOyv24+0V+/Deqv34aM0hfLLW6dP1&#10;h9CUzt5s4xG02HgYrTYdRhtC337rYbTfdgQdtx9FJ54IurDfbccx9NjFE8Gez9Fr3+fos+8E+tHt&#10;B9D1B+4/gaGHTpnrDzt8CqOOn8OYz85hNE8O446fx4TPL2LSyYuYcvICZpy+hDmnr2DuGekq5p27&#10;ivnnLmERo4GljAaWM7RfeuU6ll++jlU8Uay9dgPreaLYxGhgK6OCHYwOdt66bdptYrTw5R2K7W2e&#10;NL66y2jhLg6zf4z9z77+Gse/voMTd+/iJE8kn7M9de8uvrj7Ndt7+IL90zyxnGUkcf4+TyY8uVzg&#10;sp1QGBJe4fJVnnSu8yRzk/ry+/vUN6YUf/9NmP7+BZvpTGWmC5TDdCOCRKUeQ5DoTGnGHiU4cic6&#10;lbYTOFumnpVGHUZKSq3cS0ol0a2eTTxIkA4SIrZ0MS2n1LpIq3WUtgsiARcolVzP+gSDsAksv/1Z&#10;rksp+KSRrjVA2U/FbanV1+tG7GW7F2m4nJrLqYZzOyETyGkJXVo6ZVoCmIZKzX4agpaW8KWjK6bn&#10;MdPztenpkhnUZ5uRx8nIfkb2M1GZebwspr3IyvUR8XNk4Wuz86SSjf1s3J5d+wzdhayEMhuVZehO&#10;rmM4PFLbdiM73zM712fn+hx03qxDdyCb9tH+bLMO2oJcQzYj1/CtyDiYINOZs9CVs9CRpcxqR2zn&#10;+29HNkKenXBnpztni1EW30/cbtDnZJszcRtfs4Wv3YKco7cjF8HPOXILcozYiNyJ63ki2Ih8YzZR&#10;m3kS0ImA/VGbETd6M/JzXfy4LTxJsKUS1B9LsS0wnicKqrAigPHbUEQnC7p/8Uk8cehEMY0RAKOA&#10;stMYDVDlpm/n8lZUnLGdEcFORgSMDniieH7uTlTniaLGvJ08WezEK/N3oNbCnXh9yR7UXbKbJ4vd&#10;PFnsodgu2423VuzF2yv32Umj/sq9pvdW7UOD1fvx4ep9aLR2H5qu348WGw6g9UZGEEG/5aaDaLP1&#10;INpvOYjOWxg9sN99x0H02HEI3bcfQk+q747DGLjnKIbuO4bEA8cxmu3Y/cfpTExo//j7Z4Z5t1F6&#10;Op2EbhSGyZbHHDWgFAIq3LNWUAWtBygKkYNDrVzHQAmUklAIIi8PW2S7QAktR9ZRqbzkVgKDg1bQ&#10;pPZtAIzva7uXreeg90pDpaVbpSNU6dimpVNJaYbsYUv34WsyEoIMBEJtJrqptSFl5XsYNCP3mLIS&#10;CilbSNkTCZLEEDaHgGKbnaDkoJupzcnX5U7ci5xczsV+DkJl8tvZSg6+3cikz0YgMw3bTXD4niZu&#10;t/dny34OvZeXjjmSgMo1CV7WEXRQ7qPXSJn5Hpm5LTPXS5m4Tya6bOYRfD8eL9Mwhs0MpTMzvM5E&#10;uDMO3o70dO90A9W6fpqBdHI6u9rUXJ960DZK7Xa6PlsqlZYH0/XZpuVyGm3jfpK5/BC13MY21YCt&#10;tk/6ITusTcfXpeNnsP0Gb0U6vYbKMJjtwM1styDTkK3IzNerzTh4EzIO2sT+ZpP6mYdsMWXSSYjH&#10;zMw2B7flHr6FUcJm5By2ATmoXIwYciduQP7RWxDHE0bcyI1IGM1W66h8I9YhbtR6FBizgZHEBhQb&#10;v5HRxAZTin/+kzD942dspDOVpjOlISAOHMHi5dcdMSdKOZqAsE0V5FNhmKQksGhZQJhcDiVF9gmA&#10;MfAiThS4T7DNXhuAZGEgFQbFYAnBEwErJK1PEwOUwRRIILmWrsRBLwcSSOmZr3mgPFQCKSPXZeEx&#10;5T42qAOQNLgjEAVAaX12SjC5Qe5gycYB6sESVIJJrd/u1+fgoNbA1/uYCFtmuVVw/OyJek8BRQDZ&#10;zzmK70NAc7DvlZ3HyR5s9/tbm8hjjwrJtulE4T53Zr5XRr6X2kxUBjpkBgHN8FjKyO8rPVspA/tS&#10;Om5PIr4uHb9HuXxangTSKLSm9F1bS6XT63QM/V+Ck1qawdQg7cuW21MP2UUgJb2GJ71BEvtc51ru&#10;y1A9OWmbbee+aRTGE+b0hDHjIMJHMNMP2IIMAlTLBDYzQc7EE0WmgTuQmeszG4CEdeA2U1auy85I&#10;ITfhz0OIpRQqtcqZBFPJqRxsDOFSExwf2nn38fLA+L4Hxve9wtvC8MTCZM4UAicCUAgoA4595WAO&#10;KIElcBTCJYVKSgJRAJK5VwgkgylwpbAzSek5mJzUj4IkZR51AJkDoDLzmB6mMFB+kMuNIgOeysl9&#10;wzDFKhYk71w5BZOciYPS3kfvx35WDtDshMZACgHiYfHKyf3tOGyz87gCyG/LQfDkahHxtXIkQaVW&#10;DpWJn0PKSPgFU8Yk4novgiLXzMDPGhE/Z3q2UgYBJbC4Tzrua61ESNITOkn7KDdNO4R5qUnbBU+w&#10;ju+Zjp8jvVq6ocDWe2fgtgyEJAP3s8/A7XI2W89+BuvTWfUeBDEjocrE42bi9kwEIgthyEr3y0LA&#10;slLZuC4bocpGp8seKAedMTuVVe2wbcjNcDrPiG10qx2mFP/428G0gTCVmMaBJ2joNmojbkQgPEym&#10;YNkgEgxqQ4qAErMcK4MqBpwwSLHrDDq6y7M8w0uxEHl5J0rNAW9QsR9xJa3noE7D/CQtj5FWbSA5&#10;ktal4+uUL2Vg65UsTDxeZh4rEwdoZKATGj/gPVwCKQIV93dQeQUDnYoFSa2t1+AO4PFhnZccR9sV&#10;zuUUSOwLkligHCzR5ayERHLu5AF0/axyKwFnTsWTCQdgJn4/Uka5hwZ/MHDTa7ATjPQGR1Tp9X0G&#10;Uq6p0FnyDhTdl9+9wRKS9pE7yXG0Lx0qLZWOELjXCkK5oSBySs99Xd+tD8vvk1FgURkVrhpYAmy7&#10;KZNC2UBZCZ/y1awELJs0bDvhUZ+AUTm4LhclgOICGUz//McfVoBYd+4WigcwKVdybZATmQgGWwvr&#10;tBxAojYCVkh+W+y6sDxMHhifa4VhipVgShUCyYMTC5dBpIqi+iE3Ss39UnNApqHScnCGlS5Yl46D&#10;XNIgUHii9RF34nrBJClnysRtEZg04LmchdAoLBJUHiIf/mWLQOSkHEowZNfA5nEsxxEk6gdtVuY8&#10;Dh4PkkI8B4Xg8QBK2ULbkpNCPt+34xCaLInKj6LyMGUfzc9L57IQj27hzurBwGTfljmwnWM4lxFU&#10;6QlDGCYPkoOJEhCBbN8k65wTab1aC+FMDM2Cvu0XuI85T/CZvAS6wW7AB33b5t3Juar9TVqmC2WW&#10;OxGkLJHWOZVXduaOAkqOpDYXc8u8VByVbyT7Ixnm/dc//8Sf/xBMN1FMMMmVrIrnwjwPks+TUgoK&#10;wRGsSzkqCk0YIA+MX/bA+TDPyzuTB8orAk/MckoCEYElAEkKw+QcSI7k3ChprhTAREjS8B8fC5Qc&#10;Kj23+xDP98PuZPkSYcrC4wqmzAQg1o3C8kBJljvFwBQe3DbADQq/Lro+Cz+fW+aZ0+8bvNa/PhYm&#10;wRZ2vVjnUtEiDFG4dfIgaQA6gMJSmOVBisIUrJNb6TvmsoEUgYtQBHLuFH29LTO38SA5wKLLTu41&#10;EXeMwJIcUFymnCsFjkRlEkyBHExRgMIgZbOKquTcKcdwim1OKg+VL4BJYs7knGnt2RsoNpWDkYAI&#10;Jg3+VKNcWBeG4f+LDJqQG5k4ENX6al4Yngg4T4jbDCaB82SoZ8vDGB4wFwoDpH50OQqT4BFQYagU&#10;6smRrCxOcNJx8GeQ+H4CyVrKO5PCvDBMAiZJuMfWg6S+wrxcPE7OiASVH/B0J7pAdn6OMGwOHsHi&#10;YMoy3MEUgSUARVXAbAwPraoXIw9fGEBbjkDjIApL65QzyZmsEMGB7gdrFKYoCAaSZGEaB3wAj3cn&#10;teZYMXCEgfHrY7cn3Y/H0zLloYkFKsn6Qfy8bFXFy0B5oJy0vM3lTcyVvCt5oBxIujzhwrwcwwNn&#10;olPlIVgeprzMn1L88+/f8ec/f8WaszdRZIpgcqFcJJwL2ogj/b+QByhWHi4PllX5BIv6TwAUFsEj&#10;FM8SCqcoTEmcSfIgGTwEjFIrkCQPjsI4D1QaDhjLmahwEcIDFJaVx9XyWBk5kAWUQRWAFZaDQGC5&#10;VoUJOZTAslZAGVQK+dyywkErYNjrNPCl6OuzCRwBJAgJkOVYam2/pOBYmBgoi63XcfT64NgxEEVe&#10;w/DPyuV0JpXiXaIflWBSHiWgXM7EAa6+wRQFKCIuq5AQhSIpJEmBeXJbVFrmevbTD0oKk2+T9Llf&#10;RlunZTmRA8mBxXzJKnU7HEQqPli+5Bwp+7CdQevDPDnTDnOm3ARLoV7Emf71j9/xxz9+xeqzt1BY&#10;MClPUtGBEKWkQ6UUTOrHhnXsh6F5GjwenOTWR6BibhMGS+A8Q3eR1PduJTfTrAir6AkqQROEe7Eu&#10;ZTAN8zDtjkBkIHGwWl4UwORdyckVIQwk7hsJ+bi/Kk0eLCuPS1ynkrHBxH2lrNyeBChu9yCEcysL&#10;+8LXofi6HDymhYfB/mH51yrcixyDf1sk3xIgcqYwSEE/qfwx9TnlOoKMx/XSsXVSYCiYmcsOJsET&#10;daSwNGCdM0lRZ4q4kb7nIAfyIZwBYnoaMDxW8JrwujSEx29T0cEXHjxQ6QbtiPQjMAXSsn3mCEgO&#10;qixcn4WQCabMHqYkzuSg8jDlFEyESNW8vCo+jNxpCmD6BWvOfYkiUzkoNbvBw+QB8vLrCJTaZ9QS&#10;hjBIT4PKKwyXByisJ9wpgErO5eEyEaBnOBgMqACgJEAFMKXmPzMVB0QYJl98ECAeJjmTK0A40CzE&#10;47Lk8yeBFIbJxP2TgENFBn+o/79JMNkMCB47Ck0wsEP7admHXe79uN32CZzGYIjmVE5aR2BijuUl&#10;UPwxvXSCkOOa66pvINGFA4A8RK7Pk4ygYd8DYBBwOSwPRhq+TstpeMwnYNI29u16UKS/04nLtk77&#10;UR6mMDhqVVJPS6dR0UJ9v93t45xJMHmgnCsFzhRA5EHy7RPOxBAvV8SZApj+i2HeHwzzVp+7ZTCl&#10;GnPUudPYIwbPM2GYDKSnh3Ba/7/BJAkav18EoqDvYOJ+HhoPUWwhQi7FwaypRIJJICUJ9TxMXBcG&#10;KTXPuKk5OASQVeo4CKKu5GDyzhTOlzJo0AkeHtuDZFDxNckNUMuRklmfnDTIzZl4LIMpWKcLs2q9&#10;Ypft9WyzcWAqz5IU/kUgCoV17jW+9a8P1vE9M/Nvzsy+wjmdIDLyNfqbM2iZx7eyuMHkgPJn+whM&#10;gigASRdw1Ros3B6GKQJNMnLbeWLjcXShVhdn/YwUD5LBZBdiCQpfYzDRjfznMZgMUsFHoEIwKdxz&#10;rQMpKUw72W41Z0rqSgJI07ucM+UgPHKlXFwOO1NcImH69z//IEy/YYXCPMFEiJ4d60K7VGOPPulQ&#10;AQQRaOhO5lCBS8UqDFcsOMkvy3H2mfM4YDw8XloviPhZqXCIF67uRWDiIAjDJFfyxYdwiPdEIYL7&#10;mSsFijoSW1174TrlS959nEuwL4iSAckP/vBgfgIOKhvf27Vc5udRP7KPjqVtXC8ZQPz7clBuXp+k&#10;1zLOV1hCN1LYZ8cOfQ7JvbfbphOCQPIwWct9M9o2geTdiN8FB7yJy6rkxbqRAUV5gCIABMsW2gU5&#10;j1fUhdQ6gMJyMyUoa4NjKtwLgLJyutpAAshgkjupT4Ck9OyrXB7rTJkElLW63sT+UDo797XrTda6&#10;ME9A5bBWQO1ELoIkoJLA9BtzpmVnCNO0A0g9js409hBb505hmAwa9QWHQUIF65T3aOC7CaxcTxd5&#10;Rm7C/WKB0q0XT0IUhSklc4hnKLUWzkXCOx7DXruXLR0nBI8UcSeCZGGeAbWH63YlgcnB4tzHwxMV&#10;/8GUh8kDZTCZI6nlQOIxw+GRBp2HKQJWoEgeor72+08SJJTN4+Nn18wHDXyDSgCoz+1O6lM8E0cB&#10;U8t/ON9TBQmD6X953+jfEQ733N+n1wou50YER4PVBmwAjxSGiZIjhQHyfYNA24OLsCaDJOm+YYjc&#10;1CLJ9bVO04os7AuA0nQhva/7XJKDKVYGk0SI0tvcPgeTb8PXnzJzP7lVVh7PFyP0febgNoMpCPVy&#10;W/FhJ/In7nI50+90piWnbqDQFA6uCceRZrwgcpAk60y+NQkKAUCHoAwGDnxN/RFYvgTuYQoD9DSY&#10;nuGglZ4VTOZEAonb1Nfxuc1CvBBIDiYPFL9wKg3XKaRLDiZJQIVB8suaS6Y5eXIuB5KTnMnCHz/Q&#10;uF3wRMrhgTRArRzO7ZHQS4PdWgdDxHnU52sijqRlyl6n7RxoYVi0v4dKEmje4TJrOz+bdyVJy26b&#10;a5NT+KQQK3diYJjLQeUUgigkKwgEfTf/LgxQFBZbFwnfBIdA0bJb95/l93cwGTwCiq29bwT0pBAZ&#10;SPxMNhuCrwu7UljR605yKg9T2Jl2ESJ9r9udMxEqH+qZM0Vhuo5CDPMEU7qJx+hKDiIX7kUdKlzF&#10;cxIgDqRUHioO9LQEIxVBe8YAi8LkX+fhSQqY+modTB6a5KT3CIPkpLBPrQoO/HI5oAVPKkogab2F&#10;efpnU2GQXAHCFSTsi2ebgWAaRHQiS8b5ZVp1KxhoHhwPUViRHIbHeqoCSGL38/BEIOIAtD7l4fKK&#10;vI772H4GjWaGU2w12zsWpCQABhJQHirnRtHWz32z/CQAJlYGkxxKsHD/pCA5WX7KfZIH5elKHRFh&#10;GiageOwkzsQ2AEmfJTmY9P4eJsHyn2CSwjD5ap5CPMHknSmXOVMYpv9yOdOS0zdRkGGeOdME5kox&#10;YV4UJuZTARAROAwIlbCd7OZAOon6HpYwNOF+GCrXSs6dDBwBGvQFbBgmfz+TcyU5kvrKnwIXIkxp&#10;uawcKTUHnOVKXB+GyBUhOCBCfYHk5RyJg43yAy88MBWWJV3mIKcsd6Gc+wQD3xSsZ9/DIJj8smT/&#10;xNB2258DwYUcSaX3yc5jmjiQDChC710wi/bTMWzZfT4Pk4nrrehgCgoQMXIzxJW8R+Uh8gPYO5Pl&#10;RPwMEReyZQeFbw0MupPaMDRPUwSmwMns2IKU7y2QvDxQ5lraLoio6PUvfs4YZ9L/LAyTbyN5E5fl&#10;9Ob2XnImnqzsWhPbSM70X/9yMC0mTPHTeGZXzjSBIBEo9e2CbRKYBFEUKgPDtwrFhhMGOUwgC80C&#10;eDwwsQD5vlt27mYwheDxMIWBsnVJYHIh3rP8gsIwWdgRyACSA3kJGMouOgYKw5SeEGVQjhQA5eTO&#10;2GGw/JneQrVgoNvg5T/FBjSlAe+3RSAJlv+TBJsu5jo4oqBJOp4dl4NHsn5w3PB7+L4+izmQSWfh&#10;UMmbA98VGqRonmTVOrYeKh/qJcmbKF+ICMPk3MhDsI9wuPwnLBe6JV0XlkGnfUzaPzi+hycZoKzo&#10;EALJ99Pr7yUgHijvRB4oU7BO4Z2Vytla3hTAJGfyRYjclK/oEaY/7aLtwi+uI34q/1gClJo5U8rx&#10;rqLnZ0GEgYrkTVoXquJZ6ToEhmTPeQjWReCL0dNgig31PExJHIpAeDdyIPHLZz+5/EhyfSfnUlF4&#10;wiD5vuVLAUxyKOVLGRVCjeDAlvjlmvNYqzOYBq5rde1CFSEbyMFgdzDpH6Xwwe/HZVN0m133sH8i&#10;9xEkHJQulOM+2o/7e5A8TJF+sF+S/e19qQAoD3pm9t2tCIH4Gp8febCcKyl5d60VIYKBa/AErVc4&#10;RxJMHgp/u4v6/ytAcq5AUZAC8fiSvVcSgMJKCpOURsuUhybsUJKHyk409j+IghSGKVoiV94UwESl&#10;+K//+hO/G0zXkECY9ACVlOM46IPyeNiZIjCpDeRzKIHgYIoCEnEfSlDZPjFAxTqTz5msohcA40FS&#10;DhaGybZzsBs8I11ulIpwJAFJZ0bBEYGJ/+SQ7MY1DqyoBNDeCFS6/8bKw5RzIg5+fpGqklkJWl+y&#10;fdGhM1fQRrbxn26DnW12gyZ6DSMb/3kR0CTBo/XcbrcACBquz8rBYWFcsJ8tc7BK6mudX84RtNmD&#10;fZNIIFEe4Cxcl5ED1sNk02643QPlxO+FgzY99/NhXnID2Id5eoaGB8oXFqLu5KR1/j6yCDQBSH57&#10;cjC51+h93HvGwhR1KAeSB0qt9SkPTBgkD5NXsjBxnS+NS+5aU8iZ/vHP3/Hb379i/onrSLAwT7kS&#10;AaFUhPAQRWCKkda5eXyEJAApDMoTywE8ppj9fAEiLA+PB0itbq1wz3tgWEdoLKxjPzUBVGgXdiZV&#10;9RTqWc7EL9DnRQr9JF+5i7gRpRvaVLUTSOZElAuLBBIHJB3JYLIvOKnclx79Byjm1mC3AW+DXrBo&#10;IAdX3Adzfw6YrBwIJg4SyTmLO4aFinodZceybQE82jc4Znb+c+15EbYueen1fvqMLlZq0KgKmInb&#10;MvFz6KY5A0otpYTduZGXgyl8XSfsTnatiH1/7Sg5mDwksdAYOCGg/LLfz7/eu15yMHnp2pMHyANl&#10;Yj88ezw5kBTmOZik6P/SuZKDKXLh1juTYPrnvwTT75j7+XXkn0JnYoiXmiFe6nECRY7kihDJKeJY&#10;go4OppsGn4AntCzFXmPyrZffz4ElJ6NCIKnwkIb7pWFrThQWQQrD5GV5E8HQ04aSupADSa3Nu1PL&#10;fdLzC7KQjtAIJq3z1a5M/DKzcrvNgQu+ZDfow1fNA8mt+E9x7hKAwH+Oh8SutHNAe9g0yNVmD5ST&#10;n8cKGTxGDg6EHDxGDh2Px83O12fne+Zgm4vbcnJ9TttOyPzrOKBiQco6iHBK3FcVK91pGrlZjoNQ&#10;LpXRZlk/DSYNxsChOJDtImkgAeTBMgWD3gMSBsIvx0L0tL6uR1mYGMBkoAYg+fcMg2UXcj1AISln&#10;sjtwY8K7JDBxnRUguK85OL+faIgXOBNDPVfRewKm3zDns6tRmBjmRWGKlsZjFcmbtBwuSESACLlQ&#10;AIr1g5Av2W2hZcnD5GWzHvh6VwLnF054PEy+8BArzRh3IV9SkDxMHiSbMsM2A78w96yDYKDxSxNE&#10;StgtRwq+XAOGX7xk9s/9NcizCSr+s7JzfU4CaABwWc8NyDZ4G9crfHPbHRT6J3HAs28OxM+Tk39L&#10;Tv6tOfi35hqxD3nV5+dT7pRT2/l35eBnFWi5mdPl4nI0xHOfyR1fIIdgCmTuJGcyqPj3sZ+J6zJx&#10;IAoiC/nYJudMT4PJDWJ+rxrcfD836AVUFJ6wwiDFtr6vx6/5ZclVBLUu6fuGFQ7zvMJhnpwpfQBT&#10;GKBIP2gdSO7/LT0JUzTMy6tZ4xGYjl9F3GSe1QNnchduk8LzNBlQAisA4GlghNc9bZv1g2X1n1Wo&#10;R3AieVMMTD7Ei4Up7FDOmZ4CUyDlCUq2XTlYffelCqSM/OIys3WOFHy5gQtpwAoUycDhci4OzJxU&#10;jkFcx2MkgYnKSaCkXHy9icfUP0ZtLh4jD48RP2CDKf/AzSg4aCsKD9iC/P03Is+ATcjH48Zxnzw8&#10;Rm4dawiPpfcOpM8huc8msBhGepjYKtzMwgEXcSiBxH5mDkQpkj+xn4H7xcLkgbJcin0bwEGbZFAH&#10;g95BkDxQUhga9WMV3lcwecfTe3h4vTv5dbGl8TBMHhZNHfLu5J3KA+VhihaUHEj6n1uYR4js/0XZ&#10;fU2uAPGH5Uyz6UxxugUjcKWoM0WVcjQHd+BWXuZagSt5Z/JgJAEk1FpfrWaDB8sm5UkM79wNg+or&#10;vHMhXliCy4kABcCEZSVx5k8qRqThPpFrSwFA0bs8nTxIljuw7+S+bD0+ShJAuvnOvlCuzyo4AojM&#10;ASjnNgy9uC4Xl3Ny8AmqvPynCBrtqzYvw8e8/CfkZT/f4K2I67se8b3XIaH/Zte2m4H4hv0Q925X&#10;FPiwHwp+NAgFGwxAEbWNhqJwi/Eown3imk1AvqbjkK/VFOTvshjxA7cgjv/8XAw5cvPvz82/Jxc/&#10;r0HGz6D8ysJHgpODnys7wdbnjNOtFoQyM7dl4WDMzMGYhYM2E0GSMlIGlQfL2qhDhd3Jcqig7/Km&#10;KAw+xIsN88L95CB6EkT9/wRMAE3wfvb+Whe04bzJA+WciX+TSX+D2ihU+r+7EM87kv73/O4Y1tt0&#10;Ip8v8X+Yh8vKmXL7MO9f//zLqnmzPruGfJN55idEKjwIJitEjBFATilHc2AbUCFH8mAJJs3JIwhe&#10;Bk2o9cAZNJoiZLPBBZJ7VLLtRz0bzMEzJxr1JEwCTOufTVQBgl98AJGv5HmgnNjnPlYKTwYkXchz&#10;11QcQCoyKI9w8XJw1yUHWlae/S0k4xeeXRBZyOZAEjzZ6RbZqNzcP8+QrXQMic4heHjcfPxsauO5&#10;PX7ARhTovQKFu8xHkfZTEfd+X8S92Q0F2RZ+pyfiX2qI+HI1kLdYecSVrIL4MlURX7YaClesgWJV&#10;XkaByq+iYPW3kb9aPeSrWBN5uZzzlfeR/5OhKNJ5KRJ6rUOevpuRj4MlD0PAvDyL5qGz5uFnyc3P&#10;mptAqM3Lz5ePiuc+GjiZ5VQD+fcTliwcjOZS7KuN5lBypgAq9l2VLzSYJRvIbqC7gf90V4pVLEjJ&#10;S9VCQmIOFX1vn7O5R3upr/d2IBlM7CtnciX+wGH5d4Rh8oqCxJOgnZAU3jknEkzKl3LrO+X6XJqf&#10;52ZA6DrTb5j9+XWDSbMfvDOFgUo5moM8Zr6eJr5GbtEQLIJIcAiWAKJYoCLrDSZKLWXPGx+21+VT&#10;Wifn4dlVQHlpnaYsuRsCmd/5UE4t5XOnKEhaz+UAJl8GTwpT+OzknwXgbF1Ok4VQWEhH2bPSOAhz&#10;sM3B0MuJYZbO8FyfS/DwGBq0eXncAvyyEwYxLOuzBvF916HogPUo1H4W8tJl8tfriPyvfIyEF99G&#10;XPnqBKcC8peqhIKlqqBQ0bIoVLAwChUogIIJBVC4QEEuF0ThIoVRpCjXFymCAkVLoEDxUihQuBji&#10;CxdEniJUmedR4MUPeezWyPN+L+RrTfei6+Xn35KXoW4e5l65lG9pYPAz5pT4d8mhMvNEYKHeQOdG&#10;PuTzUEVg4kCMVvr4/SUHk+/bYBccYRD+s2JhehIsLTu5kE+FCbVaJ2C4rG36DFz2/2cv5cbOkfzf&#10;Eg3rNAb0YE21WvbX+cyZApgMJDkT+wIpj5wpAtO/6EwM82Yeu4K8kzlYmSt5Z1Le9KQ7BfAIJrqU&#10;h8qDIpgiwPwH2X4BSF4W9smtbBYFW8LkoArBZCApb2JfIAWKwBNajsBFiFw1jzDxS4/kTPqCDSJ9&#10;gRpM7n4WPWzQPeZJzwVwMFlYN1AQcfCF2wHOgfJpwPJLz8s2jl9wgUFbUKLXchRuloj4d7sj4Z3u&#10;KPVRbxR89UODJ6FEZRQsVhr5ixQlIEUJTAIKFkwgNIXYFkTBQmwLERypcGHr+2VtS+B+hYsWR8Ei&#10;hIn9QoWKICGBwHFdoVKlEFeqPPLRufLUa4f8jYcjocsiFGQYmMDPKMfKzROGVf4ou7jLdRbiBTKg&#10;ApCSwCRxm1tmmBfAJIDMGSgPlsKwNDbIPQhPwpEcOGqlZwl2Kh03tN3tI6dzsiof3ye9WntfB5L1&#10;zb3kTIE7Meqwii3/1vAFae9GUgaGv1rn4XIzTgRSEOLxBOluv3BhXhKY/v3PP+0WjOnHLhMmDtLg&#10;OlOsMzmQOKADgKzg4CEKwRSBJQaoyLLCObmP1gUQPXHTn6YHSQE8NmWIrXuOuOScKCJBEwrxNMlV&#10;MClXSs0/WNeX7BpTAJFmglufX7bCFVWxBFAWnqEtpFNLsLJy8GUbuNWUPVAOKidzm9xqCZL6eQlO&#10;Ph4rP7/o/P3XIKH7YhRqPh4F3+6M/M/VRVyJSshXvCIKMlwrUrKMQVOYKlIoAQUS8htIRQsWoBMJ&#10;JorrCxcmLATHWjpPEUpt4UIFUbxYMRSlSxUmVNpeiOsKE6aCgorHKaZ1crKiJRFfglAxZMz9UgOG&#10;k91RoMU4FOi4CHFdVyJXj3XI1WcjcvKkYA7E8EhFCXswo0I+DkitE1iSwcQ2qqgzafBKNhGWrSpq&#10;qXkMF+o5F/GzITw0ycluyRjE/yXDzWf763HKDqD/9BrNQo/kT9bqfyvxM9k61zq59ZHn6fF/r8hE&#10;eXJ0RoQDyd/npGtNrvAgZ3Ig5Q5AUgitSp6D6R9/4td//ILpx+lMUzRr/JhV9ASRlwOJA92kPtcF&#10;OZKb5JoUJA9PeF1kOQKNk0BKApMcySBSGCcH8nLLkYmsMTB5N1KOZDBRuq7kQZIsvlZrUOmfrxIp&#10;vzTLFVwY56X8JxthyTZgC7IP2BxRtoGb6UabkYvrcwgk7pO/9xrEdZyLhDaTEPdhd+Sv2wTxz9VD&#10;fKnKSKDzJBCYggnxKMIBLhUuGI+CBfI7cKwfbwAJGK0zeBi2GTxaV4igFWa4Z/1CKF68BMqUKctl&#10;upQciq3cS62Hq1BhwkXABFlhhoz5CxdHHkKdu8IryFPjfeSu1RK5GWrmq98LeT8Zi7w9ltvJIvNA&#10;FUp20Y2VNzmXjrgVpaf8eJi8W/n8IyJu87O5TRy0Lr8REGrlKlGofBtZT5AEVKoBAjLpPmFpf/ca&#10;SY9N5nvxf6y+g0aOFQXLwcbPZ+B4mJxL2TSqCEwOJIX7Ti6HMpiCKp5drKVT+WtMcbqfSTD98vfP&#10;BlM+wpRmvMuZFOKZOzHkS6Wig6by6N4luZBcKYAjDJNXGKrkZHkVwfH9MFzh6p1cyD/fwcvlSvxy&#10;CY6FcMGsh6i4jSDZLRh0K4PIQjz9Q/lF80tJyxAuPVv/5SlfUEEhKwdTVjpSNkoDKythydp/E4Ha&#10;xGUHldwqxwDmSeZQm5DQk07UOBF5X/kICXShIpWro2DJ0ja4ixKUQgXiqHhzosK+FRwGUlQCytYH&#10;SgJSkvWChe5TjOEh3cnACeReE8BlIWERy68cWIVQgDlYAnOw+AJFEV+sHOKKVzDXzF3mBeR+rSny&#10;t5uLHH05mDjAMjHPUSk9m040lC+fZ6SSgMR+GCQVJKRIqEdpcHu5PEeDPwxDFJAwYF7JLT/5Wq0P&#10;3kfg6r30mQSSTqKEwoX1AUSUohLft8sgFu67cC8Kk/JGB5OeA6HrS+7pRMyX/DUmysHEMO+Xv3/B&#10;1KOXXJgXuJIP85KDKZwj/X+BKSzBFOtMupPWwrzhe5GSoYFaBxM/XwxMciS7bylQ2kS1Wp8Upugc&#10;PH6h/DLS+y/OzrwEiQ6jEC6boAnAyU4Xyil4+m1iSLeFoR1zJC5blY7wxQ/ZgoJtZiK+ekMkMKQq&#10;xIFcrBhzlgIc1PEM3wwc9s2NOMglLhctojDMQWThm0AJlgVKAXMqB1SxYkUIjQPIwsMAMr+P7Weu&#10;VsCkME/vU7JESZQsWQKFihZGAbqjChUJysO4vSCdqgABU95VgP0ErstTiM71/AeI+3QccnRbgax9&#10;t/AkoyKMC/0s/ONJRxd3wzAZUCF5mFz+okEcBkmuFIUpVk9bH6vk90v6PnIjD5OH2sI/tlY4IUjp&#10;KFVz7XFlAitwpac5k8E0nLmyB8ruZyJII3c5mP5FmH5lzjT5yEXknsSBSmdSedznS6kV6unakoBS&#10;mBcGKVQONzCC9b7M/Z/k9w2HfRGoFM5ZSEeHMpi8M7mwztwo7EiRMC8qQaUnCllJPARSWjkTQfLz&#10;s+zZ0uZKzI8IkFXoDCYu05lUYHA50ibkGbzVKnVxfI2u6ZQethGlW4xGwdLVUYihXAGGcsp/DCa6&#10;gIfIh3dSUQJXnANcEHkJJi8PlFotFy9e1IDyMKkVXFHX0nsEUg4VuFSJEgoFy3A/7UvJoUwMDVUN&#10;5LqCPEbBQkX5eelc8QmIK1wKeSq+hpyvtULe5hMsn8rKweauP7mcUnP4vDsZVBygUYdy8s5kAzqi&#10;KEwKy/zsce80UsRtAj3tfif/WtfXa3ScWGgprrPPYc7kZJdC+HnMmQLZzY86SfBvdJU9tvwfe+ny&#10;SDar5jmY1AooPQMiL3OlfATJwfSvv/ALYZp0NAqTihAepiR5k0SYLFcKrhkJCL8chiQ5oAyeUN+k&#10;fgBS2KH0XDzlSGkSD5jCjmRAqRUohMrlTPynxMDkbrXgl60wTxbPONe5kptOokRbPxeSRSGdhXUM&#10;5wSU3EhSvsR1cqx8AmjARsR1X8JwaA4KtJyI4o0Ho8ybrVC4GActISpQgJAEMBVUOVtQESb1nSsx&#10;p+GgL0aYShCSSI4UwOP7SRSBJiqt827lncjLldDddsuhAoC8ChKi6LKAUiFDeRXdriChYm6Vr1AJ&#10;5CJU+RsORr7uK/id8CzNAauqpv2kCh0qg4DiQPXVPZ/Ih2HysyKsICFx4LpwjP+/EBxeYZgiNwSG&#10;1tu28H6RfijECymaK/Hz6LPxhGrPOeQJ2qp53KbP7E6szpX0bAh7wiuBUitZZZfjRjcFKszzt2Do&#10;Ym0ewpR3FGGiUvzrvwTTL5hMmPJYmBeFyQPlq3mSPT5Zk1pDsx68wpB4aARVeHJreLtaf23K30wY&#10;hStadEjNdZHrSmGZGzmwnLTsFIUpkECS+MVk0JfEUM2fbbMEhQY5kys0uOJCLoKUh44Ux5wpf7fl&#10;yN94BPLXa4X8LzMceu51JFR4HoVLluNgLMT8SKVtDWYqAEkqQoAkXS8qytCqqPIZ5lICSrD4XMkv&#10;h51KsHg3CoOk1ruTy6Gick4kmFSc0PbkIHLSdSvrC3IdW1VEhn0FeVIoEF+A+VRV5K7VDDlbzUG2&#10;vjrxKKwjUAaTAHKOpL79AJoVdASUA8g7g5Sa+2iAu4EfBcgrAkgg3VXrnclvi5W/hcPDE3GkQA4m&#10;9fV/52clTHZzILe5PEnlcQHFCIVRi1zJuZObPmZi39+KkYPweFeyQkQAkxSB6WfmTAaTChATjkWL&#10;D8nA5O9f8rInEYXhiKxP6k7hfZyifT8XTxd7BZccygHkQj0H1JMweXfyUKVNVOtAspZnofRsM3B9&#10;Wn4J6XhmychWz5W2a0pUFgvnCBPhsWod8yM5Ui4ClIc5U/zgLSjQdSHi3uqMuEo1kVCqjAuTNHg1&#10;mAvk5+DjgLdBrAHNgSmQEqIwlSlVmn1uJ2hF9LrAhbwEUHGGcgYQlyOtQaE850mgPExFi/J1VnDw&#10;MPH9mTtF1uszEdQwRAKrgMJD7aN1AXQORP1tdDOu0wkgT+GSyPVCA2T/aCSy9lxjOYjyCJ3VFd75&#10;cM+ACsK85GBSVU+/F+ycKQpRWAYGZRAJGIVzag0Y/p9DIaHf3+VgSZ0pFiYrPFC+COGLDlGgGNoF&#10;MEmCyEI9QUX5WRDmTJEQbxfzJQdS1Jn+xZyJME06cgm5DaajhMlV88IXbSNQWTHCwWAzugNwfBvb&#10;D8PkihV0MAPwsLW61SIMmSu30/3Yt/uWEglUIAHl8iZ+mQFMDigHlQEUSA+QNEdiP73dKat4mWcZ&#10;nlH05RhIdKXMhMhyJbkT+1moHAQpF0HKx/Auf7fFyF+/G+LKVUd+ApIQH4eC+fMTjniGdRzklBUG&#10;CJjylCIalBqoQS4j0HRNSI7k1jtQwtAk17dlqqhAYOvyKw72YH3YmeRClisJCgNK6wWcYKEETUhh&#10;lypSjDmTlgm9qn4OKL0HoWM+lcCTQHyR0shR9lXk+mgYc0p3EVPXoDLpOpPcSE4VhHc+zJOsLC6Y&#10;NMjZ+psGkwMjCocDysOkn0n1UHmwnpSDxx7kYvDwf049FSaFewz1MnEflcT9xFfNyXNACSYHlMCy&#10;Cc2MarLTibIJKLY5KcFkII3ZjbjRu/1E118wkTDlmnoQaScIokMRdxJEXgaVpGtNHNx6PLHCvrAb&#10;RaAIlqOu47cdQgpBZDAdtmXbzwMXHEvSr7qn1vsFd9i6mwLpUEEBIt0owh+BKgqTLzw4qU+YhuvM&#10;o9hfVRqVwwkPLT0zQcrSb4OVurPTlbJwWZM/81PxXRYj79tdkL9CDQ5Uhlz58xpIOmNr0CtEs2tE&#10;AoCDsFSpUlZBK1bUuY8HRNeUfMXNgyI5QAScC/X8OlX73LIKCcUMKMHhCxeq5GnZKn1quV77OJAF&#10;lxe3Ex4BEwuUdyiDicsqnUfdSQBrnUArzr+hGN+zBPJVfQcJLaYiZ+8NBMlNhlVOod+WVZhnrqQB&#10;q5DPYBJEzjWiIEVhCt9eEYbDgxSGKaLQflGFQjvKPynJgLJ1Dqaw3JxMd31JAFlpPIDJh3w+1LNK&#10;XgCTl+bj5VbxYbSDKT/lYPqLMB2+hJzMmdLSmdJOdK6kvg/3pEioF0iP8bKwj/mTzccTBOw7aDxE&#10;FGGweXyB3BQkQqTXaZ32lctxvV3DigAq9yNEYwgWJahSjyZQowgU5at6KkJEQrsnYNIyQz0C5WBy&#10;tm3ORIBshoOciflRTrvFYQsS2C/cdREKvCOQXqQjEQo6ks2Vy5/AfEKAOBfxMDkXKcbBXzwy+A02&#10;bQv2EyAeFA9SqZJuf+2jfrmypa04oX10Ibck15UuXdIGeRluK1WqhMEkWEpwm4HEvqp+pcuURnG+&#10;v7YZXAaTA8kDpdbLQ+XBioaJTnKqQkWKcps+Hx2KIV/+KvWQ640uyNVpAU86/E4JSUb9WDRlEBEm&#10;cycL7egGAUxeDqqQI8WA4R0orDBUtky5fMnBpZkV9jNAlPp+2bXufjV/q01YLtSLgmQwESR3V3UU&#10;Jj0yTbfeWM4k2ax850oRmMYSJoV55kyHLiL31INIP+kY0pk7RWEKO5MUdqvw48Bs0qsgEUwCKawR&#10;rk05ivuOOhKRoApDZuLx7McD7LoWgWWrX39PY1ARptGEabScil+uwBFMbFMznLOwLgSSe/4Dvzw5&#10;k74gnkn9TPBMBEfz69y1pI3Iqxyp1xrkbzwKcTWboEC5F1CAg0hhj6AowJCnEEFKoFQGD8Ok7Tq7&#10;Fy9ezAazBreJ7lGGAAgQ7afBL6lv28qUQtmyZQlEEUJTGhUqlLf1/pg6Rrly5QhOCVSoVBGVq1Q2&#10;wAxe7qft5mbsl+Vry1F6LzlaMU07onw4JxXl55MEXYlSJSPLBhY/v5f+FgcanZBtAmEryPcsUKwk&#10;8pWsgLw1GiB/8yk8CW2lS+2wcrkKEPYY4gAmPRM8tbkP+3QAf83JV+k8LOF+WEkcKQak9MP0e8SU&#10;LfP/HgLI/8aW69M9GZ14gMyZCIs96pqfyYDi2NANoXo8gf0YdkQBTEwNBJM93ovyMOUJwyRn0nPz&#10;fvvHbxh/+DJyTjmAtIQpDZ0pNYHSBVyXQ0VDvliY3Hq5loPAoBJMASApzLEC9wncS46k1rlTMjBR&#10;AlTPltB1Ln/BWGFfGi6noTulCZxJruQciv8AgmTuJIgEEAFLz/XpE/VFqpTLHImulImtfgQ4s64n&#10;MW9yN9ltRQK/0IS2M5H/hfeQv2gZxBOegvnjGF4VsbxH4BThAJdDabDbHDqGf8pVVGjQ2VyJv8K8&#10;EiWLoXylCqjy/HOo9txzKF+uLEpywGs+XmnCVUQlbQ7O0nSbchUrsC2LCmzL6tpQ4FzFOMjldJUq&#10;V0YlQqT9qjxfDZWqVjSgNAuiFIEoWcLlaiVLl0LlalVQvmJZglXOXKwUj6FWn6s4P1NRgmYA8bjF&#10;S9HJGJoaVDyWB0mhovXNrZiLmXPx72NbmJAmEND4wqWQs8pbiOu8kOHyHuafqoSpBM3v2hxKOYqX&#10;D8MEknKbKEAekv+kWKgEU7rhEoGh3O8RO4jUhn+j2ByLfXvOh0HnPoc5k0I8bhNEdne1gBJo3qH8&#10;CVgh3shddCXCxPAuJ0HKlbiDMIXCvLF7kOLfcqZ//I5xR64gB2FKTZBSTSAoEziYBZWACmCKBUrL&#10;2pZqrAeMbhOCw8MUC0qs/L7hdQYTj2czMAiS8jSvNFLgSnIncyjCpVDPXYuihjuYMtDF0vGLyDBc&#10;sx222uzv7JqH13+LlcR1wTbnoC3I2389CnWdx9Cuo00O1dSfhHie8YMStysmxHPgcnDKGQSTiVDQ&#10;vazszZBKRYjSHNSly5VG1RrV8XzNWqheqxaqvPAcXYdAleA+chQNVjkPj1WOjiOVr1gRVatWsbBO&#10;sJRi2FaSg12OVPW5aoSJzkSYnnvpBVQkUKXLlrLQr1zZMga8oKlWg9tffoHv/QJhLk/X4+vpViW5&#10;rUy5MgSO4BCmIsUZDpYkSIRYMMU6k4V6KkLo7w6Akjvpwm/BoiVRsFhx5CtWHgXf7YMC/bbwJMVB&#10;SZgk50zu2o5gsvK0oOLgtVnkMaAk1w/ribxJEjRSEH14eYDMlZJI6xxMBlYgPabAbgYlPLHyz0Z0&#10;vyoioBTibTflpHKP2sFQb6crQMiZ/juAaexhwsScSa4UgSlwJw+Shym87GDyTuVCvjAcvu/lQ8Lk&#10;pG1eftl+xTAEktxJxQjdHCiglDulpVOlZdjnnUkupS/ZfqBMzsTwLyPPLnIke4yWyuKEKRshykXA&#10;8vdbhzwtJiBvneaIL1/NJqaW46AvQkiKFWZuoVCPg0qDXyFURZ71fXgnlypSkI5EmJSjFNMk1PLl&#10;UZr7VHr+BVR+8SVUe/UV1KjzGl55vTae5yCXMzm3YzhIhyhToQL3JSyVCRWBq1ylIsqWL2MQleRA&#10;V78cj1eOcFSsVhk1XnsJdd6ug5dq1uB6hoZcX6ZcKYJSArXr1sL7Dd/FO++9hZdrvYQKlfmaSuXo&#10;euVRuWplAlsBxeREVDG6YAmqGD+DhXQhmCIymFwpvQA/r6YhxRcrgYKEsgD/1vzlXkMhhXt2ht9n&#10;Vb5wmdyAUshnziSQgpBOF25joPGghNcJpORh4v4eIP6f1eqJveZO/CzmSEmgciB52XM/JIEUOJEH&#10;yD8W2i0LJAdTzkS6kzkTRZhyUXnYTwLTr4Lp4CVkF0yT9ERXDmQ9hFJPdh3nKntRYKLyQMmpIrPJ&#10;AxA8TL4fll8v+f1j10XEZavmBbKLxgwPrRihZYJlrhQ4k2Cy0jm/DLP+oCxudk2Isg6VO7n5dnl7&#10;r0ZC9yUo1nQEitX6yCZ+au5aQnx+VCpXHlUYpmlyqGARTD7vUZHAuZIL88yZlOxTmuBajO5VggO7&#10;dPlydA/mMVWq4HnC9PoH7+OND+qbs5QhICXLlqQr0F3KVUSVGs/j5dqvonyVCihTkeBQFStXshyp&#10;EuEqx9CtDFWhWiXu9zI+/Ph9NGr8AV565XlUq14VVapXQamyJfDG66+iT5cW6NzmEzRv8gFqvvIc&#10;XnmxGl56+Xk8z/2qVX/OXLCUcitCX5yu9h9hovx1qQRJ8/wIU6ESJZFQqqy5U76XPkFch1nQz/ln&#10;JgD+Yq4HypyJIGlQ61nhDhQHTRJAbJ3re5j8tieA4v/2aTKY+D4uxOMxVNXjOj0PUSD5MM+FelEn&#10;Unjn3ciDJYVhEkg+xMszeifysu9CvV3RMC/x0EXLmVJPPsbwzsFkNwoSFrXPsrUHUyrsshzJKZIv&#10;xYAQhkN6GkjJ7evXm2yZ8ATOpGtbvrLnlUZAWdhHkDStyKyfXxq/EE1wtduVNdNBzqTJqgrrBm5F&#10;fKuZKPR2OyRUq4XiZcqhQHy83Sqh6TW6yFqGA91yBsuLCjDnYY5CoJSHqExtuQ23+1kOus9IKlJU&#10;+U5hDu7SKF2mLKEqjwrVn0f1urVRt8G7qPfhu3ixzquo9EI1OkdlgkVYGMbVqV8Pbzd4GzVeqY4a&#10;HPxVX6iKl2u+iDp1XsKrXPfCC1XwHKGp8coLePe9N9Gy5cf4sEFdvFGvJt54qw6dpyJqv1INY3q1&#10;wqR+rTG6Txu0/vgtfPx2TTR+vy7q1KyOum/WxiuEttJzVVG2UmU6aAULAd38P/6t/Dv89SqBpCqi&#10;ihAGlCqUPFkUkTMVK4WEkuVRqEwlxJd7AXlffB95PxmBXP02c1By4A6iQzGk1u3lutBrPwwtmDTg&#10;DSqe8KwVMJK2saXS0OHsJ1Sp1Nzmfk7VrUsb5EqxAEkub5Ki27XsXcr/LJDPnwwmyuVMhClo3ZOq&#10;vFPtNJiyKWeiLF8SSKN2IS8BymfabW2K//73X/Z0ohG6zjSFA5UwpZ5EePTsvACmlOM5yA0mrqdU&#10;abPnkAcg+IEfC0WsngZUuCIYq8h78HUGlOCJgUnSjIjInbUGE8WzjlfGwTvsIq2qTzkHbkYBOlWR&#10;T0egUMUaPOPybEs3UqVOMxdsjhvzpIT8BIsDS/cWyYV0A18JnsGLc2CpgKACRDEl9kWZf3AQFiWE&#10;ZUqXptsouWcox9ypVDk6Ch2ubNVKqMBQrjoheuPDd1C/UQO88c4beOWVF5kPuYEtd2rYuAHatWli&#10;rvJ+/dfx9ls10aThG2j10Vto+WE9NG9I4Oq9gtdefwmtWjREj45N8NEHr+PD9wjVay/ig9erY3SH&#10;j7B4cBssGNYBEwhWnxb10bt5fTStXwvtm3+INs0b2HFffrWG5WBlgpxKBQ8rpYdcyWBSNZMhnuVV&#10;3KcgQ8SCPEkUKceQsWwFFC5VGgVLlEHOMi8iX4MByKf5e0P0QJbtdt3Jrj3p/8BB6gd5VEnX6Xnw&#10;9vtagkgAaQaMWuvzpMnl2Nf411mf/3sf9nmFQz4PVbhcbtU8Kj3HhP0uL49vP/QmmOhIBhPlwjwH&#10;U266kWDKO5YgUXG+NP47nWnkkcuWM3mYLGdSCCcRrCQwBYoMdLZeYRC8whCpfB4uSoRf618f7nv5&#10;MC8a7vH1us6lvmSFCJ7V5FD8ovwEV32B+gW5jPzHqtiQnTDlZsJcoPsyFHijJQoXL43CCQkoEJfP&#10;yt2alGoXZYO2IMM8lbJtuo9mMxAiwVSUZ2lfdSvOAajZCZoqVFI5EB2pDCEqVa4cyleuwnzoeVPV&#10;F1/Eu40aojYd6E3mNK1aNkLTxvXx9ru18SodqBqd5823aqF3p6YY0aMVBnZsjPaN3kSvZu9iYMv3&#10;MLRVfYxo+wGGdW6Mlo3fRsfm72N4j5bo1Kw+Pn23Fpq+Uwvt3nsVo1q+jYV9mmDZkDZYMrgd5vRr&#10;gak9G2MIXz+pd0vMGNQG/ds2MEjrvlHTKoSly5VBKZ4IFPIVU3GCf5MKKu4iLr+Lomy5rSj/tsL8&#10;24opn6tYhflXGRQgZIItnt9ZbgIV33ICdJ1GuVL6gTscTBrs5kbJARVWAFGgNAYQx2VonbsQnxSY&#10;8I8yhNe7h+i4cRCVhygKlF92coBlorLQjQRTdqYLAikMk8I8gRSBSWGewXT0MnJOdmFe6kkESdea&#10;ggKEORPDuWc0yAOIJA+Ub8MAJF32MAVAcfBHYaLLhMBMTnYs7m/PgfAAyaUo9d06ns1GEaZRjK35&#10;hdrdtQzv7IyoKS8DtiJL/6AU3m058r7TDfnKPEdYGL4QpniGeGoFkF2UFUjqa12BeKvgleSgKcZQ&#10;qAwHVbkypQwmOZa/AGuyogLzJZ65S1DlGMZVqVEDVV95Gc/Xfg1vf/Ih3vroPbxFoDq2aYQB3Zpi&#10;cPeW6MV+q4/eZDhWGz1bNcC0Pq0xf3B7TO3VDOM7foSZPZpgWpePMbHD+5ja/VNM69UGk3q1xoyB&#10;HTCqS1P0/PRt9GhUF10+eBmJzd/EzC4fYumgFlg1uDVWDaNGtCVYrbF8WHtsmdQTS4a2xdB2DdG+&#10;yXvMs15iXkb3ZI5XijmUqQzBIlSCSX9T4RKEq2wplK7MfKtiRRThPkXoSHrmRLyeQ1GUjsWcMS6h&#10;CHK/+CGy91lrd8umGRTApAJECCa1YfnBbz//Y9AEACnUYxuGKgJKMnoSpihEUagID7fFwhSWyuQq&#10;PniY9Mv1AslmP4ySgpxJYR5BstK4XbT9B8O8w5eQe+ohpLGcycNEsCYctQf56/eanuGgF1B2PYn9&#10;sFOFB38SJ9K1JLtQq1kSWg7aQClH67W6eKt91I9C9QScOhZdTbMiPEwRh5IzMR7WY5MV5tnty0x+&#10;NT9Mc8fSD9hiMx70eKu4JqMRV7EmEnSTHEO5AgYQwVCYp1kOmm8XUTzDHXdNSHmSytplS5d0MAXT&#10;g1SVU+5UjIOpBHOmUgzvSuosz8FWtDQHpq4fVauKigzpqterg9fqv4kPPnoHHVt8gCF0mdmDOmH+&#10;wPaY3b8tJtM5JvZshgUD22HtqO7YMrEP1iZ2wjpq8/geWDOqIxb1b45lA9phKUFaOaIr921P4D7G&#10;iJbvYOAnr2H4p3Uwud17WNy/KVYMbsF9m2H1sFbYMq4Ltk7oib2zBmH39P6YP6A1Ejt/glYN66Bu&#10;3ep4vjpzuCqVUVZVReZ5ClcLFU4gMPzbSjIfpCuVInA6SRTk36liREGJICUQqAJsCzGvzF2yInJ+&#10;NByZBqiaJ5gUajuglCfFAqTnwbtfepToTJI5lHLgZJzKtim3cvIA2TWmQGH3ijpSIItYKI4RA4f7&#10;RECy/V3I54DaEYEpuxxKMyFGCiaGeAr1zKF2Bc4U5EzDDl6wGRBpCVOaSYRoInOi8RKBCUI8LwEl&#10;sFIEYCXnKn6dm+HAvs12EEj/Sdon6XH8o8SiD7p08HhFnEk3D/Is9iy/LJv0qjMhwwzBlI6ulE7T&#10;hpgQ52k/F3GvNEGBQiUJDyESTJrRYG5UMAj1grK3r9gRGK2T1LdZDDpbCySqJHOqUsWLoHz50nju&#10;uSqoXacmar32Cl588XlUq1YZVatUwgtVK+KVFyqjbu2X8P67ddC2ybsY1P5jjOvWGPMGtCQ4nbFx&#10;LOGZ1BcbJ/bG+nHdsXliL+zioD8wZyD2zR6A/bMH4tC8Qdg/sx/2TOmDneN6Ygtft42QrKQLzer0&#10;ASa1fguT27yNWXSm5YOaYdPo9lgzpCWW9m+EDSPbYNvEHtg/fziOLh6FLZP7Yd7ANhjZ8UP0aFkf&#10;9d9+FVWrV0blF6qhMsNTzTUsJkfi36YKZRE6biFCVEh3E1OCqJAqe0FfgBUuWYJQlUSuSm8iW7v5&#10;SGvPc9AUIkLFCEEQ6UcUNMg9UJGH4VgBKfj/6RriCK7XfoEreWcyBbmUChMeIAMnACjcD4NkYR8V&#10;DvXCMNlsCX6eCEzKmehO2RP1G1kUP5MKEbmYP+UdtZswOeVzzvQHfv3rNww9cIFhnmA6buVxwZQq&#10;gEnOZADFKIUGOttYZ0pOzqHYmiMJnEAGW+BkoX5EoWMYTJpdoZkUgTQ/0J4ZwS9BSWsqfmEp+SXY&#10;jwjzn2gP9ui/DRn670CeXmuR580uiCtRxYoLup6UoPAuApNyJRe6eYgkFRucGNKpDXInE8Og0nQf&#10;lbErEZyXmPvUf/8dvPPum3jvrdpoXP91tP6gHkOwdzCyTUNM7NqUoVtLOlFbrBjZEevGdsa60R2w&#10;a3Iv7J3eF3tnDiA4g7BnRn86SH8cnDsIRxYMwfFFw3B84RAcmzcAJ+YPxMl5g3Fi7gAcnt4NR6Z1&#10;wr7x7bFxcBMs79kQi7oTpD6NsW5wM+wc2x77JnbB5sSWWD+sBTaMao8dM/ri+NLROLIwkfD2xtIh&#10;rTCtayN0b/YW6tV9DtVr8ATAk0I5/k2lggu9hek4BZlD6RZ4B5GHyYFVuDihYlhYSG5csgzyFymD&#10;TLXbIUPPjUgzwFX10jJC0GO3NJgNKg7ayE8AEZ7k5J0pEuLphlFbH32NB1BFKM2I0Q9/h6EKFyAk&#10;5z7OhTxQHiZb5rFiCxAeJjmTChG5/HSiMXsMpjg3A+Jv/Prnbxiy/zxyTDpoYZ5AMk04ZoWHZ8Zy&#10;AHtHSkYOFu4TGvgR0Y2eHc1Qkc6UYiT3o9RG5uaFwYqFi6+PhclNonVt5Cdo+OXZj54FMD3LLyGV&#10;zoICiTF7qn5bkbkfk8WWM5CnypvIn1+OlA+6hUJOpBBPMAmwgglBaCdwmAMVVelb8BCyCEC69sR1&#10;xVRwKF4MZZk/VKpYHtWYd7xUoyreqlcb9eu9hlbv18HQ1h9gSrdPsahfSzpDJ+ya0puADMZhus2h&#10;uQNxhE5zdN4QHJ0/grCMxLH5w/DZghE4tmA4Ds8nPAuH4fMlo3B6+WicWTYSpxcPxZklQ3B2yVAC&#10;1QdHpnfGF3N74rOZ3XFgYnvsHdcWm4c0xYaBTbBpUBNsHdYMu8e0xsHJnbB/cldsH9MeW8cRsFn9&#10;cJTH3jezL92qG5bTvab1+AQDWryLjxny1X65Kl6oXgWVqroLwiVKF0fRUsUISuBCIQmmIiXo9ISp&#10;gK5Z8eRSqHgZZC9TEzkajUNmRgYqRKQbyJBb4TdPdKkJ19NgSrrsQWIuPPIA+1y29VEXsyllwf5p&#10;uX8YpgyELwNfE6nmcb3mbqrCK6AEkvvhbwHnXEq3Z9jcPH62LL6aZ2Geezy2YMpNgBxMKovvQdy4&#10;YDrRL4Rp4N7zyDbxAFIHIV7qicdcmMdcKaXyJQ9OWBrgbCUPgF82EGydQNB2OtlIietjAQqL+/tq&#10;X5JZ5DymZkPYcQVUBCzuyy/bnrXHL8GeGUGZM/EfmKb/VoMpa88NyP1GN+QuXBbx+QiSFRxUZHCO&#10;pFbr7P4kg0kXY1Wxo7jOuZEAYljHMK8sw59qTMhrVquIui9WxbuvPIcm9V5Cpw9fR79m72NijxZY&#10;yJxkzfD22Dy2K52nJw4xPDtOlzm5bBS+WJqIk9TpleNwbtUkagourpmBi2zPr5zE/hScXT0JZ9g/&#10;w+1X1k/DtfVTcXX1BFxbM47taFxYzmPN64UzC/tT/fD5rG44MasrDk9qhz10op3DmmL7kE+xfWhT&#10;Olc7HJ7WDQendsWeiR0ZJnK/OX1xcGZP7JveHdsndsbqoW2wsE9TDGv2Ntq8WxMfvF4Dr7xUBZWr&#10;lKXzUtUqoFSFMjaDwpxIIZ8qfoEzFWA/nnljwRKlGe5VRHzxyshVvQmy9Vxr8/b0nAabCaFcVv8f&#10;DlyXFyXvTFFI1AbioH9ye1Jp0rOKUAIqAyMXAeWvP6XnOHFuFXUnAZSZ+2bi9kzqc725EqVfhxRM&#10;mjluP9zAfo7E3YRpD3IzzMtt4Z6KEILp37/j579+xQDBNMnBlCpwpVTjCNQ4ukooV/I5UqzCg973&#10;nQKXkeMQpjA4yYIVginpcZwcoDqeu4BrE2jlUPzCUvKLeIb/LAFlMDG8SNt3KzL0Yb7UbDryVqQr&#10;xSUgPn8cQzw6kQAKweRzIldw0LWlQgaVrjNpTl05np2rViyDmgyD6tepjqZvv4wO79VB5/fqYlDj&#10;dzG9S2Mm/G2wlg60neHTgZkDcZjJ/vF5w3Bq6RhcWD0FV9fPwPWNs3Bt40xc3zQLN7bMxY3Nc/Hl&#10;1gX4ausi3N6yALe3zsetLfNwi+3NbfO5j/pzcWvzLNzaMB1fEqqb6yfg+roxuLpqJC4tH4rLK4bh&#10;0tJBuLC4L87O74kzc3rh5PSuODaxHXYSpt2jWuHQlC4GlHRkRnccnd0Lx+b2xiGGivu4bevotlgz&#10;oDEWdPsQY1u9hT4f10KjetXx+qtV8cqLlVD9xSoEik5VwVUqi9OBipakI3l3Yr9IaYJUpgKKlquI&#10;BIZ7ecvUQu7285GJ/+t0g7cxb1J1laGeKmscvFGnCcFASGId66ngcL3ua0tuu2CKlb8O5a83+VBP&#10;c/QyCyaOHX/B1v9esWBys8cdVNnoijlHESYClYdA2d22mk7073//gZ///NWcKbvCvEnHbca4fiA6&#10;1XgHk3elWJg0uGPheRImB4DLl0LQUE+DSY9dTg4mD5JK61FnclLZPPJosCH8RyjEU6zOXClL703I&#10;+VZ35C1cGvFx+awMHoUpqOQpVyrkciUVFSy8U0jHdRV5Nq7x4nOoVbOGhW+N3nkNHRvVQ9cPa6FP&#10;g9cw7JM3MK97Y2xJ5Bl/fGccmMIBO2cA3YfusWoyLq+eToAIxLYl+HrXCny9c5npLvv3dkvL2V+G&#10;O9sW4+vt1I5FBGs+7mxfaH0T+3e2zsPXhO8uwfp6y2x8tWk64ZqMWwJrzVjcMI3CdQJ2Y9Uo3GR7&#10;bdlgnJ7dA4cZAh6a1JFAMdyb0A4HuXx4aiccm93dwDo0pbOt3zSoEZZ3/wDLen6EKa3fQK8PX0Xr&#10;+i/j07eYC772HF57sTKeo0OV1aTdsq6yZ1VLqmT58iip60+Vq1FVqcooXLoqcrzbwx4PkHHgJsth&#10;bUa5YOJgFkz+zunkgNA6r9ht/9v2MESSFSP8chimCFDuYSuxMAmgsLIxfxJMuQSSL0AIpn/9i85k&#10;MF2gMx208M7nS6nGH48A5d3JzYBI6krJASQlWR9TyXtauGdldJW7+RqB448RBYnS9hiY7Fcz+OWk&#10;4peUeugepGKIl7q/7gDdiRxdViDvix8jnqGaXMnDpFYXZQuo+MBtNqOhSGEUY3inB0iWKFoIFcuU&#10;RM2XXrApO/VefxUfvvEamtR5Ed3eqY5B77+IUQ1rYmHnBtg5pgMOM/84NqsvTi0chHMrx+Lqhhl0&#10;GTrO9qW4s2MZ7u9eiW/3rsaDPatxf9dKfLN7Fb5Rn7q3cwXu7ljK9QRtx0J8tXkeoVmAbwjXNzuW&#10;4P4OtjuX4Nvdy/BAfQIm3d1GsLbOxp3NM3Br3SS61mTc2TQTX3P5qw2TcHP1CFxbPhAXF/fDaeZW&#10;x6Z3woFxLbE/sRkOjm+Fo9M74vjUjjhGHZrUFluHNMLqXh9g29AmWNXjfUxq+SZGNCFUDWqi/Tsv&#10;o0ndGnj75edQtXI5m0OoCb0lypVD8bKEqhzdistlKlVD6SovoHTV51CifDXkKv8Ssr/b1561kXYw&#10;owXmS3aPEwexlcBDUHgQbDm0Prwt6R3WTwcqDNITMoiCEnkAlMI9XbC1OXkxMMmdfO4k5WSoF4Ep&#10;KETYRNfHzJn6y5mUMwkmy5sIk7mT8iYnD5O5lADRQKdiB3wEoJh1rv8kQEnl9gsfw0vrI/DqWOGb&#10;D5mg2i3tIw64IsSAbUjdbxuyDNqOfM2nI650TYZ4eZE/f36TQHJyYZ6mzuh6UWldnC1ehDlRMbzM&#10;fOjNV5/HG7VeRG26Um2Gd41fqYrB776E6U1rYWXn97BlQHMOzi44Macfzi0bjSvrpjAco2tsW4j7&#10;BOQ+gblPgO7vETirDCRJIEX6OwkW9/1+7yrTdwYMwdm5FD/Qub7btRzfE8Qf9602/bBH65Zx3VLC&#10;tRj3ts/DPUJ1h2HgnU2z8fUmuhdDSAfTSFwlTFeXDcKVpQNxfkFvhoBdcWpGJ3xBkE7N7IIzs7tZ&#10;e3RyW+ZaTbBr6CfYNZxO268BVnV7H3Pav4fBDV5F7/qvoHeDWmhFl3rjlSqo9nxFq2CWIUCa0Ftc&#10;92KVKYWiDPOKla+EwppqVLI88jMEzF7uNeTouNjuxNWMFHs4KAd12iDMiwXCPzDHFNr2v8mHfOkl&#10;HtsqeUFBIiy/zVf3HEh0JW6LFB8C6eKtWyeg9jB30rQiB5PyJl/VM5h+/usP9N19DtkmkPgAJlce&#10;1zUm50iRnMnDFChciIgd/F5ROAQTW7lPpJKn7W75Wbt4q2WGcaHX+tcngSwGJvesPcFEdw2cKU1/&#10;ulLPdchTrxvyFCiJuHy5IzD5ME+lccHkZn4XZm5UBNUqlOTZtxqavvs63q/7Cl5hnlC7Ukl0qF0V&#10;kz6ug3VdPsTewU1wbFxHfDFrIC4sGY3LK8fjGvOhr+ka9xm+fSsw9q3Fg71r8I3ciEoCkPpc9+2e&#10;NYRnNbUKDw+sxcP9a/Bw3yo82r86kJbXsOU2a932H/euwA97l/F1S+hQC3B/+/wg/JuDu4T56010&#10;xXXjzZmuM6e6zpzq+oqhFvbdWD4I15YMwKX5fZwW9sW5ud2ZY3XA0QmtcGRsS+yjc23t/yE29ngP&#10;K7q+h3GfvoY+776A4Y1rY+DHNdH67RdQv2YVvFXzBbz60vN2U2JJOpRmk+tuXPvJm2KlmE9RXJev&#10;eFXkapRohQhdTLfrPcHAjgXCy+5VE1hsw0CF4YsAF8jWB/BEgFGf6zxUajNIw7U9CpNahXkGTuBM&#10;fua4ihKuuqccajdyMNRzzuRK41aAMGf66/coTEE1z7WukhcGKSx/nSniFn6gJyMPRVRROAyw/7hv&#10;UlmBQiVxhndJYOIXZ0AxhEg5cBcyMl/K9+lk5K5QB/ni81qIlz9/QtSZgpxJ+ZJupShVojgqli+N&#10;d2o9j07v10azN15G7Req4qVyJdD65QpY1OId7OkniNrzzN4NZxYMwMVlY3Bz7XS6wjzmNIsYri03&#10;kEx7VtKZnDtZSMfQ7sEuOg8B+p6Q/bBvHX7cv56AUAektfjpwLonJJB8//FBLcuhVhKmpfh+z1ID&#10;6js61DcMD+9unUOgZuIudWf9RAI1FrfXjqPG4kvmVF+uGYOv1lKrmVstHYIriwgVYTo/rwdOzepM&#10;h+qME1Pa4fDYFtg16GNs7Vkfm3u+j3lt6mDoh89jeKOXMJ5gDWn4Crq8+Ry6MJ9q/V5tvPQKQ7uK&#10;FVC0eEkrlycU1vSi4nYBt1DJMihQohJy1e2ITAOCvImDU2VqPUXKzfh3IMhZvGx9SN51ItAE/fCy&#10;KQSNgFI/rAzcx2BSP5Bmkwsod7Ogv9M2BJNA4vasbBXueZiizsSc6X/+9Rd++us39Nl91mCKgiRn&#10;CkrjMRB5CTBBpBnkNos8ACEMRli2LXChlInUf7jOFH5NckohgIJ8Sc/nE0x6vp5+hkYlWCl773WI&#10;e72TPUc7niFefP6CyB8voBxMVoBgW6poEVQsWwbPV6mEV2tUw4f1aqHlW6+hYY2KeK9yKbR/tRJm&#10;NauL3UNa4Nikrsw9OACXDceVlaOZ+E/EVwypvt66kCJMzHu+JSjfMRz7dq9gWm750QNzH4ow/UiI&#10;HkYg2kBINhKSjRFgwnp8UPs5mB7t1zr15U6CaZnpx33LrX2wcxHub5uP+1vn4Ztt83CfedP9LdPw&#10;zRY65sYp+HrDVNzdSG2YjK/XTSBQPBHQta4u6Y/Li/rg4oJeOE+HOjWjA45PbIVDIz7lyaMBdvR5&#10;D8va1cbkxjWQ+NGLSGz4IiZ8WhsjPnoV/d9/AYM+rYMPXn8e1Z7TRd7yKFqqlN2JW6BocSSYSlhl&#10;L+6FhsjaZTnS6UErus7DQWzzKAMoBIKBFEDhIUobQOQhi0Cj7TEw2f6CyEvuxFbvFVnHfQSTq+g5&#10;qDJx2a43BTBFIAocSsrO/XNwHytAmHYZTHKm/OP2qprHMO9POtMelcZdNc/DpPl5ypk8OMm5k5R6&#10;/DGknfiZ5VX+Iqsf9NbXa9Xaem43J9I6wePgsqlEpmCd5uyxtRzLAIse0xQ4UtiZNEXfHlpJZ0o3&#10;mFbcZi5yVnqDrqTCAwHKrxxJ1TyFeQUNpiIFCqJKhQp45aXqqFv7Fbz+ag3Ufbkq3q9VDW1rVcHw&#10;N6tiUcs62MuE/OTM7nSjgcw9Ehk+TeBZfyq+YminPOUuQbpvBYTlFsZ9xxDvewLwHUFQ/6GgITCC&#10;xwAK+j8FenxQ7ZMg/UQ95DEElA/9HhOmR4RJQCnce7hvBdvl+I451oMdi/D9zsX4bvsiaj41z9pv&#10;tszGvc0zcY/h372N0wjUJHOomyuGM+xT6Me8akk/XJjfA2dmdsJJutNnY1rg4JBGBOoDrOlYFwta&#10;voZZLV/HqI9ewphGr2J807oY+N7zGNm4Fjq995JV+spVqYjSlSqgVHnd0VuWrlSaTqVQryziK9RD&#10;tk+nIC3zWT0XQhdtbTaEgAqgCMvyJg+IWi6nSwxci32/zoNk0rIHx7eBwu5kudQwwqSWeZA9YIV9&#10;XWfSbHGBZO5EKU8STNkk9eVMKkKM3IU8hCovQz27aPvPf/+Bx7//6pxp8iGknfRZMKXIA0XHGZsU&#10;KA9VGK5IGT0Ek/KaFGq5XSGh5LZzvUl9vj5wJV/xM+cyueWwY5mC8M6egESI7OH/KkAwBpaU3Gbu&#10;tRHZ3+qDHIXLIU4zGwoIJOVLrhVMmv2gC7AvvlANdV+vhVdfro4XqlVCvRcroXWdKhjV4CWs7lAP&#10;+4c1YbLeGecX9sO1lSMJ0hh8uVaVs+nMTRhWMeG/R5geWLVuDbUa39NFHh7ahEeHN1Ob8BP7j6mf&#10;uSyQ1FdrfZNgSibMU1jHVrnSTwRJehy0j5g7PWQ4+ZAOKP1AFzTtWUagluAHgvUD3ep7tt/SsR4w&#10;BLxPF723kZ97/STcZsh3k3/P9WXMqZhLXVmscK87zs7ugjPTO+H0lPY4ltgUh4d+gs3d38Eqfher&#10;u9bH/HZvYlyjVzD6k1oY/MGLGNbwZQxs9Bo+qPMCKlULYKpQiTlUJRQvVwHFy1RB0XJVEF++JrK9&#10;1Rfpe69HuoGCyVX05CSReXmEwT/Xw8PknUmKuJa2hWTbtB/7YReKwBPuExoVHjIQJt1qr1xJMNmF&#10;W61nTuTL496ZrPBgFT2XN+nibS4ClWfUHuQbvc850z//9Tt++u0X9Nx5GlknHiRMUZBS6xb2oJrn&#10;ofFKDqhnCVQq7WuQBFBJAYBRmBxYBpNeH3ErAROFJoWgsbl8cqzoensWX8iVIjDxy9HsB4UQWVrN&#10;Qe7K9QlPQXOlBIITH1+AYR5dSn26kp75XblCSbz5Ri3U1t2nzJcqlymGprUqYwrPtms6v42DIxrj&#10;NAfWJYZA11cMIURj6EgT8OW6ybi9YTqTfQfT/e2LDSblRgLqRwFydCt+PrYNPx3ZYlD9dNAB5UGy&#10;fggmc6IwSIIo0idogogAeagEk+T7P+6hQwX6YddS/EigftxFmVMtIEwM//h572+cSZim4M46hqhr&#10;x+PmqlG4QYe6tnSAhXuXFvTEOQJ1ekpbnBjfEkcJ1E6604Zub2NbnwbY2KsBFnd4G1Obv44RBGno&#10;hy9heJM6aPnuKzwxVUIZ5U4M94qUKY9iZSqgRLlqKFz5ORQs9xzyvNIS2XqsYajn5udpFoRmixtI&#10;lHcig0qgBP2IAwX9MESRbbY9qSN5gMKy7XzfDAKHrS9AZGJUowf7u9nigkYAOVfKYpU8B1N2XbSl&#10;chOkvGP20pn2Omf6xz9/ozP9RphOESY96uszpPHORJg0pSglnSlcHvdwxErb0kw4bhNfNejDMHl4&#10;Is7llxXSRZxI0PBYySkJZA4i5U2aSiSYnqXkSoIp3RB+AR9PQJ7iNZAQp/DOOZKA0s9eqhxeoGAB&#10;lClTHLVrVcd779TFCwxPKhQvhFrli2JQ/eexuVd9HB7ZFKendcSVhQRpaX98yaT9NgefJfSE6Q4H&#10;5b0t86j5uLdNMK2wEO975kJypZ8ObyNQ2/HoqGAKgDq0GT+HXMlD9bPc6/B69qkQVFpWqBeBKUYe&#10;JjmTA0kuRbDoUA8Z9gmoHxjyfU/Jnb7ZModijscTgXKoOxum4Pb6ibjFv+3asoEEqj+uKH9iuHd2&#10;RnucmtIGx8e1wN7BH2FLz7expz9zKOZRa7vVx7KO72Ja8zcwtCFhalwTnT54Fe/XfRnVnq+CEhXK&#10;ozDzJE16VXm8YOnyDPXKIU/1hsjWfQVDcZ70GOrpWR0eJv/jdWGIwlB5mNT6UC8MlCTnSg4im0IU&#10;rBc8XoIorIz8DBkJTBimiBjW2TUmgpRLQCWqmieY9jmYNGv88R+/o8euM8g04UBQGj/KlmKI5y7e&#10;OnmYDIIQRBGHUUuFK3seGpNgCNa7bQoFBYsg8kBp2a2P5FYhkCJAhZ2Jsou2dCbF4XowYY5ms5Gr&#10;5CvBjAdfcJA7ORUtWhA1dGfr66/ybFoV5UsVQ70qZdC97nNY0uktHB3fAudmdcGl+T2ZS/RlTjEE&#10;t1eNZWg03lXF1k7kQGT+IZi2LTSYrFq3Zw1+YA7kQryt+InuFHEmtiaBEwLJS0D9cmQzfjm8kcAF&#10;TkVZqyKEQj2Vx0PuJD0+oGW51Erb9kgwCSyFfLuW4bsdSyyPUrj3YOtcg+meiiYbmDsxf/qKIZ/+&#10;ppurRli4d5Xh3uX5vXBhdlecnd6BJ5T2OD6mGfYMaIC9Axti18APsbnHe1jd6T0sav8+xjR+DaMb&#10;10GvD2uiZYO6eL1mDVTkyalEWbqTfhFejwYrXBwJhUsgz3NvG0zmSkPlToErCQaCEIZHrf2gnZap&#10;iPsE8gD5bXqNcirvSl7pQhW9tDxeGCY3S9zlTg4mhngEJVmYzJmUL+1FrkTJV/QY6ul+pv/5778I&#10;02/otussMhIme/iknpenmwMJj8K2sCNFwIiRIPETUzXYk4UpWHbbPBhcF+NA/rWSgTkm5ph6XSjU&#10;8w4lZ1LJNe3gPcjTZTXin/8A+fLGueJDUL0zVyqgKUKlUafWS3iRZ1E9JKVG+ZLo/U5NLG5XH3tH&#10;NsHpWZ15hu5LR+pnuYSqXrdWj6Y7McyzUvME3GHOdHeLQrxFuMcw71tdQ1LJmzAZPAIpBJMHynIo&#10;KgyS9Au3hWHy7mQOJTEPe6xChIAJJIh+2r8yAIugMV/zTmUXd3cuw7e6ALyDzrmVzrSZn3fzbMKk&#10;0vlUttMNJssDVd1bOcKqe1cWMtyby3BPF3VndMDJSa1wZMSnhOkj7CFM23p/gLVdPsDyTg0wsenr&#10;mNj8LQz9tC7aNqiDD9+uhRo1qtrsiGIqQBCiQoWKIl7PLH/hXWTvuSq4DYNOxEEcyZVC8hB5JYEm&#10;tBy7TjCpUmcOFLThvp/kmsSVApjkSpkEEyWQPEzZeNwoTMyXrJJHmAiRrjNpjp7dgvHf//7TYOq6&#10;g87EnMnm5dmz8/TQFDoFB7Mg8o70NCVxHDmHBrsNeq5LEsIJHq0TOA4e7zz+9eHjJNdPMYrHDsri&#10;Jm0jUHImm/c1iH94x6XIX/1DxOVzBQe7UBu4UvESxfjProaXqdKliqNcscJoVus5zG1dH7sGNcHn&#10;U9tYmfjKYhf23Fg+wMG0KjEKE/ON2+um4WvmIA8YSj1QJW0X86V9a/HjoY1PwOSB+omwPDpCeNiq&#10;GBHWr8yv5E7elcL6WW0Ak2ARSAImAtU+QsT3fkSYvX7UNa2drsonoB4wHP1mM/MmupNzphnmTrfX&#10;EqZVY3iykBJxdZmuP/Uzdzo/pxtOC6bJra26t29II+wb/DF2D/gIG3o0wIrOH2B6izcJUz2Mbvmm&#10;PYPik/dq4fXXX0L5KuVRskwZu3CrHwEoEMCUTTApvDOYnDMJhFiAwvKwhOVfF4bJFyCiEKklPNrG&#10;99L7JnGlCEx0JW57Gkya3OqmEu1BdoKke5tyafZ4MIM8TgUIwfTT779GYFKY5x+mIphUyYsN6ZKI&#10;AzkcvhlAgdzFVa4PSt7+Foynz8sLwrzg9bEQedl2HtvD5Kt7gunZwXrm9S7kbDGTYd5LkTAvMvOB&#10;rlSufGlUq1YBFXWfDkGqw/64FvWxqV9jHEhsbtdZLjC8u7y4v5WLVTa+uWIIB9xwyy2+XCOYJuEr&#10;wmTOxLP+twynHljxgTAxfHtIOB4FEEkqRri+q+55mH5hPqX2sfrcrnwqCUQ+3KMz/cxczBzKSuNR&#10;dzIZQARt3zrrP6RL/sCwU/pux3LnTgxFv93qChH3VM5XIYK5kxzq1urxuLFilLnvteXD+XcPxOWF&#10;vXF+bjf7PgymcS1xhHnkfgOqEbb1/Riru36A+e3ew4QmdTCpzTvo8VFtNHzzRdRj7lSF4bMmwhYp&#10;TqAIU8ECxZC/8pvI3mW5/QqFPROCjpCKg9dmiXPQJidBZvkU+2GZowWKrGc/KUxRd4qIEIXdyYEV&#10;5Ep8fSxMDijJz80jUNwnJ/u641bu5JyJOdOj335Bp22nkdGqearkqdQd3EFLGUgcxN6BTBrQoeUk&#10;A93EvrmQg8huvxBEYQmiiDMFCo4Re7ykxw4gsjBPt6+7Zbt1nc6UfuAu5G06CbkLV0SBfPkMIp8r&#10;6Ye/ypbXw/JLwH51omQxtGF4t2FQS+wd0QIHxzRniNcJ5ziILi/qTXfqg2vMmW4uH4RbK4fadZmv&#10;NIuAMH290eVMmnj67a7lljN9p1kNEZhUyXPuJJjCQD0+LIi24Fdu/0UwBaGeg0khngPIwcM+Xcec&#10;ictPgkSnCtzoMYHTvoLpR8LtYXqwnc7EUPT+lgXUPFeF3DiLed903A5gurY8EdeWaWLsMFxdytxp&#10;YV9cmNsdZ5g7nprWAZ9NaI3jY1vi4PBPsWdQI+wY0Bjru3+IZZ0bYHKzNzCt7btIbPUuPiZM1atX&#10;RaXnnkNJu1GQeRNdKUEwlamJXK2C29kJlE105WA1CRAqOYfyOVQYJn+bhm8jIhx+qlJYcib7QQel&#10;AsHNgRGXMsmplDM5qGzqEMExoPh+DignPa1Izx/PaVOKgulE//7n73j462N0MJgOIXLLOsM8VfJi&#10;3ciDExnUUmg5up6gCCQCFXGjWJBM3CYHi+RQ0eOpTe7YphiY3C3tTEz1hfTeglzv9EfegmWQEDiS&#10;h0m/BFG6tH6mpYT9llL18iUwpvV72Duqjc1HOzKhhcF0YV5XXF7Qwyp5VwjVjWUK9QYTpqG4Q5ju&#10;ECblHffoTN9sXWTO5GBaaznTDwcEFGE6ut1gCruUORUlmCzEi0Dky+SSg0lVPBfeeel6UxgkKWl4&#10;JwkmB5RzKAH1DZ1Jlce7zJukrzbMxG2GerfWTnbOxFDv+jLdtsG8adkw/t10p3l9GOp1x9kZXXBi&#10;UjsC1QaHE5ti96BPsHtwU2zp/TFDvQaY0eptTKEmt3sf7RrUxvPPV0apChVQqiydqURpJBQqjvyF&#10;iiGuSDXkajjWZkHoeqC7OTCAQiAIklBfEIXh0rJASgJPjOR0aj1AUREiShDFSjDZDYTsCygrRDBH&#10;0tOJzKH4ni7ci4Z8WfXoLzmT7rZVmPdf//wN3//yE9pu+QIZJh1C2ikuzHNPdI1W754GkxQ76O0W&#10;ClXjGN6lMGeKwpRihCBgPwKTA8r2D2ZEOJdyffe0Ir5GYV3wHv66VAQmrtNv7OpxyWmYHGbuuRo5&#10;X/gUcXFu+lC4AKHZ4cUY2pUuWxJlShXFx69Wwco+n2L/qBbYO/JTHGeifXZ2J1wUTPO7B+qBa4v7&#10;4sZShnvMnb5cOcpguktn0hn+/taFzJlcmOdh+pFw/HiIeRLdyaTKHuH6mXA9PkaXCpwpGtqFQdLU&#10;oqQwyW2iEjCChXkTgfHrPURhmH5g3vT9zpX4dvtyOpKcaaEBpYvNX22YhVvrpuPm6skMYSfi5spx&#10;uL58lHOoFYRqyVBcmd/P3OnczK44NbUjTkxsi2OjmTsN/RR7hzXHNobGq7s1wJIuDQymiW3fR5/G&#10;b6POy3SlcmVRuCTzpaIlDab4wlIl5HtvMDIO3GYPVpEzyVlMgoGDNQyPX04CVCD/uliYPGxhkKx6&#10;SHjDMHl3ipXlUHx9JpMDS07lK3xhoLJbzhTcaftf//gNP9CZBFP6SQeRfupxC/PcQ1SkwJk4YH1u&#10;5KFx4DiQ7DHGQd9cJgjxngke45XEmQiULRtIrjjh8irXD7cCy+AMnEsu5goQ1Aj3A9QGFd3JfqqT&#10;f2zW7suRq1p9xOfzuZKbjyeYEgoUsCfu6CH3VcuUxKBG9bCDg+IAk+sDo5vjc+YGZ2d3IExdeFbu&#10;ysHUDdfoTtcW9cGNJQNwy0rko/DV2omWbxhM2xxMVhrnQDZnOriJ2kJ3kisJpm10o+1PwKQw7/+N&#10;M8U6T3Ly238k3A6kFXiwjc60dQlhWkT4F9iFZsH05boZdCTBNMFg8iBdtbxpCE8kfXF2Vle7cH1q&#10;KjWlAz4f39pmhewb1gI7BjbFup4NsarnR5jBMG9M87cxqNk7eK/uSyhfsRwKFyuFeILknKkoEhh6&#10;5313ADLocQLMbZ9lqPfsUD1qgPmu5U+SA8vrWcIQ6VMeFg9SBMbhdDouewkg99jlEEyUh0YwhYFK&#10;GvIpnxJYuwjTLgv9fB6VhZ8xK5VFQAUw5RVM//z7Nzz8/Re03XoaaVXNC8I8OdMzYx1IEdfxbVjB&#10;daAUaiPO4ooJ3nXUhmGSO0XcyvaJyq8zpwrknErvRQkicyQHk5xJfUFlM8aH7UOGFrOQs3xNxOWN&#10;pztJAsqFeQJKjwLWM+Fef748ZnRsiB3DW2D/GCbX41ox0W7LwdMel+Z2wmVpTifcWNSTIDFvWqpQ&#10;b4hNEP1q7QQrQCjv0Jle1bx7DKXuq4LGvOl7hnk/HNyMH+hOFuopfwqAesz+z8qVqF8DZ/IwRfoq&#10;NhhADqaf6VRqY13IQxOV1mkboeZnkb7bQch3ECi60126093NC6kFuLNxDvOlmbi1ZhpurJxIjacz&#10;jcblpQRp6VBcXTyIJ5XeBpPCvDPTNMWoA76Y2A4HRzQjTM2xd2gLbOnbyICa36kBxrd8B/0/rYeP&#10;362FKtUqo2gJhtoFCBFzpviCBKpAOeR4rSPS9yVMAomD/dkhBCICk8I6D5VXAJKACfVtWdIxDEot&#10;RyHTNUf3LD7X96Geex4E+9zfKdahYoCiwmXzzAr/AmUlTMqbcut+pn//6y/8+JuH6ZB7cD/zJf84&#10;5EhoJaiCVtd+bB2VgoPdRAeSngkg8pW5MDCRPrfFghSFL1DgSBGHE1AxMIV/zT3FSD3ui/E0/ykZ&#10;Pp6E7AwnEuIKOJDidNtFvHOn+AT74a/SpYui6ZsvYVGPRtg8uAn2MF86Nl4wtcOZme1xYVY7XJpF&#10;h2L/yrzOuLG4D24yb5Iz3SFMd+hMX62NTnTVRdv7HKz35AQc7MqZPEw/0p3kUILJic4UyZk2WQHC&#10;w+Qnvv7kQbKLtOEQLylMAshX7TxMP+4WSKsNou93Opi+4WeT7m5dSqCkRfzcc5kvzaA7zaQzTcH1&#10;FSpCjMaVpSNwZckwwjSQIV4vnGWId44wnTWY2htMR0e3woGRLXFgRCvs6N8YG3t9hMVdG2Jim/oY&#10;0ORtfPz2q3juhap20TahQBHEU/kTSiAuoSxy1mqPDH23GUx+PqV3ppSUv5XGCkomB04EIA5sKSWd&#10;yJaHEjiJxzBpXSALCYO8S2V4A4p9y6f06xj8DElBSs6hvAgV3zMT8yjlU+ZYlNwpB4FK8d//+pvO&#10;9KvBlGYCQyXNyZt4jCBxAI8RTBzoAinkSn5ZsvBPrfU14JlvBa+x/T0MgZLAxza8Lan8+wWv9+4U&#10;diYPkubm6RkQdKnU/IIyfTwROQtWREFCFEeAnDtJcYgjTIUKxaNGpdLo+VFdLO3+MTYPbGwXao+N&#10;b4kvphCm6W1xYWZbXKZDXSZMcqebzJluLRuIL1cMxVcM875eN54wTaY7Tccdhkt3Ns0jTL4IsS4C&#10;03cM9763kG8zHh1yQD2UW1kFz1XxvBtJkVnkgRMJpjBAYUVdSbmR+lGQBJEHSWHeN9tW0EGX4WsD&#10;aQnuMeS7u3k+YWLeZJrO8G4Crupu4aWJDPGGMU8cjMsL+jFf6obTBOnstI4G08kJzJvGtMGhUa0N&#10;pp0Dm2Bzn0ZY3u1jjGWYN7D5u2j14RuoUb0qiilnKlSMIBGohOKEqRxyvtYJ6ftsD5wpgId6hgNW&#10;Pzou6TmIvq/HESjUk/TQHLe/W7Z1ciYdx0B6EibnUhRBSeJOgieAKVzd81B5eaDSE+r0hCcihn7p&#10;R+y0IkU2g+nff5sztWHOlGock3l7gquv4hEmtj5fiUrFAJfHCCDvSgaHOZKTIIh1nLCLPaEwXB6e&#10;GJhipxHJnZxD6bZ1wbQX2ZvORJ6izyE+TzzymSMRKsIkZ8pHFStSAB+8pvtw3sS89u9g++BPsT+x&#10;aQBTG5yd3oYwtcHlGW1xaWY7XBFMzJluLSVMljONxO3Vmlqk2xim4o7ciSGTzvaCSdeaBNP3Bzbh&#10;O0owqRjxkDmUgBJMjwSOJr4GOZJ3Jkn3OWn6kA/zPEw+zBNEHihXYJAcUB4qD5KFeATp/laGoJRg&#10;+nrzEorh3qYFDPPm4Oba2bjBUO/aqknMlcbSlRJxZTGdadFg5ooDcHFOD4PpzNQoTJ+Na2sw7Rve&#10;EjsHEabejbC6Z2NMbvM+ujesgzYN3rBb/fUbVcWL6ydNixIkwhRfGtlqNEW6nhsY3u3EMwRAbvQM&#10;B3wKDtgUIYj0PETr2/a93K6+wAkAMqii0joLCwmLPTsxBJUUhSmQhXgCyuVOelCmByg29DOXCiBS&#10;cUIuZb+WwX5m5k4K91L8z7//wg+//oyWmwQTISFMDiQOYBvkru9yl0B0DZ/PqPRtoV1kW4xsmwMl&#10;hdoAmiQQjRG8R60fOYbBQ2AMJvUdTOZMKotTDiQPlf4p/DL55WT8dAriir+A+HwFkC+fdyUHk8Cq&#10;VLo4WtSvhQGNamNGi9exa2gzy5eOTWiOk1Na4vz01rhAXaQuE6arcxjmLezNUK8fYRpMZ0pk3jTW&#10;OdNazW2byYR+nsF0XxdICZNypu8PbMb3+ykC5YoQmgVBd5JD0ZV0U6C/MVCSI5lDaR2B+tlgiuZJ&#10;6it3CruSy4uiIH1v7Rp8R7i+I1Df7nB6sF2h3gqGecss1BNMX22Yjy/Xz8XNdbNxffV0XF1BmBjq&#10;XVk+yoV6i4fgykLlTX1wTnkTnenU5PZW0Ts+vi2O0J0E0w497LJfY6zt3QQLun2KXrpwW7cG6tR6&#10;GeUrVaI7ESbmTPnyF0OefEWQpezrSNtuEVIO1mPZHATPUAYT5cCJupT1/baIHGS6GVQyJwuWBVRK&#10;AiCZe3mw2CZ5NDPl5gjqmpeKE64vkLySAiUnEkhuxoRzLBUi9tr1KLto+/1vP6PZxi/wzFie4VV4&#10;8BU8P/ApgykWFJMGe+z2AAD2/euTABQsO1gl9gOgrPqnYxAeH0p6R/RTlNzMCg8RgWLMrS86Jf9Y&#10;XZRL9WEichaogPwCKR/diFLupJBPP+T18nMV0PzdmuhZ/2XMbfs2dg9vbtdPPp/UgjlTC5yd2hIX&#10;prUiTG1whaHe9XldCVMvXF/Uj6Geg+nOmnEM9aYErjTbwryvVXrmgDVnstBuKx2KYvvQQrytBpRg&#10;ekx3eszQ73HInSJABTA5Z4oC5WFSGy48CB7vTqYITKsNJGupu9uY01HK7e4Qpi/XzzOQ5EzXV8/A&#10;deZNV1dOJEyjcXnJyCBvGopLDPXOzuqC01PbE6Z2+Fzl8XGtcWS0nKm5wbRtQBOsIUyLujbGEIZ6&#10;DZmP1qheDWX1uK8SpZAvvgjyxhVF7rwFkalwdaRpNgMpBxEAnvwi4v9Q/8dkxcFsUt+7GCXY5GA6&#10;mfrlqFO546ccutOAenaYawVQaoKSmutT6cmy7KeyZSd7lDNbE/dVBTAJWHwf1zrAMlGq8hlM39GZ&#10;BNOz4zloCVOK4OdjIo5iA5pwyRGCgZ2c7NqP9aMAyGnMkcIwhRR1Ivd+BqA9rDJ8jJAIURimKFA6&#10;W9GVRu9Huk/GI1t8WcTlzY+8eeMCmFx5XD/1X6tGZTSs9Ry61quOZZ3fx55hn+JzhXiE6fSUVgxn&#10;WhhMlxjmXZ3dATcWdMNNc6b+FuZZzrR2PGGaatU8u0GQ+cfXWwkTB6tmjn9PMATRjweZIx3eTpjY&#10;qlSuUI/6iSD9RMd6HHImD9Pj/ZKbyeAh8vIwyZ0cTOE8SeJ7BzB5V1L/AcM9gSTJnQTT7Q0LcGPt&#10;XEqh3izcWD3N3OnKsnEOpkWq6A3BpfmCqauFeKcmtcWJCa2ZM7XE4ZEtsHdIE+ZMn1qJfEPfZljY&#10;5ROMbP0+GulHAKpWRPHyZVGwaHHkiSuI3HSlXHkKIDNhSttkBp4dwP/ZEA5C5rnPUCk4+E0EwU6Q&#10;1g/aiKIgJScLAwOYPKSq8qUkDCn1bBDqWfYVYvpWQHl5oHzfl9TD8hd/vXQzYZZR/Gyam/d9AJN+&#10;y/aZCRzk4ziolSvZtR8HgQ34/wu5HMntb32BJHCeApM5VMwx3OsFE2GJgcmuM4VdyYtfYkr9oWMO&#10;IFun+chVtCri8hREvjxRZ1JpXGVxOdPbz5dHj7dq2KOsDoxsgi8mtsTpyS3pSq0ZzrTCeeryzLa4&#10;Ipjmd8MtXWciTHKm2ytHBs5EmDYoxJvDhH4Bz/xLrGKmJw55Z/rxoEDaEcBEhxJQDP8eKfQLwjwB&#10;ZNINggFMmmPnYXoSKtfXRVuFeYJJioUpCpQL8e5tU4jnihB3Ni1hmLcQt9bJneaxnUOYpuPaSrrT&#10;8om4umwMLtOVriwcjAvz+lqYd2Zah6CaxzBvbEscSWxuT2naM7gpdlGb+zfHEjrT+HYN0fz91/Fi&#10;9edQpFRJ5EsQSAWowoQpAVkKv4C0jaYhVT/BpEHvlGIYwfFtbN+W1XJdCJ4UHMzWctC71uVTFjoG&#10;MCmcfGbwLlOSPgFOOYThXwxQzw520uMPHFju0WRp6GzJAaVf8880iu+tnOnBL4/RRDDpR80mMNQS&#10;TMqV5DAa1Aq3gr7lSDbYo0WGJDJXcnJOpXU6VqAQRGpt20geN6ZU7qR1sQqgksJA8YtUmJcqcQ+y&#10;91mFPOXqIF/uOOTNQwkmSg/mL1WiBKpWLI16VUtjxIevMtZvaK50RhdrCdP5abH5UkeD6aamFDFn&#10;umlFiBG4vWqMC/OsmjebMOkhkSvcnbYc+MqTvDP9eMg504/UoyPsy50ElKDZT5jUeqjkSnvpPhKB&#10;ciI8XoTITWZVIWJtFCQ6kwMoqOIFMD1QvrTDtfeZN93dKmfS9Sa606bFuLV+AcO9BWwJlcK9VdOp&#10;qVbZu7yEeRNhkjOdn92dji2Y2uEkQ+JjY1rg6KgWODCsCfYPa4Y9Q5phS/9mWEpnmtX5U3T+qB5q&#10;v1odJcuURp54gVQAuehMOfMVQuaC1ZDuoylI5Z0pkIfqGYJjcHlFYNI2iUBIgsX6AThqg34KgiD5&#10;/jNSAFFY5lZqI3Ig6YKy5nlKCgedSwVhoAHlYWLIN5KhnsH0rz8J08/4dINyJp7xVYAgTPrtJT2n&#10;IdYZ3IB2gLgiRAxQBlB0f59LJQHJw6RtagOYkoUzLAEXOr5mQiSBiXFrGlpu9r7rkK/KB8iTMw/y&#10;MdQzZwpgKlZYD5gsivefK4PZzetyIHzKwdHanOksw7zzzJcuTnchnnSNMN1c2N1gurnEOZPlTL4A&#10;oZnjG+c6R+KgfsAB/y0H+3eExGCSIynMC/TT0R3uWpPK4waSk8I9wfRoH8M7gmRS38BxlTvnUIKJ&#10;++3VeqcfVBrne/+wey2+s3Avmid9IxGmb3asoTOtIkgEaptCvpUMS5fhNoG6vXERtZBQzcfNNbMt&#10;3Lu2cpKVya8uGkagBuLinF44N6Oz5UwnCNPxcXQmwnRoRHMcpJQ7bRtImDp/jMWdm2JA43fweq0a&#10;9rM0+QsWMZhy5i2M7FT6uApI8+EEPDtQEBGWWJgCeYDC0noVFsLAJHEh9sMg2X4EwPoEREoxaKcp&#10;KVR+u2DaTu0wyamiOVYAEeVbg4njLqOqef/HnOlnNF5/AinHcYDqJ2TkTMHsBwMiphBg6/yg9nBF&#10;5EKx6P4qZAgcLqvQoOWItD362uRhCr9vuO9k7jSSMI3kF80zhSZN5uizHvHVPkReOpPCPKvkMWey&#10;n4wpUBCVixdB59eqYF3nd3FsVFM6UwucnNgC56a0xIWpKjzIldqars7uiOvzu1s179aSgYQpuM60&#10;Zjy+WhNcZ9qou22XWa70HXMd50pbDCYPlHMlF+49PrTVLtiqNG6OJKDYPj6k/noD6pFBE/QDaBxc&#10;TuFlOdT3BpTaNS60Y6j3LZcfMOyTHFCrcW/7KtzZSm1ZwXY5vmLIJ5i+VMhnMM3BtVXMnVZNxPUV&#10;43BtqXKnIbg4rx8uzO5hFb0vJrXD58qbRrfCEeZNh0cSqMQW2DO0BdZ2b4Tl7T/GhObv441XnkPF&#10;55+zZ+g5mAohW56CyJC/ItJ8PJmDlYAMjgIVgSjohwEKyxUWtI+Xg0YKg+WBsrBP+4XgSQ4oJ62j&#10;uE0uZU5FiJ5VsULOpDGmaUsmQsXxlpbKYKXxf/1hMH2y7nODyUDSdSZfhAhAMjhsBgLbJwZ8VCkC&#10;mDTQ9Rp3MdcNfA+YhWhedrzkIPLrYq9ZxQClsM8KESqR6hrDTmTquRJ5K79HkPKZMynM08yHBEKl&#10;n4x5rVJJTPy4Jvb0bYDPxjXDiYnNmS+1IkytcIFh3qUZquK1oyt1oDrh2jw608K++HLpYIZ4w3Bn&#10;1WjcXTuJYd405kyzrPhwj870QIOagAicMESSXMnBtJXgqJLnZkD8Qj0mTA/lRCp7C6aQHhKqsMy5&#10;AphcbuX6P+i9lSsRpu+sXYtvdjkJLAfVatwnUF9vW21AfSWgqK82LTWYbq9bEMA0HVdXT6E7jcdV&#10;XcBdPNyFe3P7GlCaUqT5eYLpKCE6Qh1SyKfZEHSn5W3ewYK2DfBezedQrmplJBQpjpzMlXLkLWgw&#10;ZUyojHSfTuNApfMYSA6gCET/C0xJxX1DLpScvJOFofEghduouBzsJ8eKVgOdYq9fyZkMJlXzHvz6&#10;MxoFMClnSqlbL4IihLmTh8DACMkGtmDQwA76GuBBeOgA5H6Bwn13LAGl8I7QRF4vcAlO4GKSfz9z&#10;MX0mvYc/vvoGFGFK3GsTITO3mY3cZWohj5wpCPPsyUR0ptKFC6B97apY3f4tHB7aCJ+PbcYzLUM8&#10;giRnUph3iWGed6WrszsTqG64saAXYRqE28yXvlqZiK/XTsRdPQ7ZHvOlB+vTDfZGQ7tYV/IwacKr&#10;ORKlGwLNoQRTBJYgfAuWHwoWuQ/X2bK2BRJIjyMwBWGe3GnPerrSeoJE7V6HB9S3ezfYuvs71+Hu&#10;jrUGlGD6SrnTZpXKl+Grja5cfmPtLFzXRdyVE3Ft2RhcXTIc1xYPxWXmThcJ0xnCdIIwHR9LZxql&#10;QoTyp1Y4OLIVc6fmWNnxPSxu9wG6NXwDFSuXR+HiJZE7bwKBKoisKkAUqYF0zefw7O9dKQpHGKj/&#10;Daak8EkBNElCPLberSKh3JMwJSdBpTYMk/pRkATWriBn4uf493/9jm9+fUyYThCgKEymsQFQGvR+&#10;8CcBwQ3qpykWpiTidv967ecVfW0UFve+ofcO7RfZP5Ew6RfXR+xDRl1nKlwFeTUDIq+bAZHfYMqP&#10;l8sVx/iGNbGj27s4Mpz50viWOKXbLlTJm9KCYR5zpmktLG+6OrsTrs/tjut0Jl1nEkx3CNKdoPhw&#10;Vw/JlysxxFNu8t3+zQRnewSgWKh+EFRWfNgYFUF6pBwo7EJ0GQESWaZ+3LvWpP2UN/l9LMzjspzJ&#10;XElA7dlAgALt2YhvCPk3andvwr1dG3GX67/esQ53BNRWAUWH2rySokNtnI8b6zQjQtOLCNPysXSn&#10;Ebi2ZBguL+hPZ+qJM1M74YQucqs8bjA1x+HEloSpNfbqpz57NsbCNu9hUrtGqPPS8yhSsjTy5C+M&#10;XMyXsvH/kbVYTaRrtYBn/SgUSSDy/UDq/2fJ4Rw8BhBDM8kv+9/tCoMix/FO5Pt+m1//jBxK7ZAd&#10;BpGHKgqTwCJMdKWMo/m5VRq///Mjg0nO9Kzm5ZkzUYEzRQaw72twS1oXHtDBchI4KHuNP1bwOq/w&#10;68N64vUhaZ3tE+xrOVqibhLUMwD2IdN7g5EjfxnE5Y1jvqRJrprwWgBFCsbjo5crYVGrN7C393s4&#10;ProZzkxqwxCvDc4wZzozqRnO050uMW+SM12b05n5Ug+GeL1we+lA3F4xAl+vGscQbyrub5qDb7bp&#10;ccRL7SKoig+a8RAuNjw6utNV8w6oJO7aH/dvcvBQvvjwiCGeOZJB4lznYQBOLEx+2ctXAH8kVN8J&#10;KIL07d5NeECAHuzZxP5m3Gd7f+8W3N+3FXf3Unu24muCdWfnBnxFqL7csQa3t67GbTrULYZ7N9fN&#10;tRkR11dNdpNfl42yuXpXF2k2RF+cndktmOzK8E4hnnIm5k4HE1vjAIHaObgllnf8ELPbfYQ279ZF&#10;6TJlkDe+KGEqghx0pgyFX0HaNos4wPdxoAoEuZCDKBakMEwpVZAItts+of3NdQJ4zJmSC/1CsPh+&#10;ckqy3Y4VhSkMlC4CPwHTvceP8PHaz/HshEOUA0kXbmMHcQQISYOYbXIAmPxyDJCxCr/+iWNoO/W0&#10;10XeQ6GhwbTPnv6ZteEw5Mpf2i7a2g2C+Si2FUoVQ6d3a9pTdY4yxDs5oSVOT2pNmFrjLEO9UxOa&#10;4NzkFrjEvMlgmt0F1+b2pCv1we1lg/H1yjEOJFXvtiw0iL4JruE82KVft1AVbxOhCmY9ECjB9MM+&#10;Otb+LfhhP2Hat8nyI0mu5CpzLlST20QU40xhJYGKwMnhHlLfKZQLYPqW8DzYswXf7NuGb/ZvN317&#10;eBfuH9yFu/t3UtsNrK/3bcEdAvfVzo34ik51a+Mi3Fw71y7i3lztbs3QTHK7A3cJQ72FA3Budm98&#10;Mbm93SSoMO/w6JbMmehMo1rj0Oi2ODi6HTb2b45pLd7CkCb1Uev5ijbZNVfeosybCiFrqbpI32kF&#10;9DNAgslNKRIgDqoILIH8smAKt0kVuM9/kOVBQegmqRQegcavC0JBD5TPmcIghd0pDUO8KEzMme79&#10;/BgN1nzGEI+Dks70jL/WlAwI3hUi7sA2yeD32wIleW0sjNr3adL+bGOdLLJs+yivcpNunyFECvPS&#10;jD6AzB+PRK74kgzxGNrRkfLn0yO+CqJ6hVIY9FFdm5R5clxznKIjqST+xYQWFuadmdyMMDWzUE/X&#10;mG7MZa40v5crPizTrRdjcY950n3lSZsX2H1B97YstougXzL3uMVw6TYH5F2e7b+hGyi0uq+8hfqO&#10;odX3bB8ynzFQ2AogJ60PgUT9qDYMD/f70YvQRvqUB/N7wvSdz48Ycj4gKN8Spu8PEKQDOwjTHnxD&#10;3Tu4G19Td7j+K26/Tae6vXMTbm9fh5sbl+K6ZkWsmeVuGlw5ge40lhqFG8tG4MqiwbjA3OmLaV3x&#10;2bg2LsQb3YpqTZjaOJjGtcf+8Z2wqOtHSPz0LTR4rTpKlCqNXHbRthCyV2mA9D02MpchBHIWATXU&#10;gRVWcqVxD5f1g+2xILk8iW0grbMqn8I5QUO3Uev7YZhiZdehYkCKwrTLwTRyFzLqOpNg+vrxT/hg&#10;7WdIMZ5wTDqGFARKJfIkgziQH+wenCdgopJ73dPkoYm8nv1kAYpdF+iZ0fwnMLx7hhClGrMf6ccc&#10;RKaPRyN3/lKIy1cA8XHx9sD+QoUKo07V8hj7aT3sGvQJ4/5WODW1tZXET45vhtMTCdKU5hRDvakt&#10;CJPm5DFXmt8bNxb0Ca4vKVfSL0nMpObg1trZzCtm4fLymTi3bDrOWzsD57VuzVxcXjsPV9bOx/UN&#10;TOwJ2pcMo+5uo4vpOtAuhmTMszQNSEDpwmsULgESE9ZpH0FECcRInyCp8PADIfqe+kHOpJxp30aC&#10;xNBut8K8zbi7cx1ubV+Dq1tW4+rW9biybTMubdmIcxtW4/Sa5TizeglOLZ+Hs8tn48Ly6biwZBIu&#10;LRmPK0vHUqMt1JM7XV48BBcJ1Nm5/fH5pM52X5Pm6B3yMI1pZzAdnNwZO0Z3xrjm7+DD115AqdJl&#10;3QyIXIWQrfonSNt7Kwd94EJD9nNgE4yQbJ2HKTmoQuvCIBlMIZAkXy4XZCqXR0X30TUogRMDlXco&#10;70xhkMIw6VJMejpTBnc/0x/46tFDNBBM4w4gxQQ6kpxJxQcbrLGDl4M+GPwerLDC+z4NgLDseCGF&#10;309O9oQ7Bsf0254dewipxuoXBQ8i9dgDyMi8L3OTKciVUNEcSfmSni9evHhxvMVwY1KTujgwognO&#10;z2rH2L+tTSE6palEEwRSS9Ol6e1weVZnXJ3Tk2FeL+ZNvXF1YX/cXDoSt1ZMwJerp+DWqmm4vGQy&#10;zs2fgFNzxuDzWSNxdMpAHBjbC3sSu2HvyG7YNbQzdg/thAOjuuPohH44OWMYLi7mmX61fohsLr5m&#10;SHWfjqb7jXSrhJ/N8JBwOCcKu1MUHg+Sl6/imQIn/Jp5kAoL19ctxoUVs3Fm8SQcnZmIw9TBWaOw&#10;b8Zo7J4yCjvGDcW20f058Pth5+je2D9pII5x+8m5Y3Fq3hicmT+a8IzG+QUjcGHhUFxYMIh/8xDT&#10;iek9cWx8BxwZ25YQtWF4R1caS5jGd8SBiV2xf0ofzOnWGJ+8XgNlypZFnrgiyJmrMDI99zHS9d3O&#10;gexdSE/j5fhhGwGLTvU0eJKuj8IUgeYpMHmZcwkevxzAZcsBVA4mvvY/wCSQ5EyCKQjz/jSY3l99&#10;3GAKz82zO2pjBzHlE/+nKQlEscsxSgKn1v2HfWOlz5hqHGEacwCp6aRpCFX68cyZOi5CrqLVEW+z&#10;xnV9KQElS5dE/ZcqY3KTOoz1W+L87E6M/Tu6uXhTlDNJrehKbXBxRifC1A2XZvXCpZm9cIU5wpV5&#10;A3FtERPxxeOZN4zloBrNs3MiTs8aji9mDMHxyf2wd3gnbO7RFGvaf4jVrd/HyubvYlXzt7G65VtY&#10;2+ZdbOzwAfYNaIHPx3XDuVmDcIVn/lur9WAThoubl9hzGgSV3OrHPQSLMKnkrVZhn6Dx8MRKrqSL&#10;sncUbm5aQkech/NLpuLE7EQcmdQf+0Z2wY6B7ai22Ny3Jdb2aIHVXZpgbedPmEN+gk19WmLnsM4M&#10;z/rj0PQR+GLeeJxeMBGn5o/D6fmj8MXsIfh8Wh+cmNqTf28/nJo9kG0vfDapI46O14+jESiCdEAw&#10;TeyE/RO7Yf/UPlg5qA3a1H8N5cuXQ578RZArdxFkfO4jpO27g4PXh3Z65iHHTgCSQfU0mNSGpKlH&#10;/naLlB6OEEiShyasCDyhvm/DrqQfG08eJD1nQjDtoSvtcTD9m85056dHAUwcyARJhQbLRzRoY8BI&#10;Dp7/K2nwS+E+FXEkrjdI2Q8D8zTZa8ccMmd6lqGe3CkV2/TjDyBLr5XIWbIm4vPkM5jy582PYsWL&#10;4Z0aFTG9eV0cn9CKIBGmmbrhrQ3OCKbJrQymc1Pb4cKMrgSqO87zzHtuWg+c56C5OGcgLs0djrOz&#10;huDUzME4PXMo26EcUINwfFJfhjjdsL1PC6xp28AgWtv6A2xq/zG2dGrMtiE2tH0fG9rUx7ZOBKpP&#10;I3yW2A5npvXFJQ7UGyv0Y84LcXeTnGqJOZWmB4Uh8tOFDJxdbjKrZjt8r+3UtwwdlbvdWDcfl1fO&#10;wJmF4/A5P9/Rib3pxB2we1Br7OzfEpu7N8H6zo2xptMnWNWW0Ld6H+s7fIQd/dtg/9g+OD5rNE7O&#10;n0gnm8JQbyrOsz29YAxO8u/+fHJvOlEXfDalO05M64nPp3S1UO/4pE44RoCOyKWoQwFMeyf3woZR&#10;ndGFeWr5suWQK64QcuShM9Vsh9Sa+aAnVQXO9IQMJgEUgieASYWLyHIENh7P4PEtNdz1PTRhxbqV&#10;ZGEgwz6D0hxJMye0bxgkH+JFnUkhXiZfzbvDnOn9VYKJA1WuZJU8B1OSwe3BeIr8zIfkFA4NDaBg&#10;Xew+T4WJ28LLKRnWPcs8SeHds8yVUo7ex+V9SD92P7L0XY3sZesiPiiNx+WLQ8FChWym+IIO9XFy&#10;Wnucn0OY6EBnp7UxdzqjGRBypintCFJXAtSNkOmGOMI0sw8uzh5A+Abgi6l9cWraAJyZMRRnZg83&#10;sI5P6ImDwzpiV69m2Ni+AR2oAbZz0O7RAKUbHBjQEvv6NiVEjbGfOjigCY4P1yz1bgw1+xOo0bix&#10;cia+Wk+gNupxXEvt0Vyac6fw7gfmVx4kyU9i/VYVREKkiuJXBFGzv68QpHOLxuOE3HJKXxylCx4Y&#10;3g57CNPuQa2wtXczbO7VApt7N8dWtlt6NMMW9vfw8x+ZOgDH5yTixIJxOMMQ9qLyv6XTcI79M3Ti&#10;03P499KRTs6gQ/F7+YwgHRnfnq5MwCiBdFji+gOTu2MPYdpB9WtWH6VLlnIw0Zky1e6MNIJhOP/f&#10;MRBF8iWDiWlHMg6VPExSCKIAJLWx0EhPwCQ3CtaHt7llAhaByeVKvviQliFe+lG7CBPfS8701U8P&#10;UX+FyuH843SNifmSBqwGeOwg9gPfP1QlrP8Ek1fYiZ7YRtn7SeH35HuFl7U9JUHyepa5koBKZTDt&#10;Q5YB65Cz8nvmSPnjFOrF2SO+3qUzrer1if2Y1znCdJ7OdH5Ge7qTcqfWdKW2uDCtIy7M7Ep3IkzT&#10;ONjpShdma15aP/b7EKR+DO2YM8wdhjNz6E7T++OzMV2wt18zbO/cEFvb1cfW9u9hC0O6TR0bYFv3&#10;RoTsY+zr1xiHCNGhgZ/iyJCmODa8KU4yJDo7tQddTz80NpYh32x8vV7PA2fYt2khw75lNhs8DFL4&#10;XiXdPXtv63I3+5s52LWV03CeIegZfraT0/i5JvRgSNuZoLfF/iFtsJsh5vY+zbCtHyHq1RRbejah&#10;U32KLQR/G0O/PcOY343pRhj64IuZ/Pvmj8XpheNxdhGdik53ZuEYnFuo8HYoTvPk8sWMnuZKx82d&#10;BFYHy5mOEKxDDAf3MszbO6M/RjOcLFFM8/MK05mKIePr3QgTB/9wjpcwSF4GkJNdkA1D8zRx0Nvt&#10;GB6oiBwYyTlRpAroCxHmSkGoF9nfgSR5kHR9ybtSmpGaAbETmVSA+Nd//Y7bj37Eu8sJEGFyzhTA&#10;FAzc8OD2gz4WiKeBpPXhbbGvCy9bn4q8p6R1HqZgWVI53LlS4Exj9gUw7UXOEduR6/mPEZcnzj07&#10;T/cyJSSgfo1KWEeHODe7q+VL52Z0JEwd6D7tCZPCvbY4N70TQeqOC7N6U30JnOajsWX/zMzeOD29&#10;NyHrjS8mdMbRoRyAPRthK91uXcu6WNusDja2egMb29TD6qa1sfSjl7HowxfZr2P77OvVEAf6NsKR&#10;gZ/g2ECGesM+xanRhHhKZ1yc2xfXluh2+Km4p+tYmxcQpqWWQ/mw7kfBRMmRIg9I0azvDfNspvfl&#10;JWM50Ifg9Iy+ODm5JyFn6DWSucxwwdQKuwj8lp6fYEPnBpbDrWz5JvUW1jD8XMtQdH2HD7G+3XtY&#10;3/5dbO/2MSFsx1CuD04qrJ1NuBTmzh/BljDxBPDFzH4W8n022cEkHZ1Ih6OjH5neBwcI0oFZAzG9&#10;XzuUK1UaufMUQu785ZC1wQgOSv4vh/FkyHwpAg+Xk4DkIUsCDeHyCq+XzJFiYBIYSeBwco7j1qUY&#10;ovxNQHm57e5uXe5PeLwzCSLJhXm7kJYwZaAzZbZHff37D9x6+CPeWe6cycPkruFwkGswq/3/oaeB&#10;Jng8TNZn62FJArBfZ32+1jsSQUolMbSLwKRfcRu7G3lf74K4XHKlfAaTHtj/zosVsX5Qc7pSN4Z5&#10;XRhidaTbdDCoNBtaOjedod1M5kqzFNr1N6AuMMxTqCcX+XwUQ7deH2Bzi5rY+OlL2NrydexkHnRg&#10;QHMcHdkRx8d2xomJXegI7bCvf1Ps7dkYu7o1xPauDQheAxzs8yFB+gjHB32Ez4d+gi9GNMGpUbq2&#10;1RGX5/XFzWWJuLN2mgH17Xb9HMxKd1tFJE8iTAz/7hOmu5uX4s5GzViYiWsrxuPigmHM5Tj4JzOX&#10;GdsRx0a0wcHBzakWOMAQb1ff5gzrGmE9P+9Gamv3T5hHtcCeIW0tzNs7tAN29m3G/O4drGz0KtY2&#10;eRU7utXH4RGtcWJKD8IzEKfoygbSrAE4wRPL51O6JXGn41O6WJh3hM50lCHh4XnDMHdIV1QuXx55&#10;8hRAvuIvI1fbOe7mTsLzjIVySSF6QsOkAB45Whggro9euA1gESTJwBNeTrqObkRgHDRa71zKuZJb&#10;jsK0x4oOgkmulMbCPOZMgum//5swPXqItwwmDlgVIPzsh5hB7wd+WP83od3/jZLApDZWWq/3tzl7&#10;0RDPwDKoCNeovUjFs0RuwpT/0zHIG1cSeRni6VkQBRnmvfdKZWxJbGO/cGEwzWLOxFDv7MzOdChq&#10;emcL787P6EGYeuH8bELE9izDlpNj2+LYkE+xs/0bWP/xC1jf8DnsavM6jtOdTs8YgItLxuDKqknM&#10;MUbhomZZLxrK1w9kSNiPoWBvHB/TEYf7N8aRAKbPh3yCk8Ma49Twxjg9ojHOjWuJSzO64PqiQbi9&#10;cizubNBzzBcSpuUEiDBJhMnNwXPOpEd23d4wl640BZf5nufpoKc4uE9M6ICjw1vh4KBmhKiZwbRX&#10;BYiBrbF/pErZdBDC9vnEbgwHGdIRjlMLEvEF9RlhOTaxBw7wRLCFDruu2avY2uktulsr5kg9mC/1&#10;Z940CCcZ9n7O7+kzwqN8SbLcaSrhkhgeH59DmOaOwOIRPfFcpcrInbsQ8ldpgBy91jLv4f+RrvSM&#10;gfJ0d4qsMzcSPBy0YZio6IwIB0hYWmfuFPRjFVk/zLuT1kddyoOl1l9XciGeoHJApWe+FILpR7y5&#10;TFU8DlpdrCVQKQVVAI+HKDmY/m8VhjG54/h1EXB8G9uXMxEcX4B4ho5kE3S5LeWofUg3Zi/yEKqC&#10;7WYjrnBFxOVWqJeAAvEJ+ODVKtg5tj3OE6ZzszvjnJwpBNMFDmYVHy7Qnc5NI2wM99SeGtMKh/o2&#10;wO4OdbG1Oc/WbergKKE4OaIZTo7nMeYMwKVlY3Bp6WieqXvTxQbgMgfcBYKkbaeVtE/qiRNjO+Gz&#10;kS1xnFCeHEKQhjbGF8MaEaiPcWb0p7g4tQOuzutNdxrpbjrcPI/uxFBPj/OSO+mW9N1rGOatsmdN&#10;6O7e2+tn4Drd7OK8/sz5utvnOT66DQ7RkQ4MbIqDQ1pg36CW2En32TeGjkUYzi2gszDfOU34zs4b&#10;hFNzB+M8Q8SLyycSqBE4xjDx+LjOODaMbtb1PWxu/Tp2dH8fB4a2wPEJXfD51F44wZD38+mEaWpX&#10;wtPV2mMCSsvTuuNzOvvxOYNwZN4IrBnXF7Wq10Cu3IWR/6XmyDJwGwco/4+ChHlTcvAINgeRb31Y&#10;9yRMDjSuV1jHUM8D8jSApNhtKYc7cNx6D1EYJl1rcnPxPExpEwWU5ubtisL05U8PozCNZxvMGrcH&#10;q2iQBvKDPtz3MPxv8q+zip1fjt1GxTrRE9LzzxmOpiRQqdnXtaXUDPNyjt+PWjMO4JN5e1FvwmaU&#10;aDUO+UtVsiJEfF7CxFDvo9eqYtdY5kh6EL1g0k/HzBJUBGlWV1zUtaWZciaCNKUjTk9sjy8I0rFB&#10;jbCvy1vY1e417O/6Fo4N+BgnGJ4dY5i2u8cHDJ0+wpbBrbGmdzPMbvo2ZrSojzmdPsaSjg2Z2DfD&#10;ocQu2De0HT6jE5zmADwxtg1dqRm+oCt9MZIa8SlhaooLU9obTLcIx9frZlgh4js97WiX8ibNlnBF&#10;COVMgulr5lVfrptik1AvzOlj1ccTPFkcGd4ch+RIEp1z79BW2De6Cw6M60Go2uD4+O7YM7QNdjGs&#10;OzS+F/Zz25EJzAVnD8WRMdyPLnSEod0xtgfopjs7v49Nbd/C9u4NsI+QHh7dgS5EMOlAJ+WEbNX/&#10;jO9vzkSYPmO4eXzuIByl222YMgD1ar7IKKEw8r3wKZ1pPfMYB8EzgsWHeYImaFOO4P9Z1T6/LlKI&#10;CMEUASxogypeEkj+A1CR60oK5UIwudYB5Frtzz4VhslX8yIw/c9//4kvHz3Cm8uPu5xJF201A2LC&#10;MQPLbhLkIA5Lg95D4GHxyxEYAoW3JTmOXcsKXh9a70Gy7WExh7P1+jxyomDmQ/pxh5CD7Vuz92H5&#10;hn04tG49Nq9Yg0+a92BoV9pcKSGYVtSk7vN2QfE8YbIQbxbzJf18jHIownSBMF2c3d3BNJkgjW6J&#10;z+ggh5kjHSBEB7rWw5Fe7+FAdybobetYgWFM3UroVKMUGteogI+qV0KrejXxeoXSqF6yMOqUK46G&#10;1cqgK993Qv1XORgb4Qwd4cy0zjg1sjm+GPqpgXRqJDWqCc5NaYcrhOnL5YTJ5gDOx7eq6O1xjmTX&#10;lFQq37Penjak54V/uZYwLR3Gv0khXmd8xpzuOCE4Nrw1DhGkgwTpyJjOODyuO9Z0/QRj33oRw99+&#10;EcMa1EHnujXQnurwRg10rfciJjZ+E1MbvIJZDV/B2nbvYEfX+tjb60Ps6dEQW9q/je3d3sPuvh8x&#10;bGyK46P08zKd6MRdCJOT+p+p5d8oZ/qMznR84Uhsnj4Yb9Z6iWF3ERSrXBcvdp2NKok77JclnhnC&#10;/7nBEILJ9036edX9dnu4C/PkQoE8VB4m2x4N98LgeCW3PlJkICw+pPOuJD3L7cqXUg7dERPqOZh0&#10;0dauM/2POdNj1FtGmMbzjDDJweQUreyFFR78SQBQ30vrBIpXeBslQPwsdOuHt3uAYmTPPidE+oUO&#10;KfW4A0g3fh/yjduNnot24dy2Dbi5YSFu7FyNCX16ohAhKlBAM8YLoGD+BHSs/xKOTdFvLxEmzX6Y&#10;2d5guki4zs/uSqAI0xwH0xmDqTmOD/oYB3vVx/5ub2FHuzpY8fGLmFyvMvpWL4l2lYuiXa1qeKta&#10;RRTn8YslFLRfbS9TrAjy5syJatWewwvVquKl8mXQ653aGFG7Kla1q28FjXOTOtKNWhKkpjiV2Bhn&#10;xmjGeltcntsTN5eOwB2GefcV5u1YFpkFIZB0q8XDfRvMnVQ+/3L1ZFxbynxpLnMfDeYx7XGC+dln&#10;lCp5B0e0Yr7WGes7NcSIulXRvDJBL5yAWpUroWrJUigclxdVSpdCxWJF8VyBOHxcsRQ6Vi+H7tVL&#10;YVy9KljauBY2tXwTm9u8iV3d3seePg1xYMAnOMbjHhvXwcI7B1JnuhPffxqXZ/YiTH0Nps8YNu6Z&#10;m4gP3qiNnHkKo3rlFzC6R19Mn7IYDafrWd0CSBCEAAoDRdfKMuow8unkPoSuoepeLFAxcLkCRFJg&#10;HDRRkJ7sh50oqQSSU9iZXL7kYcqo0vj/+R/nTG8s1eRWxqoTBRH7AVD2cBUVJBhSRdrwwA9L0AQD&#10;3y/bOr/dH+Np0uti1j1DeBTWWWg3nkAFIOlXOtKMP2Q/ah1PoHqMX4pzi6fgzpYFuLJpCSb26UpH&#10;0mOR3U2BpQsmYHCj2jih0vf8bnadSTnT+dldcGlej8CdGOaxb3ARqNO6m3RoQ+zrWQ+bWryC2fXK&#10;Y8DzhdCkdDzeL14IHWu9jGXjE5E4dAiKFSmGQvnjUbRAPIrExRHkeDxX7QW8+fZ7+KRxYxzYvBar&#10;B/ZCt/IlsLTpWwSqp4WWFybRISe0xflJbXGJn+3q/L74coWeyzcND7YsJERr7L4mew75wU14qHuX&#10;CJUu1urxxg6mEQxbe+HUtJ74Ylo/nJneH6en9mae1g1HRrfFmjbvIPGV8pjd5iMMadMMpYsWRbHC&#10;xVAkoQj0A9qvvPwSataqhYS8efHp229i0YjBGNzwHbSuWAzdqhTDyFoVMeeDl7C6VV3splMdGEi3&#10;Ht4CRwmTZkGYMzHP/NzE0G8WcyoVKJiLfbZgJA4tGoe2jT6AHkBZpWx5rB3UnbnVCMxatBZFx6tA&#10;IBjCbhTWQaTiNj1o3+byBcAkC5OJy0G4Z0rGicJyIIVDuyclkASRe4hl9BqTyuJJnOn//J+/DKa6&#10;S5Uj8Q+awAE8kS7l3cnDlGSAR+WXrWARQBTrQk8DKQJqMuvdNrVa5jEDhWFKy8+adeJBJEw9ik79&#10;J2NVgzdwacpAHJ49Es3eqYdSJcoiwSa6xuH5UkUwlWfYM7M64sKC7nSnLgRIvzvUwX639cay/riq&#10;X1df0o8aYD/ydX5qJ3w27CPs7FALy96riAkvFUP/aoXRm2ftoXVfxoLeXXF06yYcPXwA77/1Jorm&#10;zYPShQqieL78KF+oEEoVLIQK5cpjaH8e89xJ3Dp+AOM/+hDt4rNjV48GuLF8CG4sGsrQrj8uzuyB&#10;K3SXG0uH4OvV4/Bg/Wz8sGM59JOc+tkZe0ilHqmsZ0zsE0wr7JHMtwjTdcJ0fjZznpk8zpJxuLRs&#10;HK4sTmTI2g97+jVB4ssVMLxOdZxYNQ87Vy7lgC6NwgkJKEiQVJgpVbwEqlatgiIFC6BPt844e3g3&#10;Pl+zBFOaN0STkvFoxpPHwBdLY9qblbC+ZW3s709nYjh5gnnTKeZHp2Z2xxd6NsTcXvhiDoGe3Qcn&#10;5/TH5/OGGEyHF47DwI4tUKpkWXvIzdgOrfDF4glYvmg5yk3cwQHvnSgAKlJ8cDCl0IwHPVTStgmQ&#10;p4EkPQmTgAk7UQQkSs8tdzCxP9zJAAq1PsxLCpMrPkRgolL8979/J0yPHUzBrPGI9HRXDWaFeqGB&#10;ngQwG+wMv+zuXK73rhSr8OuDvi9yxG5T6/pRmORK6qfUs/3Y18/epBl/EFkm7UfxmUcxbuJiLK1a&#10;Bpvfqo7VvVvjjerPo+bLr6A0HaMwQz09RGVBx/csX7q4gE40vysuzuvGAdjBfgD51kr9xOYwfLlq&#10;JG6vGYsvV47FtfkDcGpsSxzo8Ta2tHgVqxnirWnM3KfduxykLbFn2kgc2boWl899gUXzZqMaw6Xy&#10;RQqjbOGCKMuQqTzd8L1XX8amBXNw8fhhXDm8F1t51h9apTgWv18N1xcMZG6kZ+9NsTzp5hI9+WgM&#10;7q2bjAcbZ+GHncvNkfTQFXsGuYA6oLtq1+FbwnRv01w60ySDSQ87OU8nuLpmJm4QxFvMpc5O74NV&#10;zd7AyOcrYnmPDnz/Xbhy8jg+evcdwlSAzuRVkI5aCDWeq4bFc2bi3LF9OLtzPfaPG4QJzLEGvVQe&#10;I18ph6m1y2NR/arY3uU9fDaeYeqcPjwxDcSlRYNwYeEAXFg0EGd5Ejo9py9hojPNGYxj80fgKMEZ&#10;1bUtKpevgFzZ8+DT2q/h4PSRWDBrHiqO3+UgsNkQKpWHK3l+OZBV9pLC46cWRaYYSfZEWMI3XOvV&#10;ShzsgojwuMofIeI6J8LC/C38u09e9vM1aulMXm6Sq6YTOZisNO4muv6Kmz/KmTh4DSYO7Akc/By0&#10;ur/JwxIe9E+V3OdpYWCwT+yxPDheT67Tsncl9iMwHUa6CQeRedIBVJl9BCvmr8LeN2tg55vPY3qL&#10;D/Fitcqo+WotlGdeUKZYMXzwfHms7PExIeqNSwsZYs0nVNQlutSl+T3oEoNwc1WigXR77UR7hvjX&#10;66fimq4XMXw6M6E9To9oipODVcpujgtT6ASLJuD0puW4SEiunzuFGWPHoMkbdfF2lXJ4t1o5dKhf&#10;FyvGjcSlA7tx6dBunFm/FLuG9cBW5i+H+nyMy8yddD3pwdZF+Gb9NNxZSZD43g82TMO3mwjTjqUG&#10;kX5dUO706yHBtN6FeduW4t7G2fhq7SSeBEbhyoIB/HsG47qezLpxAdsZOD9nGLZ1a4zZDeph5/iR&#10;uEJn/PrqeWxeuQzv1K6NisWLEf4iqFS6NGq/9DLGjxiKE3t34vze7TixfA4OjuyKPfzONnd4Hyua&#10;1sWqprWxqfWb2NevKUO7nji7YJD9MNq15SNwZelQXFo8mDD1pzvRmRTmEabjzJmOLhqP2YN74Z3X&#10;a6F4keKoW7UaNvbqgEWTp6PyRA1sDX7m60PlQg6iCExBRc+JfQNLTrXfWt+PwGXPURRQ3CanC55D&#10;n6z0fHKCkYKAPEO38b/75CGKAGUARYFSPwxTujG73QyIfxGmWw9/Qt0lGtx8c7mRAeVkD/IPDfRY&#10;+fX69Qy76EuYIjnT/wKTq8xFwQnvYw90MbfTcijMC2B6lm1awp5p4gG8sWA/ds+bh5Mf1cTJlu9g&#10;YedmeKtmdbzxcg3UqloJVUoWQauXq2LbIELAUO7S4r4Mg/rar6lfW9qPGoAbcqXVo/HVmnEEaqL7&#10;ZQvmX3e26JciZuAGner6wr64OKUdzk/Ubzf1sccIX9u4GFe2r8Ptzw7iHoE6vnYl1owajLWjB+LQ&#10;gsm4sGkFbuzdiktbluHUgjE4NLoLzjKfubVoBG4tH2cXZr+jy9zn+91dPRHfEqTvNs7AD5vn4NEu&#10;50y/HduG3wjTL/b4ZMG0Ft9tX4q7BPGr1eMJUyKhH4zLhEl3yN7csgTXCNWFhWMYxg7FgcRe2DN5&#10;BC7s3ogbnx3GV+dPY/ea1RjWpQu6fNIIw7p1xUo60uk923Bxz2acXbcY5+ePxanxnXEisTmODPgE&#10;B/p9goMDm+F4Ykd8PqEnzi8Yist006vLR/K7E0zDzKHO06lOz+uHL+YOwIm5Q+hMw3GUn2PuoG7o&#10;3vITNG1QH+9UrojVLRtjxeSZqDhJ14YCmIZxnAgmUwCWZpbrlyZtmVLfHjpKSPwDSP1yZJ3r6/aM&#10;p8FkjqQ8jNAIpJSa1RAGKABLcvBEoVKI52FKx/Au3ehdyGLXmf79G2788BCvC6aIM1FyJsEUOFN4&#10;sCeVQAmKAwIxgMnnTWoNrmD/8HGUZ4WP7fsOIv+UJK3zILn3kFJRCvOyTz6Itiv24eSs8Tjd5DV8&#10;zrPoonaNMKNnB4zr0BRt3ngZNcsWQ/vXqmHvyNb8h/fDZeZE11dw4C0fyIHA8G7ViIgrfbVuAl1J&#10;03lm466e87BDTx5aalB9tXY8rs7tiYvTO9EFCOTKCbiqn2TZshQ3d67FVwe24s7+LbixbSUhW8Bw&#10;ay6urZ2Dq2tn4/KKSQwv6VI8U99YNQW3N861X81Q2fu73StxlzDdWzMZ3wukTTPx45a5+Gn3cvzC&#10;PEnO9NvRrQaTPbB/1yp8q19OJ0x65vlNOsNVusK1BUNwbcU03Ny4CLf43leWT8L5xWPs3qsvZg/H&#10;mWVTcGndIsK/BrcI+PlNq3B8yWycXLUUF3dtxtVdG3F5A/srpuPcgmE4N5250KiWODqoEU6MaoXT&#10;dGjN/Ts/ZwhzziH2CDCV5a8TKF3rurhwMM4xND4jmJQz0ZkOzxuKQ/NGYsWwnhjbtZU5VN+36mBZ&#10;o3exbAphmsxBqMFv0HBcGCyBApgibUQhiP6T/hNMBpLLrwymAKQwUF4epljpoq2mr2VgmJd1DI+l&#10;nOnGD49QezH/EMEkIAiSDWDfGlDRwR6WhV7cJ4VmJWjfwJ0sdwo7VABUcseIlWDR+/k2CpOgdeDK&#10;mVIzzMs1+RD6r96PU9OH4UyLOjjTrwWWtP4Ay7o2x2fzxmPQJ+/gzXLF0fX157FvdAf+w+lIdKKr&#10;ywnTqqGEaiiT+AAkwnKXod19DuZvOJj1w8/f7lqG7/asIFDLoJ/7v8mz8UUm2Rfm9uFgZaJvOco8&#10;XOfgvb6e4HD5+uppPP4EhpPclznD+XkaaCMJUyLP4BNxa8MCfKXfS9qzHt8xZPtm+xLcXTcd3zB3&#10;+l4gbZ6Nh1vn4hEh/lmVPOZKv5g24CfC9HDXCny3dQHub6R78jN/uWIk8y0O6oWEafEo3Fw7E19u&#10;0MP46VKrpnKgj8MFAnBmRn+cn6Wns/JzLBlPZ6FzLpuKCyvm4NKGZbi6eRWub1xO+OfgzPyhOD2l&#10;E06OaoEvxrTGBYJ1ecFgurpuXddvNw2jhvI41DJCRaAvs3+B7nRm3gA600B8TvCO8H0PzhmBLeMH&#10;YOngblg/qj8WtPwYKz9+CytmLUSFqRrsGvyCieMkCTSxElRSDDRPk4WAT8LkQXI/pqZlrWc+RaUk&#10;JAYU22fpRGqjAAUuRUfSnLy0o9xUooyUOdO/CdO17wnTErqDciUrPDiQDI5AzoGSgUHr6EyCSdN8&#10;NPgdSG5/D5Sv/MU6kHOh8DHD8KjvpL498IUA6fM9S9dMzeWcUw9iyOp9ODV1ME61exsXx/XC3qGd&#10;MK9lfWwf3hNT2zRC6+oVMPLD2jg4vgvDkD64RJiuEKbrq4ZTgStxUN5h4n9/0ww82KLHeM3Ht8xZ&#10;vtu9At/vXWXtAy7r92tvrBpHJ+DgWcZ25RR7vtzV5eM5qMbi0pLRHKRjCewoAjQc5zigzs4djouL&#10;xnDdBHuW99fb9INoG+xJRg92r8Y9PXtvwwzCNBXfmSvNwkPC/HD7YoPnZ4Z2JoV5++hM/BwPCPY3&#10;dLG7aybgy+XDrXhxg6HeVYZZN1eMY2g6B7f1Y2Z6GP/KyXREOtO0Xjg1qRsh6YGz0/vabSRn54/B&#10;ucWTcXnNfLrpclzZsIT92ThHR/lickf7xQuV8a8uGoLreg7ESjoh//6bq8by7yaUemrRijFcP8ZC&#10;vsuE+hyh/oLO9fncoYRpGPbPGoFdk4Zg+7iB2DGmP5a1/AjLP6yHdQtXoOJUuYMGP/+veua8weLh&#10;8dJ6tSFQKPck36R6Yh+TgycsgRT5ZUITYaJ8uJdKTwceSaAYzgkgV71zsx7SjKISmS+N2mmupNkP&#10;WfRr6wrzBNNrciYOTrvO5B1J13cMJP4hycDk4fDrw8uq+BlAviAROFOskjueX04Kmw/x+LkIkmBK&#10;M/EQckw9gCEr9+L8FDpAz09xhWfBz6cNwbZ+7bChWzMsav4+RtSrgdmt3sWxqd0ZvvTGxaX9cW0l&#10;XYkw3SBIt9YwV1o/Afc20R0I0nfb5xOcxXSl5fiBg/eHfWsJlGu/YUj21dZF+EqzDzbO/39Ye8v4&#10;OrIri7fTpm43cxgmmUwyyYR5ksyEM8mkw9BpSnPbbjOzZItZFlu2ZJnZlmUxMzMzS6aGJDOZ922/&#10;tfapc2/pWu70zHsf1u+cggu6Ov9ae+86VSWd1PF90nEcgxZJfyufXA5H6GRFDWrPgHMhj+GdUntP&#10;JeuTBYcyEdpln5BRPfmKfOlUvAwfj0S+FKn50sTJGGifTCKUm0EYeAUgWc0yzON3A2wsVAzgINCd&#10;DphSt0o7Qr22pE3SmbpTug6HeYDirPJ2ANWc7C8NnIfHCx1jNgGYXVKXFCT1KWF6n4iGw4nScCQO&#10;/XBpSNmtsyqollS8P+DpyAgBnOFwcrQQW6ojIxR/Z6i0AOJ6vK4meZdUQ6VwZMKUE7tLYcoKBlwR&#10;u+Xwsqfk4JO/kIMp6fLPociZWChwwHnXLgr/YwXLwmQ1F5T5dDNYc53JDdRcecM9mysRJmoRhZCO&#10;WkwBpiUQc6W79rhgojO1jU/P60x6wtRxCQuTW3bA277vNl0HiG7fg74LJt99fWW3m/fg+5tlAxN+&#10;bAcmhnn3ImdafQA5U+xeadj2ojQnBUp13F4p8l8rWWuelbQn/kOC/uNrkvTCz6Q4AkfkhDVSl7wB&#10;zoQjbTqS5wyGRXuk62iwDJyJkdHzvI4oQcYupsoEQDIPcD4lkxjIfE7tRC7vSUeojqi7jOWclrG8&#10;MzKad1pGEIoN82aQgIS3JR64eFQGkUvxqRNDvNf3paPYxhv7n4BOyhj6w+fgMgBn+FikwqHFB4Rv&#10;k6f2yTRgmgVMV/HZVrNZGTIJmMY9MAXp86K6MOA7OegRenXCHbrgIF1HIqUHoPcAZF7F232M9xKP&#10;xaAH9MiLWg7FSuvRRGnFtqajKarWo0nSxoefHSY0wTjYwPn47N6jEQiDo9Dy6ewReG/z+NFuLHfg&#10;AMIbVrakB0rDAThd6h7A5C9l8TulEO5HmDLDt0tm6DYp3LdXsgI3y7md6yU65bh8OMgUH7zAEIS5&#10;IBm4vDDN50B2PXX7bqQCvOe9rqMz2VDuZqi0z9K57mOdySlAIJRTgLTg4HInwsQqngPTPXuzDEz/&#10;89dr0jw2Kf+ejIHMgYoBa2GaU1iwDrUH+7hgsM5hl93hnMoWJLjNtgqJA5t7X9c27zrvvsap8JmE&#10;Ca7Ep8PfFZQtv0y5LIVpidIYuh6AREtNYpCU7V0jBeuelZPP/FQifvIV2f/K41IYzhOLa7F9HUI9&#10;HMVxRG87tEs6j+zFQAuRfoRXI+cSZfQCBivypCkO4KKzcgWaKTitj4KZKTinj9PkDfin8tEvOC8z&#10;RReg8+a5tdC0Pr+W96vjM20Jnwnp9CHReN2EPiGDN6XE+vMIH3l32OPh6k5jAGkcQE3BrabPJsOZ&#10;Dnlh4glcPjD6wn4PTINHQ/R2zV0IsboQcrGlM/Ug9OqFO/UDpv6TvL8En2N7UG/U333S3F+cbfcZ&#10;OC3v6Hr+iHSi33WKFxwmSS8LJHy8KKuMx2PgnsghsY7XWXE2e88Jul4MYDVPam/LMI/wbELIW38g&#10;UKpS/KUiyQ/w7JAchHmZYTsA03YsB0txYqTkp8TJppSL8og/nGPe0G4+zYXGd9lX3LbADykB+rdz&#10;P82f3G7k1e0I6xbsNs/GVZAAGaFa4gBkYVrCuwazggfd6X9JlgIiOtN9AOq2/0GY1zg6If+WzAGM&#10;D3UgslN4bN8AhWXOLHcGvXfAe6UD372OAPm4k4XDs8+t5NrPvMZU9/gdFwTnapi3NCRPvpp4WS6d&#10;OoWEGEfSEylSdzBSSvxek4I1z8i5F38pyb/7jqSt+KXkhy6XitjVgIl502aAtB1H6O04+voBpmCF&#10;aehMPGBKlqls40qEabYYKjons4UABzCxvQKA2E5j2Tz8mfcTN7DwieoEj/cVN+DwHuSAsdDsOwnx&#10;3uOjWXAxPj0DA5MwjSBvGoXGANXUacCEnGkmK92EeNlHtVWYMlNlDDANHA2DM4U4RYjdClJPOkLW&#10;ND+FaQAOMoR8bOh0KgDYLwOnD8ogXdJ5vIxKHRMOCQ2gP3A+Xa+hGkQoO3Cal9AjBEU7CrA5vYl3&#10;smU5vx/vS9fj83y74E7tcKpWANWMcLIO+WN16l4pT9ojRQglc/f5y6VwP4R6O6QoIULKM1Ik72iG&#10;PJOA5N0PQOjAd4DxlL/n01wXci/Pp9uxj8KE17pP6uoJXMed3C5FkDSXskAxvHM7kiMFis4EoAjT&#10;PYDqXlbzFCY407+lYNBqgs+B67iQCybf3OlWugkUByYru48NDz2FCtt3ln3fxy6znE6wFwQjzAvN&#10;lztCCuTTcXly4nyutBxJkk4cYdtP75eSPWskf82fJHPV03LopV/KweW/kixOAo1eKdXx66Rh/2aE&#10;O9uRNDNv8sPRNcjApIWHJIWJMw+uFp+TKyUAiFA5MFmg1KXoRHyyBTQFYCZ4v3EAZNdZ2AiSlQIF&#10;+DgLnAN08GgkRJhM3qQw0ZnO70dYB2fKBkSXj6pm4VRTCEEJEx9rQ5h6DzPUcyBK36vTkXoRng3A&#10;VUbO7AcIaYDgAMLXNPxtzg0w+agZhKBjaO09+XjhIfvmhpcZcE1e6Yv8DN9jGCHnIJ/Zy4dgQwOn&#10;jHsRKDoTYWpBqNd0KETq00Ok+kCQwlSc4C958YFyKXIPYNom+dEBUnX4gBScPClPxGchBzEDX88l&#10;/R25HcfKd92cvhPu2ZO7FigLkRskD1CASZ+mQjm50s0gsWWYB5jgSpz9cC902//893VpGJuQb7MA&#10;wbKzA5MvUF69PUxuaSWOADnlcb2MwgFqXrnBmg8khnkI+zS0BEQLQ1iEKJAPx+RK8oViaTl7VLoz&#10;T0gvEvy6iO1SsnWZ5O5aIee2vSwZ6/4o5/yel5KoVVK1b63UJm6UptRtcKadSKD9NWfqPhFpnOl8&#10;skxezlBnYohHmK4We93IwGT7CP0Kzzg6rUBZmHQ7AYKrMQycLb6gMClIGuLBBU7GaUl86EgY8ibk&#10;TACJmsD6KQ3z4EwY3ATpCnK16cx0maIznTEw9R8Oll7kNj2H/HUGRS/ylt4MHBgY4h2LBQQH8DkE&#10;g8+2JUjeW4ZRhGjyMnJBhKKcjT7JcBQtodIHqF1Mk4mL6Xj9Qfw2cCy4HG9HNnAqGTAl4HeLNjAh&#10;x2rNIEyhUn8oDDAFS8X+QClK9Jcc5EkXI3bJxYD1UgCgatKTpPDkKfl9XDZgMoPf5ERvLwsO8yAP&#10;ME47nzz7u0Ay5568EJlZED4waSUPoZ0CZNzppoqenUrEAgQrepw1/v/813WpR5j3TYZ5CJ8IE4/8&#10;BMGAM5/MAPcM/PlEMLQkjv0IkNVN+zlin59JuaCyIHn6ClMRvmeBLAJQi0IK5f6wy+J/pkRaM89J&#10;T9ZJ6cdgaEpC3B68USqjd0tB9A45s2eFXNz7shTyROS+NVIdt07PiTQfYKiHXINTiJCDsJo3ci5J&#10;cyY+YeIKILlWekGullxUmK4QCsBxtYTrAFTBGbmiAnQAReFy3Ms4F5yIMAGkKYKE7cyXePfVYRzp&#10;h5FzDB0J17I4YRpBuDd2LBQCUAivpjCYZ3Fw0EIENIvlybNJMnoyBsCEwoUMTL0ZgAhupOKywoS/&#10;BW7Ey90JjV4Thc+1Dw5QKUCAiQBBU4BJ12GbwobX0KXGLvJuSAz/Dqh4j3U+MbHrWIwC1X4kCjCF&#10;S2N6GJwpTGoAUxlgyoczZStMO+TiruWSv3sVtu2TfDjTb+Mu48hPmKj5AbJyFyXoYgY+57U7AAwL&#10;F7rNwDkHKjdMznknBQf5Ex83o62zvACt5ks7AAxCPT4Z0MJkZ0DQnQjUwp3n0b+o55l0OpHCNDIh&#10;/5qEsAsDVBN8D0z/e82B7G1K4h5xO/fzrONrXDDpPmbZgkVn4tM6FgUXwpkKZWlQjryakS8Nly5I&#10;X9YJGcRg1dteIfGtTw6VyrRwuRC+Uc76vyo54SukDHlTbcIGqUvaJI37t+oJR54n6cWAHjqF/OUM&#10;q3kHMciOAgiEeoDmWkkm+nAnQHGFoZ8T/tG5rgKQWYUIORQcyQ3TDN0JANKdbHg3jlCQLsGEvh9H&#10;9EHkGkMY/CPHoONhMgawx+BWk/geM3AFgnQFIdg1wnThoIzDtQaPAKRDgQjrIILkgSrYAAZA++BM&#10;o+fS9d7k7tsqe0GC4JBTOGiwVWEdHwLA66b0aYR6QSLvioTc6hzCxbPMuw5IH5yJ95/o0km1MYAp&#10;WtrgUA0Aqe5gqFSlBklJSqDkJgTI5fhQyYzaLVnbX5b87a9ITXKUFJw6Kb+OowNwwM8FR6WAeJdv&#10;LpVjGetu59MlOX/PJS9IDOl8XMlxJsrOJufMcUr7BMpn5oN1JHffAGWmFPHuRHdBmjPVjIzL1xMx&#10;aAmSA5QJ8+wAdwa2M5h917u3zZF1HXf4No/s/m+3zW63/QWBEN0JUC0E+D9LzpXirIsI8XDEx6Bu&#10;P7JPamN3SW1KsFQfjpYLkVvkmN9yuRS2WopjVksV8ibCxFCvDSES59514UjPaURDp1nRw6DFIJpi&#10;qIcQjzBdLaY7oQ+Q6EjqSoVn5Roc56pToLAwab5kpVAZl2IxYpzVvfNpMng8WvrSA6T/UIAMIu8Z&#10;AkQjR0NlFO0oYJo4HS8zCOsY3lFX4RAz5w4gp9onAwzv0vylG+rJQJ502IR3fYdDVLaSx1suM4Sb&#10;Qig3yVCOfYIFWPRCQ4AzlXNSxb5bdKpx7DuGz+ZvwQMAb+TCS+bNzVz4hHbO+DDn11oPR6oz1R0M&#10;A0whUpQcJJcTQiQrMUpyYgDV1helYNtLUp3kwJTAxwDdAqZ3IMJ2+y6MWYBF6eRYQmidSF3IBZGK&#10;+ZJpb0drHmfjBcvIwEQnsm7kC5Yn1IPu4mXrhOlv/3VVqoZG5WsJ+DIa5lmY5g5i90C2y7eSreZZ&#10;mKzL2dd63se1rAWJOQ7lfY1nf9c6VvUMTCzjF8iXoi/LxczL0nJsv/TlnJYu/LNr4/2kIn6v1ByJ&#10;lcyYXXJk10o5H7JWimLXSkXcGs2bGvcDJiTvPKfCcymEafiMmXw6ziM5HyaGUM+ABBEcAMTQjo/Q&#10;pLh8HY5lYXKLlT3KOhUfdsa8ZZiJPD6vDzAMwhWHAJQKLjMMMEbgPOOn4mQa3+MK8qVrGPhXMg/J&#10;9NlUGSckLDyk+ZmSeDrvt7cXAkwZBqYewERnYtFhHG49wbzIEcM4dR5ezsFnO2WfAkyn0BIo5Exs&#10;sTyOfVUAS6HC7zHC6h/cju5kYIrRB6O18uFoCPWa0sOl9kCYlOMglpcYJJnxgAlOlBcXIhe3viT5&#10;u5ZJbWqM5J06Ib+CM5m8xQeSm1zobaTwACrAZJzJgYkngudABPlcWMi7GhkZiMw1Tg5MzvVLfDog&#10;IXJDZYFatPOCCybkTH/7yzWpHh6XrybiD9DzN6b8PKe8/b/QnEHvs35e8bPQ6n5wMN/PnbOvzzIv&#10;EFwYjCMTXPSjIbly+HyOVB2Ol8YTyTKAAdF4MFJKw7dIFcKO3JQQOeq/Tk4FrZX86PVSlbBOYapP&#10;3iatB3dLOwYi7/TTfzxWBk+xoscjOmBi6JN7AtCYvMibIxnpQ57RXkcoyO08BzWV54IJsuVyiidq&#10;eV+HwaP74EYY8ICpP223ASoDDgWHJFQjcMlRfJepc6kmzKM7IeSbOpMMZwIkcK5+HgT2b9epRN0H&#10;eG5pr8mZ4Ha9dCjAxKdsjKkTsbBgQKLoVITEAkQZoABRNquSPA9GYZlgYfvYJThq5lGFieFez4kk&#10;hHj7FKgWwNRyOArOFCG1B8OlNDlQchKC5GJ8mGSmREpW7B7JRL5UEr1LajISJPvESfnFvouap9y2&#10;Y354zMlabrO6xXbP5RlYT3cCINad1KEceHxFkBaoO3ldSS8cBEwGKEI016Fsy/NPfJYtLwy8ByDd&#10;x5zpb3+5Dpgm5Ct0JhzlF/JhZ3wEJwbrnEHt6v9f5IbAV54yOfpvt7+dZW63E6KFgHEhHPWBwBwJ&#10;PHZZmi4elQpA1Im282y6VHN6UcxWKcO6UyHb5HjgWrkcwUsE1uu1NwoTBnQ7wixWpHqPx+hFd0Nw&#10;AOYJJqcwz5/lTAhe7TrLyyEIEvMpuJIVS+nTeazomfNMPPfEVk/UYkASTL3nHfKNfiTrvRz8cJY+&#10;5GwKFC8MdFxqFM40iuR+6ux+zZdY0Zu9cMiBKQZ5FkJShqbI+doSN0gH1JkCqA4i9DsAsap3lCdb&#10;8XcwT7p82kADmBnmTWZ5IfLARDkQ8ZGhU3kISwHTmIIHR83EgcBxpoHTqfqwgQ7A1IowuvkQQjyo&#10;HjBVA6aiROZKhClULieFysXI7ZITsRMhd5JUHEuVUxnH5Nvh5x2QbgblnWqhH8aBDfE8mh+eOYJD&#10;8RJ488RCc+Ut8yV7A0uCZS5XNwDZK2zd7nTnbj4BI1Pu2W1h+usNqRwck6+oMzHM886H00HrDFw7&#10;yP+v4nu8U93qNfxe9ruZfr4sAkwsRNwelCO/T74sjfnZ0ngyVepPHJTOSyf08oei4LVSCqguRfvJ&#10;iaCNcjFsPfKmdVIFoGoTmDftVGfilBiegOQT1PmsWt5ea8LJLwiTfUr6LIDRc1CAhRBdY3UPLV1q&#10;hidnCVMu+6blEV/DJCbxCLtYZevjYD+wQ3qRs/Ue2K59A9ReGUjbI8MIO+lAdCYtjcNFrgDEqTMp&#10;un7gUAj2BzSAiQ9ka4vnEw43Shf+FsLUlRYgPchnCBMfhDaZhVAO7sRn6Woxgi6lTmQdyQsVASL8&#10;xkk57emEavgi8tEL5gaYfaf2S9fxRH3+bQtyJoLUgBCvLi1cKhHmFSQFA6ZgyYoPlKyonZIFmAr2&#10;R0j50YNSejRVUtOPyicCzwImCwYg8AHF60xz188Rwro5OZMLpjmu5BPiUbdjuxsmjxyH4mXrBqa5&#10;skDdSWcCSPfCnebA9OV4WGUIBilgstcS6SB2BrXbNf6v0vNOfM+3lXv/udvmglSol64zLF2s96rI&#10;ky/F5El25iVpyzwujacypD3zFBzqiD7+JdvvVcmM2i5nQ7bK+dANkhe1Xspj1sK51qs7tSA04p1R&#10;OwFTz0kk+Mi5eGtiAsC7AlmHmgFMVwHMbO4puYJWr4J1YJrJ5z0aKAMQ22kOVMDI8jSrYYOnUpDT&#10;RACe3dKLEK0XIVpv6hZt+xGqDTnONILcZxzQzFw4CJh40vY4YDoik6fhTCySsFiCfbtTtkhH/Bpp&#10;57N349dLZ/J2D0zdCLsGMej1TrCZcBc4i6eaR5gceObCZMI8De/QWphGOEsCv+UQixD4Xfrw+3Qe&#10;jZd2hKvNgLYRYV49YKpGSF22P0wvjMxOCJVL+/zlzJ7X9L4cpcdSpPhohuQdSxP/1NPyoD8vDMTA&#10;ZsXNU4HDOHQgsiC5T8QauYFiiAcw0Fq5QzwrD1AumBZg/QK0t4LJFCHmkTOTXMM8upJ/ljwQgPcm&#10;TBUDI/L5OHx55B/6gOi9IN2TN2E958exbytzWvLmegx4ikUGK32NW4TQAGr68wNi38tsN/u/K8CE&#10;nBYeX/G7LgwsQmjKYkSRvD88V1KOnpdmhHiNZw5L6/kT0of8hQ//KojYImeC18u58K1yLnSzXA7f&#10;IKXRcCfAVAuYeNlEa3oIQr0ILff2IR8YOnNAcwM9N4PBPI3BZl2JLUM+9rWax3yKkHG9QoSByfCQ&#10;eQkG8LjChPDoRKL0w1V69iPH2b/DKHWrOlQfYBpEHjSiRYhQGT8ZD5hYzTtmhPeYOrNfxk/sQwgY&#10;oTlWD17XHrdGOmJXS/u+ddIBp+3Ee3bB+boxwAdOcgYDYSJIx9E6J2sVKLjUnLyJfYZ1Xpkw75Q+&#10;2nPo3GEZOIO/Ab9JLyDlI2w4Kbb1cCxgipYauFJFaogUJ4dINmC6lBAm56J3y3nkqeVpUVJ+5qgU&#10;Hc+QM8dOyc9jzmGQY+DCWTznixw4rAxElBskX5ggLTYQIisXSITFBZBbpvhgqnm+QNkihMmXLski&#10;q52mRL4ELZ2Jz7KlM93PuXn//d9vSCVg+kwcBjEnunKAY1B7hYEKLcGgXUAgHGgUKIh9zrvTPmc4&#10;KBBuYdseAwah8sKE93GAoubsv7cIsBRjvRcmL1T4HgDHahFP4IYg3AsulTuDc+TlpDNSefa41J45&#10;JLWnM6QVLtWDfKHxeLKcj9guJwHSmbCtciFsoxREr5fK+I1SnbhV6vf7SfPBYIR6cCfkAJxp3Y+B&#10;yBOUo8hVCATDJAI1A1AoAsOWDkXRrSiuYzilBQxn0NId+F59x+KQKwUBol1wI4DEUE/DPDgT8qdB&#10;3pkI+dIw8qVxgDONgX8l67jMIm+avchqnimNjwCm4SNBGh62J6yV9hiEetGrpQ1A8UYt7fh7ug5F&#10;6KM+h8/xsTTMk04AKONOqssUgTIwMfRj9W4U+RQBsu0YHGoYv+Pg2SPSfyoNzp0i3XwqO2BqzYiV&#10;5vRohHeRUoHwrjiZVTyEd4lhkkmYYgMkNxmOdTJdKs6d0pJ40IFz8t69FzCgAQrdx2f2g7kMw+id&#10;wGTPL80tQDhhHlsXQCqu5z7QvGEeYYIWbPOGeQYiI+ZLS7COznSXE+bdvwfv+7f/fhMwjcpn9mEQ&#10;I1TSQcsBrxNTIQCwAIN7cUAxBi4GOF3Gn/B49S7AYlvtEy6n5f4GIq+M61CExcqAMnedV4TLiH26&#10;kgUK7hRcJEuCShGmFslnoy/K4YyzUgNnajqTIfVoW84fh0sdkcsJwXI8ZIucDt8Gh9qsjzspS9gs&#10;5fGbpSphu17i3ZwWjHAvXE9EdmOw9CMsU3dCrqCPdAEUDJOYxE/jSD4DsVWQABGLFNNwJA5WOoCZ&#10;xpOu03r6TsRLD0KvnoOB0pNCV2K+ZGCiOxGm4cO8DwRBOiDTgOgqQjC60gzCTRYgCNMoYBo6Egmx&#10;PL4bod1mhag1epU0Ra2SZoSvrfEI/3BwIEx0pjG4tXUne77JnEdia93JC9McwZ1GkH8OnANMOEh1&#10;w5XajyXoJfmth/cBpAipQGhXuj9c8pPoSmFyKTFCMhPDJSspTEoyEqT6RJpUw5myz1+S3yecByhM&#10;9DH4+eAHZ9rPXFhMiPf24mu8ZfG55XEjdw6lAClgbpgoVyXPBZMvRFZLdmXJHWjvgEMt3XXRgYnO&#10;9F9vSUU/YeJAx5cBOHPAsADYPlsXSHZf77LPdoLlvIdqHlC8sm5kXMy9zRcmFWBaCC0OLIEzASjo&#10;QcC1PPmClJw9Kq345zdSvB0XwCpIDZeThCmUMG2R7OjNUhy7SSrieGXoNqlM2CH1qXvVnTow6Lsw&#10;WHqPJ+jjMVk4GMNgJlQM2ehU0wSKR3YLFp0KOZXOICBM5zNk+NQBGTmZKsNI1vuRW/TgvbsP7pEu&#10;hJaEgGFabypg2r9ZupMBVNpeGUUYN3WBFwWekquA9CoGuK3mTZ87iLwpCcDxnhFwuHQ/6cTr2+M2&#10;SCvcqYVXxQKolpj10pEaKL0nUtSZCNToBT51kFDxO+M7AiTCNAa3Uqh0mfmRS1gewvohQEiY+NDp&#10;Lhxg2uDcvCK3+Uis1ByM0NCuKDlCcpMiFKSLSZGqvFSEd0eSpeL4AanCAS3lVJZ8OoSuhMFMoBQa&#10;jLs5hQZC4tbNYLn3V5B2WJCwjpDa1g2TLUI4uZOp5nlh8gXKwjSfOxEmVvPoTFrNQ94EZ3pLygHT&#10;p2Mx6PXyC8Jg4LkdMCgojsOoyxAONyzziu/htOpSjux29h1YfKG5pRj6ATY3TDbMW0SgggvlTi7j&#10;vT8TlSVHTh2TBsT3TQj5ms8elkaEKCXpcXImdKuGeYQpK2Kj5Edv1DuPGpi2S03SLmk6wMoe3QmD&#10;Hwl2LwYOJ3hyoiedxgI1wRzGgYktgVJxXSYG7blDMnoaeRdBOhwjfekEKQg5jT/A2abFg+6UrQpU&#10;D6tycesQsm2SgYxguE+8TMHRZuBu03Ql6MrFDMCUBpiQB/EGLOkB0p26UzpSABPCVcKkQEWtlqbI&#10;VdIGp+05liy9gJkPRhvB96F0pjjzJwckFQAbxbpRAMSQjiANXzym/QG0/ReOSS8OSF14L7oS7xPR&#10;eAjhXXqUE96FwJXCJQcgZQGo82gvJITjABYlpUf3S+mpdLl89qQ8n4LBh6O55jm7eZkEQSIUXnjc&#10;E1mNsI8DnQHI2dfmVMyN7Dr2Xc6kTmRhsnJgMiAZmMyDzbxA8eStAjSPOzFfMs50EXnTRbnbcSfk&#10;TG9Jaf+IfCoW+QqnEGHgao5DmFjDd8B6l6/jWPnhdXpTfWd5N95D13GZ+RXeZw9gsO/j6H8Lk91v&#10;DkwIDSkWIRZDS4IAG4C6a2+OvJh8XopPHZKWU8ibcERtQqhXfeyQXIjyA0xb5CzCvEsRGyQveoMU&#10;xm6UcrgTYaqKR7iX7C8taSHScYTuFC29OPr2AggCRYciUFYa/sGFLFAM/6YwSCcBwfi5dMAECI9z&#10;Dl4kwrsg6T4QIL0H98KNdkjffjoSQzz0D+yUzsSNgGkDANkt/YB5BECNnEiSMTjB+JlUmSRICPOG&#10;kXf1pYciPPSXLuRdrUlbpQNqj9+EcG+jtMWuk8aIldKcsFO6j/AyCV4ukex5oju/M12K54x4EpYa&#10;ATBDquMKEMXlQThZ//mjAOkIwrs0acd7tSL8ZcGBeVIV3L4EeVJxSqiBic4EnUWIdx45U8GBWCk5&#10;mioVp+FKJy7IZ0LhShisBgY6zFxw5swI94R/bAmRAxLzIOzn2ZcVQacqqK9z8iWreWHyuJLXmdxA&#10;ca6eKTq4YEJ4t9gT4kHIme4ASHQmA9PfAFPfiHyaOZPOzSsxDuTA4Rn8Fha3PND4rLNy1vH1t9NZ&#10;KBdMtwGEOVC5+nb9vHJCvgVwqgVYJlCL0RKohQj5FiJc/YfgXEnIOCqNCLNaEOe3AKiGkxlyOT5Q&#10;nek8ZzGHb5Dc6PVSGAN32rdFKuFOzJ1qk3dLMwZ+BwAgTN2HeXk2gEDizQofgRoBKJQ77LMwKVyA&#10;aQJh3sgphIjHYgFHBPKbUIWpB2FeDxyF5fEePvHioB9gYqmc+dNO6UOo14dwsC8jEm0EnCpanW2A&#10;DsmbpOB92gB8V6ofXu8n7Sl0J8CYsks6ktFP2KI3uGyI3Szt2LcL4ZgpqCRD+9Vhh+DaQ2fx/QDU&#10;CJyKMGmRAQ5EiNww9fE2ZqfpSgcQ3iFXwnvVH4oCSJw2FKIwlbhgylSYIuXS/mgpzkiUyiNwpnOn&#10;5bUDSNjpSgzBdmF8KBxeCP7/khuiWwIF+cLkAYmTXdFaZ1rozIQgUG6Y9KStJ8xTmP4MmIbVmW7n&#10;yc/gEoRPNwPlbm8Cxq5/G3new/YdYCw07mW37LY5MKkA1F4LVLEsQp9aAmA19AvIl8djzkrW4VRp&#10;4JEUzlJ/KEFy4/21AHEx2l8uAKbsSM7V2wSYNmuoV837xSUz1AuUVlb2MnjvA8B0jPmTcScORgsU&#10;ixI6o4AAOdJ10CRAG8YAHjgKZ8uIkj44XXd6CMK8XXAkCABxxkJvGuHaBbfaJd10qgNYTgsGNJC6&#10;WQj6YdKF9+gAXLx1V3MiL0/304mxvenB0rF/L94rWMPIjqSdcKhN0hizQVpS/PC6CD0g9AKEgVO8&#10;HgmhJ2AaPndYhpFL8UTsMKChK7lhIki9Zw9Jz1neROaQdB5PgTMlSosDU+XBMCkDTBRhKkDORJgu&#10;IsQ7lxwtuekJUnE0RapOHJK0Mxfli1EM7+gqyHE8BQfbOiDQbdR13OuNK2mox6KCa3+3jJMZeNzS&#10;z4TcIHmLDzfDRC3cnqUALYY7ufMlXpZxJ4BSMWeCI3mc6W9wpuLeEfkkc6YgDPTgUsBUivwEgxj5&#10;hw3PfOHwytmGkND0vTKvc/q6zPfEsg8wKn4e5bP+ZoggAGP6BIqOx4qj0UK41CK4E7c/6p8py6Iy&#10;5HRKAv7Z4VKYuFcuhG7XMO981A65ELZZsiLXSD4GHR9/UhG/RaqTWNXbrTBpZQ9AdREC3umH1T3A&#10;wYvjjEMdVKDoTG6gtOzMMI+DFAO3H6FR34lEGcBrezCo2xLhIvicHj4QGi7Fk6ztDDFDVsmRFb+R&#10;I6/9XsrD1iOE2wNI/JH7+Esr8h9C1JqyFyDtliqGqDtflpLg1QAuQDrxfbsOhmpexpyslfcdB1Ct&#10;AKtbDwhwJ8ddFabTvJzikAydy5BBQDUE5x5CODcIDZw/Iv1Y1wfnMgWHA6p25F+tRxOkGaFjHZ3p&#10;YISU7wdQ+0OlBG1BSoRcBkRnk/fJudQ4yUV4V3TqsJw6eUr+kGhui2WgwAB2AeMN5wiFCenehXTB&#10;m0sZmDxQ2XyIr3VD4+q7pSdyXRBZ+c4Yt2GeXpJhcyYHojnOtJswXYYrZekN+wnSA3rZ+v+8JYU9&#10;o/KJWAxenqhliRkhFAeju2hwa6C4fn4pPK6+WcZr9FwS1jvSz3Itu2Wg8W63y3YdHVTPhQEi0xbI&#10;HQQMORUfivZu/4vyePBJ2RKRKjsi9sn2oGhJijInE3lZBufpMdTjIyPL4jYDph0KUz0Gr3En3sYK&#10;R3a4C2EyQHkdyroU4fF1J81NWBpnSHiBJfIM6cfr25DLtCJP60jknYQAVHqA1EdvlKDffFd+9E8f&#10;kn/70EOy6TtfkKItL0hz1Hppxr71aGvC10pd5Eapi9ooZXtelcCffl2e/MxHJPbJn0pn/A7kWnsB&#10;pxemZjhuC8DlTIieI/sUph4WQxDqDfJ+EAz1AJOC5GjgrIGI6oUbEabOE/ulA65EtR1LkkbeV+9Q&#10;NJwpXMoQ6pUhbypNjZC81GjJPpgox9PTJSI1XfxTj8nmg2fl1wnn5NE95rwS3YXg6OXkhMgFk8mB&#10;CI+72OAApIUK40y2aucBZrtpDSzOOkeeGRHYprCh5cwH40i8dskJ66CFhBwgqStBFiQ3TAYo405L&#10;4Ux3+2UZmLSa97c3paBrRGHio2TeFVwGqHDEJ1AcrDe5i1d2/a3kBci+Fn2+TsW+Iwx+K3Udu4xt&#10;torn3sfK7If3Zd8DWTFypgKEfLyFMhw2sEzu3pMjH9p7UT4enCmfCD4vz0UelSPx0ZLJO+dEbZEC&#10;5BZFEEM95k01OJrXJftJY2qAztdjZa9D8ybeMoul8iQHJoZLBiYtRAAglYUJjsXKGZ/0N5aFpB65&#10;xwBPdib6SUPYamkGxO2AtxfuxIG/4luflU8/+JB89d2PyFMfelTiv/95yVnxCyne/KQUb3tanzFb&#10;Dogqg1ZITdByOfjSb+UnH/ug/Od775fMZb+SzsSt0pa6B7BuA0ybFMLmhB0a5hGmbqgLrtJ7nDdL&#10;OSC8ucog3GlA5fTPHQJIgOhMmoLUfeogYCJIyY4zIVwGTDXpDPMA04EwKTkQLkWpUZJzcB/C6v2S&#10;ePiU/CzmtHws4LS8bw8SdIZAvG6JbqPOY+QGyu1Q6kwqbjPOZGHSq2l9YYI84ZvPOvf0IruPDe84&#10;Y9zjRg5QCpUD03zO5AvTXdB9AEphojPldQwaZ+KM8SADkz3y+4Jh4bDrbtW3y7daPwcmR+/aA2jY&#10;IvehfLfPKwckCxjDPi4vcHIoFij48LbbcaBYFFoki8OK5J8jMyUo5YBkJ+yV3JjtUhi7BTBt0RvN&#10;EybmTA18YDLUmh6q94XryIjWgdhzDOHaKQ5G3u3H5B/DGIh0IAKkU3UIE2T7rPTxBCmvYxo4lSJd&#10;cLyG0FVSF7hcmiPWSvu+LdIRs1kOPf1TWf6pj8qe731N+2ef+bGcf+6HcuH5H0nmq/8peev+IGU7&#10;n5fSgJcR5q1DuLdHjm54QVbDncK/8jGpAmytcRulBRA1Rq1FzrQeYd5u6WBJnkUIhSleYeqDOw0A&#10;mH64U/9pQHQGrnkajnQ6HY5EiA54HIl5EsUqXvPhfVKbESPVzJnSI6QsLVyKD0ZK0cFouZyRKOeP&#10;HZSAQ2fkH4KRH2n+gkFPN9KTs1hWGZAWzOtOvvJxJ77XPDBZWNx9u2z7dtkXJl95YNIJrV53UnH2&#10;A8K7pbtNmEeYjDMxZ/qfNyW3a1g+EcPiAwdeiQMTxMHqgsC97AbEt3XLd3+PuG4+uba9U6jsfhSL&#10;EgolX8dqIUC6DXng7WGlshAgLQovkkci82V1ygm5nBQs2bHbJT9umxRBZRCreXQmgtTCvOkgQj0C&#10;RZgwkHgil87E/GcQUA0BqlHkTtQY8yc6lAOTBUlh4tQiXgt0HgP4BEK9uO1SueM5KV73OyndCEg2&#10;PiHFq38nWS/9QuoDViOfQg6U5AfgXpOSTU9K9upfS/6GJ6R89wtSAVeqQrjXmsxCRagUAaiEr/2j&#10;nP3dN6Vq55+kLniF1Ie9Jg10PuRbHenhBibHWfuQN/WfSsXfwXs5ACYANYCQjg7F++n1nEyVbqjj&#10;OGGCk55IkhaChDCxwQnxagBUBdypHFCVpkVLQXqcZB1JkXPHDsmag2fkfk789AMwfvl6aTnhud06&#10;DiGisF2fdWyhuoU8eRTkeQ91LIDjaQEN5cCkeZHtO/IARZiw7IaJIZ62WLdIlSWLsW7RThPuze9M&#10;WXDdLK8z/fff3pDLhCkW4VEIBmKwCyYOSAxuNxwcrGbAYpA6YMwHi93f3dfl/4UsINr32eYru5/2&#10;IZbg1VlZjMAB4nb8bQvDSmRhRLHcA6j+mHhGTiOBzkaukbvP3GCe5XFW9LQ8joHclBooLWlBOgHW&#10;OBPvd4AW+ROnBvEBznwiut5PjiVwuA5vqzUn3HNBxZaXQ/Dy735eoYrQsmLrM5L36s8k55WfSsn6&#10;J6QtYoOeYxriRFu8fy9BTtwBt9kMODZIQ8wWaYjdJvVQ476d0hS3W5rCN0rhil/KuT9+W7KX/Vwq&#10;dr8kjRFrpBlu174/QDoPRQIklscTNWfibZrpqv0Apx+hXD+cqBcO24c8qg9tL1yrExC1Yf92iOXw&#10;FrgyQaoDRLWHY6QG/Ur0ywFW8aF9kn84STIPJ8vxo4flieRzsoRz1fzhAn55spD3roMUDjoUH83q&#10;gLSAcz257IDDKp8n/Ps7sqGhQuT0fYsScyCyy9B8MKnQNzC5ZF1JQeK5prk5k84a5yUYPM90qWNI&#10;PhrFSh4GIo7ic2DiALWQOANVB7az7AuLR7dY73ndreTazs+/PYBlei8o7m2+6zzCezDc0+og/xaW&#10;+vG3LVBnKpG7AdWP4y5IWlqc5CFBzwFEeRisxVAZzzcBpurE3XrylkUInV4EmAhS55EoVTf6fUdj&#10;9HZavDHKMJ+MDrBGz6QadwJM1pUsSAoVp+7wtskAr+9wlPQeCJLO+O3SHLlB2gA0y+C9cAHOCaQD&#10;sqTdCaB6MuguUXDHaDhNpDSlIAxFztcYs1WqQ1ZJ1d6XpXL7M1K6+Wk402ppBWytCbukne9PmFjN&#10;c1yJ1yLRmZg39cGBCE8PcrluVh2xjZNY+aQOC1ELHLn5sONKhAnuXI11FRmxUgaQCg8nSi5Aunz0&#10;gCQePSnfjDnvPBQcYMCZFvjDmQiTA5GvCJVuBwyESdt5gPJA44DjhskTKsKpmCfZXMlC5AuUCfN8&#10;wjvrTiw+ACLbEiLfap4J80zOZKp5gOl//vYXudA+KB9C6MOQyBemeQetBYUD3+m73cqCY6XrnPXs&#10;z/d+8/YhfY3tvw1A7v1u86eciiH+DoauzJkWhCFvAlB3oP1idJbEHEiVPAy43PitCPW2ahGCc/XK&#10;sVydtEtqkv2kAYO2BaFUO+9xcChCr3nS+3BD3UciMPCjZIBX5x53oAJQ4wjlJgAUq3q8PNxOOWIO&#10;ZSp8SPZ1BjnyFwzKfrR0qh4A24ucph+J/iDDSMCkhQMWPzII8D44SzJyniRpA1DNyXvhTDukIWqj&#10;NISvR54ExWyUZoDUkuAnbQoS8yW8Fm7CAkrfCcAEeAiRgYk3RklUdR5NAEgAGO/fjn15crYNLdWE&#10;72lhqgZEVYCrEt+1QmFKkJwjSXLpaIbsOXJGPhyGfImzZxQWgESYGM7NBxHEgpF1LoZxhEPDQsgC&#10;M0c+69z76F1cHZCs3BBZqTMBFlvNs87khsnKHeJRd/gRpGy5C650j/9ldaYHTWn8z3K+bUA+GInB&#10;x5O2IWV6JOcgtDD5QuWBwiUPNPNtxw9LmAicd8BjvU/fvlZfb9dbcb379W8jb0UQr3OcaUGo0e10&#10;p9AieX9EpuxMOSTZyQEKUuG+bVICh+A8vTKGeokGplpW9eBOBEqvd4JLdAEsPREKt+g5HAGHigQA&#10;0QrVEK814qXlAIrw6N2AeKUugDKzyAETcitWAHnb4t5jScih9gMcuAVAoQYohFf9cIZeAMTpTD0Y&#10;zD2H46Ub+/Mm/JzV0H4wTNpSAqUduVNH0h5pSfQDYLulJclf2lKDpQOO1EVIj/Lm/aYszmlFvfg8&#10;ToA1UCUjbOVdWWOlDTBT7XCjNnweHakFn0N3asb3qKcrESaGeNhGmMoy4gBTHGDaL5nHj8jy1Avm&#10;Qjn8zxbyNlwWJAuTA5AbJIWJl/IQIALhgES5oXmn0tf5wOMVwLL3yFOYIELkwOTNmVxyHMnjTIDp&#10;ToXpstyDcJaXXyhMzJnOtvYbmEIwCOFMGha5wzz3QHU0Z6DPIzcYc/Zn373syL2f9u02riOMznbd&#10;h3o7sLCN319dCTDdzgIEciYDE5ZDSuTO0Hx5Yd9Rubg/XArjd0rRvu1SjPypzHmuUHncdgMUcicW&#10;Ixju8QFmhKkTOU0Xwy7exwEOpXcCgkMRqEHe3egU781tJpbqVa6XDsvoRd7I8YheIMhLMlj9I1A8&#10;58OQiyV2zWMw2PsJGGDq5XkhDOI+DOY+uEPvUeMgfJpFDwZyNwa2OhbUmR4hHWlwzLQwKES6CBIG&#10;PYsOnPnO2Ru9AKcP4WMPQGJY14Nl3mGo+xhvvs9H30RJK17H26S1EaJDMdKIz2iisEyYauBwVQCU&#10;MJUBbuZLRRn7JO9Iqpw+cVh+l3RR7tgDNwAcC13u4yvrTAoR5eRV/xeQ5t2f7sbZEu7QzoZ/AIIw&#10;qRNBt7tAWoz9FuO188FkxWreHX6EKVvuBkQPACat5v3Xf78pZ1sG5AMRdCYMxCAzABUmp1Q9R/MM&#10;frs83/Z597Fy1s8rn/3c72PXvx3s6kyBlHEmAkSYFoYWojWVyx9Gn5JjqbHIm/wNUICpFK5UBocq&#10;hyoTdiJ32mXOObG6lxogrQCqNQ1ukM4QKhCDNlhhokNRxqHikBOxMOHcShjidUUM7XgC1z0dyQJl&#10;pvkAJutMCLUIE51JYYJLcSYFnYWFBAUKYRmnCLFk30nBIRgKKmAMDdnnexCmE4lwIeZLvBMr3kdD&#10;u3h1LuZ/nIfIq4xbcaDgbbt4X4dmuFQTQromAFSPfi1EmCoBVgU+q1RhipeiQ5ztsF9Sjx+VrzFf&#10;Upg4SRqD1wLjAsm97IGJ/b8D1E3AvM06Xe9xI2+oR5gWcLY6HcmRJ7yDCJMbJFb0LETuMO9OgLRU&#10;nSnL7Ux/ljPN/fL+cAzSQIghngOTe3B6BrLvwJ5HngHteq0nZ3KW31acmuTsO+c97GvtNguTa513&#10;G1qFyVvNYxHidrjvwlD80PhbPx6WKTEpKZKXHCiFyJ0KHZjK0VY4qk7cKXVQA4Bq3r9HWlM5rWc3&#10;wig/6TzoJx2cR3cEDnUEST7DviNRGpb1I6waYE6EwcwBzeS/G4Of03nsZFM781xdiQUBFgbgGham&#10;fkIASHrpMAoUpyUZmHiuiGKf54743t1wLkLCkK4TLsIyPp2tF9AQJgURLSe9cl33sVjsE63fuQPf&#10;nYUWik+y4P3v+EhRhneNAKgWcBGmavQJUsWRBL3orwgqBFTZx1Ml5PAJ+QCfUQvXWaDRBAatAw01&#10;x42cdQYmZx8HDA8M80DibueXF0TrRB5HIlQA5PbdxpFMiOcAxTwJWgLo3DApUC5XoixMd8KheNN+&#10;wvTQ3ssGplNNffK+cAxgnpMhTAEYjG8D0zuRhedW8ry3z+sUJCu7zu7/NqEdt6k8y2g9zuSShnz5&#10;CGlL5P7APFkTe1hyUkKkMGkXciY/zZvoSgzzKhjq8SRuwnapT9opjcl8ELIfhDZpu7Qm8rGX2wDV&#10;XunNMO5kcqlIT+jVhdCJ+QgHNgsAncx7MOjNDHTjUOY+dHAoVvgw4HnfBp7HGjgRr+FdD/KSrkPM&#10;m7BMdwIwvEcFHcZAin00DOR2OlYc8iVW/ug6xp0IUDdkHnzG2xoTNnw3fGcWKQgTz6dx+pQ+zQIw&#10;NQNIhnmc1EqQWBJXmBDWlQGoksOJUnQ4CSFeklw4kSavJZ+WewIMQAsJB5/l5UAzBx73spWPI1GE&#10;w7a+/fkFF4J8IbIyzuQIkHhK44BIS+IKlAsilytZ6VMwNGe6rM7EMI8wPUyY/vY/f5FTcKb3Wphw&#10;JFeYnIHrGfzuAe8r98C/xXpbgNCqn13nfm+7rwXJLe7zNvJ8V1+YnJzJhnr6t6HlnWBvB1iL9+bL&#10;jyKOy5mkaCmE+xQggS8COGVwpDLkUOWxW6Vi3xap5qMrAU091Ji0TVr37wRMW6UpbqM08xqipB3C&#10;+9TRmbowMLsQKnViALYDJp2KhIHYjvyDYVgHwNBwDE6ioR9nUJxGyHcmTUZPH5QhuNbwSXN17hCc&#10;aJD5E3Ml5CY9eB1DPc2zIFbm1G0UMLTYj+pCaEaQO/G5HexDzJ8IdBfAYsGhA9C3MQ9M8ZOmlF3q&#10;us1wXZ6k5gPLmgFTYzpv3xUldWjpTDXWmfB+pfg7itWVEqUQMB0+fli+H3tGFuGITThu9wcQaP8e&#10;TLrOBdDbhXnzVfa8+3BGBZbdMGG9edAZtjshnqcPKUgu6awHl2xYNxemy+pMWtHzgzMBpDkwnYQz&#10;vScMR2snLDIwQciZ/i5IVhz086y3r7fguN9vzrIvQFbcxn0oB5pbyrXdOJMDk3O+SYUDxgKEeLyf&#10;BfPDD4Wek5h9KciX9khewm7Nm0rid0kpYCqL2SIVsZukah+f/wqg4jZL/b6N0sR77QEiwtQUD6AS&#10;t0oHQj86FOfGtaYipzqIo/zBEKN0PkQ6HEAxnIrG4GaZm0/ls5dEACJe3s6cCnARqlHANXIKzgWo&#10;RuBYgwCGdzbijIshbKMG8Ro9T6SVuVRAwjusJgBi5D8H4Tb4vLZDAJkwO9L7ggP41gPI/5J3SCP/&#10;Dnz/Rh4osNwEuBoAWRNcqh7vUYvvXYv3qT4UKdV4bRVCv/LD+wATciXAlI/PKzq2XwIyTuGAbM4v&#10;LQRICxQmDHQHIF+IbMinLXKYBX4Y6GjVWXYboOaHZv5lE97hfRzZB0AvoFsBHCuFCe5j7pnnnZNn&#10;J7hytvjtW3kN0/wgqQCRyZkIU5bcBylM/0OYGnsBUx4GGwfdXGdyD3zb/79Iwz7qVu/jC5CVA4fK&#10;cR51IEe+29mabVgmRFYOTMyV3oW/U++pHlwgdwfnySsxh+RCcpAUxPk7QO2WkrgdUr5vq1TGAKbY&#10;jVILoOoAUl3sOmmIWSeN+zaoGihA1Ri/WZoTMCjj4VgIDVuSkGMl7ZYmhI8tKSxVA7ADQRjkLK+H&#10;AaYYhGSAieeTAMogcp8BuAYvAjTXPsXIMOAZQR41ArjGGBICNJbQBwEPK359zJGOGDeiO5kTr/Em&#10;XDsYJI0pe6U2OUAaD4Sa+4EDiEZ8j0aErPUJW/BdN0oDRZgUpF3IDXdJ3f690oDX1+G7VuO1VXA5&#10;Pkmk4lAE8qUYwERXipfCQ3SmFDl//Ij8IfG0LPbHIAVAhOlWznSTHJi8cp72B82F5R3IAYlaSDgV&#10;KAOQWzoDYjv2cyCyUFlHIlD2Eox5YdJqnnGmu/zNDIhHEN5qznS0Ec4UgYGr1TyetMWA1Goelt0D&#10;+/8gT0jHlgP9nbynGyju7wHEq5vW6zLWEyIVPpMHhZuAwnsGsZrHm/7jiIm/9UuhxyQ5KRIQ+UtO&#10;gp/kx+2SotjtUoowrzyGz3haLzUxGwDUemmMAzyx66UeQFHsK1Dcpi0GJ8DjU80b4rZKTexmqYzc&#10;IPXROPJjuZFTgzBYWb7uQSjVdyBEuvF5HdjeEbNV2qO3SFvUJmmO3ChtWO5J3CP9aZEyBGD6kKt0&#10;JsPpYpG3xexWNcXskObYndKK765lcVbl8N7NqXu1cFIFp61N3qtVujbkR40I5+oBfh2+b10cBJjq&#10;sMwQtp6Xn0C1gL9uf4DUAH7CxNnhFbwDEW/nhRyKIR4reAUZCPGOHpD9R87KV9SVMBAJEwBh6w73&#10;fMVZESZXYmhHp8HgRmv63tYzMdYXnHk0F0rn/fhedC1AZFt3vqQwbeM98owzMVeyUHnvk+ecXwJI&#10;zJX0eia0hIknbXlnokcDs+S2v/zXm5JW1yOPhudrtUtnjdtByMHqaM5gv5V8XWUe/a8Axfvp57vg&#10;sQD59j3rHJDmhYnSvBCuFMB7lOP7Aqz7grJkZWyqXEaolwNXyo3bKfmx26SEORPCvIqotVIRsUYq&#10;o1ZLbcxahag2ao3URZv+TYJ7cXtp4Ao5t+EZSf7TzyT5uZ/JubVPSsHW56Vo2wtSvuMFqdj0jJSv&#10;+oOUvfJrqVrxO2na+Iy07HxJWvyWqdr8lku7/0ppD9ooPTEAMGK3NO6FI+7ZIM17EV6iX7djhVRu&#10;eE4q1z0r1Vtfkpo9r0ld2EbAu1lq4xCeJmyT2kS8jqFbqr9CUwPga6Lx/fFd63BwUMdFCFvLmR8A&#10;nhXMmuQ9UrU/UCpTQ6TyQDicCSClI8RD7lfI80pQLtwp+9gh2ZB6Th7ecxFwYIASIguFlsYNTDas&#10;88jJjYwLGRBs6wEBoZSByTekm1/2tXQoyi4TIE/OhFZnPTiOxMKDhcctTnSlM6kcmHizfjONyEiv&#10;sgVQBqZLDky13fIYYFJnCoQzserF5B0D2sL0v4JgHv2vXs997efSdXzg8V22fZUDkhsmSq/Pci8H&#10;FOptwhYizHsXgPpa2GlJSQwHULvkMmDKU5i2STlgqoxZD5DWSRUGYDWAqgMohEYdKnat1EYDMioG&#10;69HWR62U8sCX5eK630voT78hL372Y/LkP39ANnzlUxLzva9Jwr9/UQ5++3Ny9Jv/Ise/8Sk5hfbS&#10;974kpb/5jtQ8/7g0rPiDtK59RlrX/Una1j8nLRsB2Jbl0rJtpTRvXyXNu9ZI26610rjpValZ+axU&#10;vvQ7KXv6cSn6439I/jM/ldyXfiX5awDu9hekOHClZPu9JvuX/06in/yBHF/xKynwe1HKQpbhb1kl&#10;tQC/jjkhVAOgaggUYUrZI9UOTBV0JuRhnCFenh4lRelxkn8IQB1OlNTDp+Wb0efw2+fIYuQ6CwCQ&#10;hWnBHsACGYDcLbZB6mA3AeRdXkgY1Z18oXGv576EjQCx7I334Wvt+zi5k0f6ZEC0TminlTyFx+1I&#10;Tl+nEZlQz94rTy9Xx/vo5Re7MuVuXs/kn4kwL1Nu+ytgOljTJY8iZ3pXCKtdvNIWgxIDTgerIw5y&#10;G7L56paguJzK/T5u2fVztrHvyBeW/wtMtzNkdfpu8WrchQBpAUDjUzRejj0g5+FOl3jRIEAqjNkq&#10;ZdEM89ZJNUK9arhSLdzIDVMdAKqNwaCMXoU+oVolNZErpNj/Bbmw+vcS95vvS8BP/11CfvodifzB&#10;NyTxO1+T5K9+TlI/8wlJ+6ePSNrH3i+HPv5+OfKP75dTn/6IXPzKJ6Xge1+Wql99X2r/+FOpBSR1&#10;z/1a6l74rdS+8AdpWP6MNL72jNS/8kep+dOvpfyP/yklv/6hFPzHv0nOj/5VLvzg63L8+1+X9P/4&#10;phz81Q/kIN4j9BffkacB9K8+8qis/swHJeOP35GCnc9IVcRr6rSESYGK36KnAWpTdpswLzVIb3dc&#10;DmcqBVAlCPWKoYK0eClOj5dLR1Nl2f5z8sjeTDhPjizyJwDGaSxMxp3mykLm2Q/SPMuByL2OrXv9&#10;uzCQrbjOwmTEPtyR+7LPfXQ/03Ia0QK0i/Aae6LW5kpumBba8jjg0bwJugOvXQqQ7sLr78Jr2d7N&#10;80xwKz5S5uG9F+W2P//1DUmt6kSYh9AnlCc44UwYaCqGTO6rYp3B7xn084kAWdlltL6v02VnP+2/&#10;jf4eUL7rWXywN6xUqLhMeACVGyy9bRhcmE8fZOn8i0FnJS4mUi4DpuzYnVKAPIYwlQGeysjVqhrA&#10;VINlhnE1WNZwj0AxBGToRKFfHvSqFOx6SQp3r5DyALx+90opWfWUFD77Syl+4nGp+t3jUv7T70vR&#10;D74tRd//thT+2zck76ufl6zPfULOf+of5PKXPyUF3/6i5P/bF6XgO1+Vsh99W8r+4ztS8ZPvSdmP&#10;sf/3vo5tX5asb3xeLnz5X+TM5/9ZTn/+U3IcbfqXPi2JX/+C7PveNyTmR9+UwB9+RfwA9B4At+sr&#10;H5fUn39V8jY+IZVhK3CAwHdHrlcLV2L5vxY5HWGqBUwM8yr2B0t5aqiUAqjiAxFSiHAvN32fFCBn&#10;SjqcLv8afVGWApCFAGkB3GmRPyetGhAUEMLgAOSGaeE8MFl4fJctTB4REMgLjFmvy846X6BY1VvI&#10;PiGCbpqHB4AsTCZXQuvkS+a+4nAjgHMXgQJE90CcLc7iw31+FxHmwpn+8t9vyX7CFIaBHWwGFUHS&#10;S9Z5hJ8HJqtbgeKrW223FT5d5j7ULSCZb51d74XIJQcYt1MZwNwq0XYxK3s4kDwSmC1PhaXJ8bjd&#10;yJk2Snb0dinhbcAi10gZBl552GtSHr4K4ZEBqToCbkSnckSw6pFfNcDJDGxwr328FGKHtPJ6pD3L&#10;pG7Vk9IEV2l75UnpWva09K15WUZ2bJCRXVtkaMdG6d+wUjpeek4an4QT/fZxKf3Jd6Xou1+Xou98&#10;Qwr//WtS+O2vSNG3viz53/iC5H7t85L99c9J9je/KNn//iXJ++5XJA/ud/kn/y7nfvljOfzrH8v+&#10;X35P0p/+qWTvWCYlyL9Ov/QzOfviT6Rgy9NSHrIc4SucFKGehnjIr2oAE8O8qmR/KU/eK+X7g8yl&#10;6akOTAdiJO9gjBxLT5Gn4s/Ie5B4LyIgewEAAFkEZ7IQeOAgOI54GzYLlt1HQXDv78iut30LjFse&#10;WP7OuoWAaREBQmthWuQ7B4/S9XMLD1q9A1x3EiYAxGuYeCm+gYmXX2TKYyyN//m/3gBMHR6YtOKl&#10;R20OSgcaHylMGLAKgXUWC8Ut5A4R3fvrDSq57JLC4LvsyL3fvNsp5nsEyQHK60TYh+Kypy0BTJxi&#10;hCNqWLH8Q8gl2REdJdkxmyU7YpsUhK+X4rBVUoKBVxrympSGviaVgKiaLuU4k6/qETo18h4MGJxN&#10;UHPCZmnh+Rzs37zlOWlb/oS0vfw76Xj1D9Kz/kUZ3rNNxqPDZDo1EUqS2f1o46JlPDxIRoP9ZWTP&#10;DhnauVkGt62T3o2rpW/DGuldb9qBzeukb9MqLC+T7jXPS+drT0vDy3+UEoSEZ578hRx7+meSteZp&#10;fF+EcjhAFPu9IIXbnpHiPS/i71kmFZErEcLCbRHmmeLDDr1NdEXibsC0R8oAU3FqmBTxPg8HIxWm&#10;7PQE2ZZ8TP4hCIMMbrRwLwaoPwYoAFkEIHyhcMOkIlDz7OcBZp51brkh8QXH9j2ts55PdV8M0Z04&#10;hWgxWoqFBjc8FiDKDZP7MnVzQaC59MLC9OjeS4Dpv9+UlMp2hYk3vvdez4TBSHfyHbguWSDeqeZ7&#10;rWeZrQsWXe+GxGe7XfaVXe+bJ6kTOX0FDcu2VM5Jr4sAEyfB3hFaJN8IPymxUWFyOWKLZIWskfyg&#10;16Q4aLmUoC0LWylVjiu5YbL9Ghzp6wATzzm1JO3QE6JNGKiNrPJFrpLmPa9I8/pnpH3FE9K5/I/S&#10;uepp6d64TAYA1EhkiIzHRcpEYoxMJMWqxrXdh3X7ZCYlHqAlycz+FJlKTlRNQ5P7IgHdbunfvkra&#10;Vz0rdS/9QQqe/Y1ceun3krPuWakIeA3fCzlf1Dq4EQ4IODDQZSvCV0oF8qYqwFQN0Grit0k1ciZe&#10;HFmesEvKkvylLCXI3MYLzpR/IFLy06IkOf2QfDfyrJaFF+/Jl0XqSjj6A6qFhMvXnXxhguhi3HYT&#10;ePNIgbB9tg4gbyvXa5lf0ZEW7yJMdCmA4gLGFyIDkDOViK7kgom39vKF6X6EeY/ow84AU1JFhzwS&#10;ij+KOVMwxEHmhEZ68pPiIHXJDck7lee1Vr7bfMC4lXRKEuX7mgCGqPjuBIl/A6Hh32ABgjzrFSTm&#10;iEWyIBihHg4kdwCmRXCn+0Ny5Xdh6ZIR4S9ZQaslN3A5YFqhMJUG05lWI3lfhZwDAzFipQEKuVI9&#10;84/oVVrha4qHGyEHoRp50hevqQ5eJtWBr0otcqkmDPK2lU9Kx5qnpGvji9K9fbX07tokA/7bZHDv&#10;dhkM2CkjoXtkJGyPDIf6yTDakbC9Mh4VIsMRQTIM1xqLDgeAoTIY5Cd9W1fDlZ6V+ud+I5XIy/Kf&#10;+6UUAtqKAHy/mE1Sg3C1OmqDVAEqlvhZmWQOWBYOqPD9K2M2qDPVxMOZ4jmlipek7JLi5AApSYEz&#10;7Y+QnLRwOZaWLE/tOyEPBWDAIbRZwrtAMVcCUIsCMFgJFh0KsHhcygIER7LSZWf7rYCasw1QsEKn&#10;65zl+bQQ7qMupBNRM+XuXazGwYEIFICgCJKFyQONz/IS7H8HWqu7sF5zJUB0r3Oi9kFntvhDAOkR&#10;tLf99S/XJaGiUx6LwB9IV+J5GA5IZxBq3kQhd7IwuGWh0L4LDl95tjuv8QBgX09hmWGaBxZHdv85&#10;r6Psa9knSM7sDQ8stu/WHJjwWUHF+kiaRYCJQC0GUEtwUPl0aJbsCouT8wHrJXvvMikEUAVwlUL0&#10;CVQ5wr0ywFES+IpUwa2q4Tq10Ri4FqZ9nLe3BVBtQci3UfOoOuxXG7xCagJWSP3OV6V+/bPSuPKP&#10;0r7+eenetkL6dyNn2rlRerevlZ5ta6RvB8I69Hu3r5Eertu6Fus2ALx10rFlrXRuRX/bBmlb+7K0&#10;vPyENDzzC6l68mdS9szPpXjF76Vs98v4XuukWmHaJLXI26qjCdRagATBqcoAeTmcqRLuWblvi95r&#10;nbPlSxHqFcTtlMKkQClIQXgHXTicJGtSjsk/Bl6QhQEY1IEQYFKQHC3Ges8yHYogOfDcBJUDy6I9&#10;2O4AZCFiGKgwctmR77KVQmT7gIjAEIj7t12Qx3ZchKPQjS7BpbK05XmjW8GkwjquVzfCsimDG5jM&#10;Zep4b4XpkuphnmfSnOmvN2RfWbs8HIY/QO+ZZwadDY+8MKFPucDwAOKSe5t7u2fZEQHw3N+B++x2&#10;ci8NzzjgTesB5xbyvLcvTBS/twONByDbOtJqngPTEoR4vGjwjrAinUW/LPSAHN+zXi77vyq5gCif&#10;2rNMCvxfkWI4TFkw8qggtsu0MlYT9ZoCpTDxllsI9Zp4M0jkSy3IoZoQ6jVGrJX60LVSG7pe6v2R&#10;e218XqrXPiPNm1+W7p1rpN9vvfSx3bUWYEFwrL5tcC04T+9WQLUFAlQ96HdthhttXCHNK56Wuud/&#10;JdXP/0IqXvyNlK98Ssp3vAzg8f50HIgzOAgSS/zGndZKGUSQynkeDaDx0Trl+8wlKMVx2yQfMBUl&#10;AibkTLlpcRJ96IR8Kea8LN2bC2hyZEkABl1gngJkZUEy4Z4DigMRiw4WpMUBgBDb7D6+QFG++Rf7&#10;KvZd8riSLjM/Mk5ER2EFjmBYVyIobme6lfgac07JyBem+xDu8YLAB/wztZL3bl5d/MZfr0tkSas8&#10;EIL4kmVxDC4OOA2NLEhumDjgXYDYvq9893WvmwODs+52f7PehmlWFigLoKfAoOCYZZ2Nbpd1mwOM&#10;Dzg3ryvB31zicSbCdEdIoSwFUO8Jz5FXwg7Ksd1r5cLOlyXbf5nk7lkuuWxxxM/zewmu9Ko6U3HA&#10;Kxi4yxDyESjCtAYQbTLOFLdZXaqF4sRY5FMNcIW6kPVwKrhF6Aap3LVCyhDqVW18Seq2LJOmLSuk&#10;ddtK6di2CoABnN3r0VrBuRAOdsOhOretlZZNK6Ru1XNSifyrYs2fpHzLK1KxdyVCUXNurJbhXTTy&#10;ITgT2yoN9TZIBcAqA1TlgKwCKt+3WUEqi90mRTGbJR/Ki9sh+UkBmicdOnJU/jP+vDwQhAEJmO4E&#10;OHcCiDsD8uYA5XEl7KOwuGCieA94AxNyVAuHj9wwUXZZ8yXIDZJ1Kw9MaBnisdjAqUQL/RyA2Ops&#10;b8AGON4WJkDDk7QemBxn0vNKrOTZm6gApgdZfCBMLEC89ddrElHSJg/QmVgWJ0wYaArTHpa+IbS8&#10;g6ve4BGD+lawqOuwdVf42P4d6XvxvRUGrOPn6xxBtJAWEwCMFybsY8GhuzlSwBQSZx/bdwt/o7kc&#10;g8umvwAgKUy82UposbbvC78sr0QckpN71srJLS/I+e0vyeXdr0qO3yuSC5Dy/V7WmQTFe16SMrgT&#10;y8x6EpQnb5GPNMRyIixCPThTEwYr1Yx1TbHrpQmOUBuyRqqC10sNgKpGW7IdoeT6F6QAQBSsfEby&#10;4TaFUAlAKV//slRuAqybV0j15pVSs3mVVG1CvgaQKqgtyON2ItQMACihACaSbmTypFp1IytsgyoA&#10;UzlhgkrxvUqxrgT7l8RskZJogITtudGbpGDfTslPCZbLGcmy6cAZeW8QBhpguAPQLAFEi/by8axz&#10;nckjwuSIQBEgDffwOvatK80Hke37wuK7zi3rThSdaTELDjuzNfchTASJLWFyg+MuPOgsB0/rOBMA&#10;YrvUcSbCRKi8oV6WPAaQ3h3A6UR/uSqhRa1yfyi+IEB6V4i9BwQGIxxJb4UMKAxMEAew3v3HAOQu&#10;ec85CWvX+fZvJX6WQuJIBzsAQ6slbQJFYFgMmQMK1lmwHJi0yOBI/xYPPPOsx998OxzJ60wEqkje&#10;HZYjz0QdldMhG+Xs9hfl1KY/yYVtLwKol+FOgMn/ZSkEVEW7X5CSvS9rqFcRthzOtFrPOdUjdKqD&#10;mmLNHVYNTIALA5z9Bg74EAz+IChwrZTsXCEFG16SvNXPSTYgynzlCbnw4ub+ovIAALz6SURBVO/l&#10;3HO/gX6L/hNy8ZWn5dKyZyXrtWcldy0+exPCTLhXhT9Ct2A4UMQWuOI2fO5mdSIjuhLCvFhAi35l&#10;FGBCS5joSqXolzgwFQOkoqhNkhu5XnKxX0HsTuRLIXLscKr8NPY0XAgDGXnSHQBEgUKfMM0HlHEn&#10;DGy2AEdvVw0QCRPdycJk3ccNlO27YVnk7mOb53XOusV8P/YJEwa/uhEGvTuss+vdMFnxTq16Lgky&#10;55QcwYUsTHrSVkvjpghBsQjx7r1ZJsy7+vqMBOS3yL3BiCkJE6t5DkwqdSPCYFzKAwrBsf15pBDq&#10;63zEdRo6Ou9NOLgvPovQzIWJYt9ZVmhs37XfnP1vlgWHkHn6VsGACQAtDC6UxQjxqDuw7pGwfPl5&#10;xHE5EbZVcgOWy5nNz8mpDc8qUNm7EOYBqvxdL0ghYCr0e97kTqGvmlAv0p6D4tQjU4ygGulMSPSb&#10;YrdA26Q+aqtxpsB1Ur57lRRufEXy1jwvOXCjrOXPyIWXnpSzf/qdnHn613Lm2d/JqWd/L2efB1TL&#10;npLsNS9K/qZXpXD7a1IesA6OtEkqwzmBFSABBAsTHaoKINWwUocwrgqfXQmAGOZxRryFqQhuRJAK&#10;+XQNgE6YeOvo7MS9EnvggHw27IIsDmRYl+04E6DxgeiW4Z51KCwvRLskqBDLgMuBxgOF0/c4lCNf&#10;cOZb5+kDJgXGgeim9m20xAOSO1+yN5z0wkTZk7YM9R7bQ2cCTJNXJmXHpTq5Jxh/ACt5BAqDTB96&#10;FmCBMGHeXDiwrxuSObLgoa/CvgoeWywrTEYGJgdcRwoBW+1jP/z4Gn7iO80BxbOPa908mgOPE9pZ&#10;8UYrhMlU8/BPDi2QpQDrEbQ/Dj8hR4IQ7gQtR3i3QmE6uf4Zubj1BcnZCXfa9Txget6cAEXuVA6Y&#10;KsIZ7q2QqvCVquqI1XCLDepUGvoxh0Iu0pywS3gTydpI5E3BgC5ordT4wWW2A8pNL0rJOrw3oMpd&#10;/rRcfuWPcvnVpyTz5SfhUH+EQz0pOasREm5cJkU7VkrZ3rVSBQetDoPbAQY3TLwEhFcKV+8jTNul&#10;lrdlhkPSnRjmlSCvKsV+RQCoIBJuFL5e8iLWSzbeIztmm2QmBIhfwkH5WMhFuQOw3OW4EvsWJoVI&#10;+16Y5givYatwobVhntud3IBYd7LLHtdxyb7mpmXCZEO7+eSAM58sTEYGIn06oNP3wKShnnnI2f1+&#10;PGHLAgTCvOtvXZNdlxvlbsJkBx4GqMoByC0LihuauXKtd0FjoDLw6Hu719t1BIMiBLalKxFy606O&#10;3KGcyrO/V/xbFELe8tlKocQ2OhKFHGkhtAhaTIUUyJ3Qg6H58kPAdCgAA2zvCzrzIQtudHLdM3Jm&#10;3XOSuQU51PbnJW8nBj3yJg9MYa9KJcK9qnDkNAoTcyjnuieoEYl+Uzxh2ol2l9RHb5VGOEJjxEZp&#10;CEX4B6hq/eFuu1dI7W68fgfeB6reBdAATumW5VK8eZmUbEOu5L9WKgPWS2UwAILD1eA9agCFnlcC&#10;MHoilpfd8+keCP2qYrZKFS945DVWrN5hvxI6EsK6AgBUABAL8PpsAHUZ67LgcucTAmVNwmF5f/AF&#10;WYqw7k5A41EQ8ie0RrnYnoODcj4Gf47HpehIFiYru86ci/JCZIFgS4B8IfIAc5MQ2rFSiFbPIyEM&#10;owtp2ZvLTstlXefAMwckrGee5IbJQGRAuhN9nZcHLQVgS3deVKDUmTRnYpj35qz45TTJ3UE5WhHT&#10;QYpBroMbYFiAboZprm7aZmF5B7IgzQ+TS5oXGc2Byf06R9Z51M3cMDnibA860gLkRwshBUlhKgJM&#10;hfIQYPpB6Ek5GLhFCvyfk5Lgl6QwZIVc3vWKnN3wgurCpucB1IsI+V6SYuZNIQYmVvYqOIkUIFVx&#10;Lh9aTjEy7sRL3TnFaKfedbUp3tw0sjWBz1TyR061S5qiAVvMTmmL85P2uD3SGottUFt8INYFIgfb&#10;i5DRDy7nD3fzUzXh9fV4rzo4Ty3gqYILViG0rKIzwYXYaoinILHdgrwJMAEeN0z5aLPC1klW+Fq5&#10;DHc6mxgiT8celceCEdoAkKVBcKdgHHC0nw+A8uUuONLdgOl+jKH3xZTLPfg958CkLWBw5IHKnxBQ&#10;XpisCBLb+eEx8m5HiuIjCxALD+wvAWgq9rnegciCNBcmA5J1JHUlrKfu3HFJYeLlF8aZLplqHmGa&#10;fWNGduU04oe5bMrLHIgYmDqwHUhuBZE+UtP2nX08+7MSOA84HnG7ax/9PKdV8Xs4snC4Yfm74vuh&#10;1QcReAAq9ch7669ClYVpEdbfifWPAKZvhZyRxOCdkk9nCnlJSsJXSEnYKsnZvUzObSRQz8mlrXCo&#10;nS+bc08Br0hJ4EuACi7FSaScIQGY6FCcJcHqHkvmTfGcarRLWpP3SntqsLlfw4Fw6UyN0LZdFSFd&#10;adHSc2ifdKbFqLoz4qX7cIJ0oW1Pj5W29GhpSYuSloOR0nwgTJr2h0pDUoCTG9GZTL7EHImX31fA&#10;ncqhMgBFmfBuvREcKp8hXhggCl0t2YAqBzCdTI6Qx6NPykNB2QrTXYCJEM11KDiTrs+Ve+Dq94YV&#10;K0wM6RYzpHMAcgOl0nNRGNicQaEOxUKC15XcQN0KLPM6lsUBjdNamBQayAOTs87KDZOWwwkLhXVu&#10;mLSlANKdO+BKAInXMVmYHvG/aErjV966IjtzGvCDXPYOWDvg3XA40PjK84xa93otTkD2fd6BPACz&#10;7yzrNgeKmyB5G7jmbHOcyQ2SgcneMtlxJ+ZLAIlA3R2SD5jy5IthlyQyLFDyA3gx3cuAabmURr0m&#10;JRG84O5VubDlRTm3CQ6FkC9396sa7hXt5b6vqDNVcFIsgGIxghU+5kx6/ikRMCXz3ntB0nEQEEEd&#10;AKITYHQdipbOQzFo90FxgCdeb/FFdR1JMDdMQb8DasuIlVbs2wyomvH6xtQwqU8KRF60U0M75kt6&#10;2TyAqohGjuSARIhsW+zAVBCxTnJD10kOQMrFASMvCjDhNSdTY+QnsWflfuQE9wKQpQjj7oQbKVCQ&#10;uhRDu+A8WQJpPuU4D7UE+7Lqp8tofWHyupNXbpgsUG6Y7LLRze/hCxPPO1mYbGncDZTtazncByYL&#10;lAEJroTtWoAAfLyOiTB5SuPXXp+WbdkNOOLk6JFa3cAZ4AqLA5NbNv/RHIiaL3+y73ELecBBO0eu&#10;dbovW1t8cERYLDA3QWX3pRuxtTkTCw2Ax4ogLfLIhHlLwkr0pv53hxbKw4Dpy9E5Eh4bKwVByImC&#10;X5CyiFcBEkK56JUAa6Xk+L0MkJ4DUC/Kpe2vSP4eABVAZ3rVkzPZMK82knP3mDMxzNsCV9otrQcs&#10;TAYkI8AEdeu98ox64UbqSIQI69sBWvshOBNAUpjwuua0CLhTuNSnBEkNwsfauG0eZ6oAOOUAhyqD&#10;tIJHkBDmFQKkfIR0eWFrJDtkJYBaKXn4vvkRayUH7nQ8LU5+n54jjwbiaBxAePI0L+KNaO4CHHcR&#10;LuZOhMvVpzN5Bdi0OEGXcoByQDKu5AbJuhNb03cDw7zIvsbkSi6A0NptChAh4f7s22ULjmtZ+3g9&#10;zzEpOI5MOdwUHlQAy1bzOOfvXs2ZTFncFCCuT8umLMDEu6vwAdEYkHouiYOawLgA0WUOcLccoPQR&#10;LupG0P/RlSxA2vfA4QWCjmIgYYjmtAqTC7BgBx6XjBuhBTC38xlN+uCzUjhRKSAqAUQWpBK5M7xY&#10;7govk0cji+W7KSUSmZiIXAmuFPKilIa9LKWRy+BOy6U8dpWUIuzL3/OKgnRm/fMA6wXJQbhXEMAy&#10;+XJ1pmqnCGEv2aBD8fIMPtGPT6noYIh3MEqdqeNghANWtHQhjPO6E2CiKzkwUW3pACkjBi61T1rg&#10;TE2AshnO1LA/SGoT/RDqbVWQqjhFSKcJbXGFdxBawkRoCFJe+Gr0CREOEjgA5IetRrte0lOiZOXZ&#10;IvlsYi5gQqgHiO6Fc1Ps3x2cq27lVcE8MBkZmEzIt5hAOSBYcEyY5yvvdsoNjPv1c1oAuwTvpbA4&#10;IKlDAQwLj4XJ40yAiTeVJDwKEh1op7midimguUvFSp4RYboP6x70Z85k3Om22WuTsi6zTu7cm43B&#10;6AxoO6gdUNwy1bebQXCv85XdZz7Nux0QKRgWmnngWBBWDocpc0BxIPPZx92fAxNgIUyLQwEUlvnM&#10;JsK0BOvuAEz3RZbKp1Kq5ddHqiUyIV4KELaVhb8CeF6WsugVRjEr1aFKQwnUcrmI3OnU2j/JxW2v&#10;SM7eFVKol2wgLAwGVJyZHUGtkJro1cI7GGnOlBooHWmEiWEe86QwzZfUoQAI7+Jq3Al5EwDy3sQS&#10;OVMG3AkgMdSzMDUiZ6pPCYQz7TbFBoR6FXwIAefbAS7TbpMyqBTbGdrlAZp8gFQQsRouxT7cCSoA&#10;WJcBU2y4v2w9mS3PnK+Wd4dmy50ByIkcmO4FPATqrhCjpQDrLqy/k6GfOpSp9M0Fygn/2DqAUEvo&#10;WA4QBE1hIxyUXX8LcbsbJu07EM0RoZlHFi7C5HYlM4UoWy9N18vTEdrZ0jjPM3F+3oNwJoKkMM3c&#10;mJLXzlXhR8o1R3fHlXSQ+4CkMDnb/je6CRbIzGq4ef18jnSTAMHtYQCJ8oHJLr+Lj8Zxlm9H/3a8&#10;ZkG40SLARC3B65ewHwGwoCXYRnf6eEK1PHmxVV46VSlhcbGSD2eqiGR4t9xAtG8tjvBrANUqQLZC&#10;igFMQcByydz2opzRE7svSF7gcskPWol8a4UUYRuh4jVEnF2uMyNYHk/ZC3cKcQoOYcihQqV1v1km&#10;TB1QJxyq/WC0tMGt1I3SYtAiV2LfFeY14TUNKSFSm7RXquN3AibOtduit3omPOW8Qy1v+YxtvMGm&#10;CfHWSWHEGuRMa9ECJgBUAJAIVGHka5IduUl2bF0t6/clS1xxvXw3rQzuBIdyuRPF5XvQ3gOgmG/a&#10;AoXNqxQqlXNOijARLjqIIwuG9gmas4/2fRzL/RoLjwciZ50vTHQmA41xLHeuZEWY+GQLN0yUuUQd&#10;Ldaz8GCvtJ07nShLbpu4OiUrztToEURDJA5o57zPfGD4ykLg2/dsd63XbWwJi+07radvYYIUbgLh&#10;EiEzsKBFiPYuQOIFyL3eiM+yXQBgFCaGdwqT0WKsV4giyuBIJbIYIN2N9udn2iSiYUg2ny2RoNh9&#10;khsMZ0KIVx7D8G6NwlQZz0miaxD2vaaFiWI6VMAyOb/1OTm9EUBtf1Gy97wmuVABnKpIr4kiUKuk&#10;CnlKPQZ6Q8JOacbgbwdAHQCJbXMSb1kcDMfi/e8iAVi4tGBbC0K4pv1h0pgaAXAiteDQhLCwGfs0&#10;EiS8thavrUa+xOuRKmK3Ang+9NrMAlfpo3K2SYmTKxVHrYPWSgnyuWK4UilAL4GKolZLCZSL169e&#10;9ow8uXqVnC8pk8DiVvlwNPOkXHkgrFDuCy2Q+8KMU9nwj9W8u4ILtTBhRagIE3MqhQiAsEhB4O5A&#10;6LdkL6BBbmRbupLCYqGhSzlOZWFyt4TH9hezzxCPEKF/B3SnE/LpDfe5XU/sugoPDO+wP2c53IVt&#10;vHbpbpWZh6fFBrew/71oHwBUD++5LI8BpPcEXpbbxmYNTEsCcgATHEPdyRnYLihuJbuvrzzbfU/I&#10;zicXXJTNf+YIeZF+N4iz2wnHu5DrGEgAC4WwTwsMgGIBoGCrYR1gIUQLsa8BCeDQjSIBEUK6uyMr&#10;5K6ocjhVofxzYomEVPbI+Y4hCTydI8Ex0VIARyFMZdHLANNqqUxYL1UJG9BulKp4VsnWSAmO6oUA&#10;KhdAZe58WU6tf0ZOQ5e2vSzZu15FLrVccgEV3ao4dJVUYCDz5GpD3C5pTPSXluQAQBQgTYCrPmGP&#10;NACMpuRg0wKuBvaTQwBSBOChENbBzRoAWW1ykFQnBkhV4h58Jz+AsxMQmful04VKAVcpwjzez4KV&#10;O1bwOPNBpTABHkBUinC0DG15LC/LWKePJ335iV/Kd3/6MzmTdVHKeobkyVM18nBItjyE3/4h/F4P&#10;ACaFSpWv7d1WdC2IRQrNp0IKTQjogGQdjBARBgOEA4UDi67D/u4KoIaBznb3vtpXgCxMAAUiQASG&#10;l58bzXUkXklLRzKTWQGTryOhteIydT/e90FIYYIz8V4Yt41dmZZlp6sMTHrrYFOA8IXiVrL73Wrf&#10;OTC5XMcDkO86iMCoA1l4nAew2Vb7AMPC4pZxI8LkDetuBzxsFwI4daQIN0xlcg/6d0VVyPv2lcor&#10;lxolt2dYSjr6JfzYeYmOCNXBVhqxTCoR5lXGrcWgRWKfuFmqk7ZiIO8AWNvgVhulFPlQMUOk4Nf0&#10;3NPZjX+S02uekVPrnpVzW1+Ui7sRCvqvkByEfoWhgDJqk1THbtOwrCZ+F7Rb6gBSdfweqYrbg9wn&#10;UOoSg6UmMRCuE4TPCgE8cCHAVA+I6gAZVZUUIJWJe00LGMsBZxnDOajEyY+Kdf7dOg3pymI3Iuzj&#10;vDzCBHeFyqIhuFEF2up9cN1966QgcYf86Rc/ki998Sty+Gi69A/3yMmWPvlycr7cH14kD4YXKExs&#10;H4wAWGjvB1D3AqT7Hediq6EgxOIEwz49N+XIAAXHcsAxTjUXEg9InGiLdom6mHcfKw3vHJi0wECY&#10;9viCdLMW7/TeXJIw3Y1Q0LgT4IHcEJnLL8yM8YcgXhjogWl4ZlJeQW7A6SC3OwUIj+aBw1dz9odu&#10;tV63UW5wfJcdeQoQTjsfTO/ikwAVFgsSl40LWYi00EBXcmRyJeNMWnQASEvgSEsji1XfOFghR5uH&#10;pGVsXMq6uiUsIUnit69D/rEGyTwGWdw6qUxGYp+4RaqTt0lN8k4ABZjQr0rktUAbdHAWM//giU+E&#10;eOc2vyDHV/9Rjq56Qo6veRohIKDasVyy966S/ND1kh/GGQibASIfFLAbg9gfgrugrYwPgOMEAla2&#10;Qfi8UHxuCD4TgMGpalKCFKCqJH+nDVSoKhP91JFK4CxFcCOCVOLMwyvnFbXxW/CezKnW4zuvA0wA&#10;zIGIt4CugSriNkg+HO2pn35HPvnRj8n+uBgZ7GuSvolRWXe5Xh4DPA+F5wOkInmIfcjABdAAGPVA&#10;OAEr1L4WKuhOgMdXhEonzxIUyAKlwFDYpu4EmBZDnm0OQHZZ+wBNYaIAkgLlwOSF6hKcywFpFy8e&#10;RI6EbYSJBQcFCuLdWi1ERtlyPz6Tl6zfz2uZePNJwMR86T3MmUauTGmizThWL3nwcSV3fz6599NZ&#10;3z7b7TbP+1g54NxKHmh8IDKXWXAd3YaQABqIIBmYzLLVIifEs3mSGyb2lyDEWxpVIg9EF8tzmS1S&#10;Ozwp3RNjUt3bI8GB/hL5p19LLe/JDTeqwQCsTNqCQbxDVZW0HQMbAkzVydsxiBlK8SToailCYl8Q&#10;grwDLnRx24ty9LUn5NBLv5F0KGPFk3Jy40tybsdrcmHXSrmwe6VkB28GWNsRUm7H63cgp9kJJ+HT&#10;OPYgZNsLpwmAArUt3wf3iQN0cDKqEk5UgfCOKkfYyLyIblQSy2uUvDDRkQiS0Sbsx4sCCRIvXV8j&#10;NViuwQGjCoBVQGeDV8uvvv1V+cQHPyz7AgNkoLtRZidH5Azc6VNxAAmu8zBE9yFIDytgRQCIQHnF&#10;/Mq4E6t+Juzj+SoFCeDMBcmAwdb2FSgNBb0hIUGyEFln8qyHeNckguSGyUqvUYLuAEhGpoKn93nQ&#10;UI99V7EBfYo3UXkYuR9h4py8h/y8ZXGFaRgwvXAC+QK+uDqCe+C7QPAFxG5z9+fbz653az54LGAG&#10;GLPOguSR3m3WcaxgPj2dwMx1HwMRoTIylTqEdQ5AGt65dFdUqdwLfSC+VPxK26VrakJ6JseldXBI&#10;Ivf6S8Dj39Ub3dcjpKtJ2qZ5kroSgYIz1aQgPIOq0a+iS6lDYQDjaF8UBocKWSkFQasla/urcnzl&#10;k3LwhV9I4tM/k6TnfyNpr8CtVj8rpza9JGe2r5BzO1fI+R0r5NKedXI5YINcDtogOaFbJDdsm+RF&#10;bJe8cMCGlrCVRO9AmEZoILhQWRyFz47bilxpi4rnkrSv55c2wW02w5F4Oy/AD/Ar8XdVxgEwhHTV&#10;OGBUo60CXLZ/CGHq9z/7z/LxD3xIArdtlr6uRpkc65eG4UH5+dFiDeceDeXUqzxAlacgPYgogSEf&#10;5YEpFCEfpxkBJFb87gnO1f59WH83gNKJsg4888lC807Fc1N3EE6CxLAPkBAoFaBQcJyCg7tvciVA&#10;BIDuBjBLWQbXsI6uZO5ExMsu9GQt2of0HJPr4sCB6Ql57hjCHRwheMsrveyCA9sHCPeyXedeb/vz&#10;vVbl6ltY3PKUxNn3cSPOo9MZ3iqs18pekcuJvDARHo/zKExugPB3IrRjfwm0NBIwUeh/bn+5pDX1&#10;CX+P7vEh6Rnok4MRYeL3w29KQ/xW5Cl81IofwNkOaBDW8YkR+/2lLnWP1Kb6STWAqlCXAljYxsHL&#10;/KQoHC6FkK8gaJVk7V6G/OkZyXj197L/uV9JMqBKffZncnj57xECPiMnkVud3vAnObeFoeCrkuW3&#10;QjKhS3tWSXbgWrjXWslFaFgQzkIC399c0Geh0ZOzLpiMuMwq3lap4H3E8d1qoFrAX8vHx6Ctx/eu&#10;RQ5YZWGK54WN6yThuZ/Ltz/xUfnH931AtqxcLj1ttTI22icjY0MSWtgkH47NATzFcl9YkdyrDoXc&#10;CfA8FGlCP4Z8KkBzvyuPug/wsVhh86mlzJ0AjZ2VPh9Mbqi8fbqRlXd/wrTECfGsM/nCZEFia2Xy&#10;JIZ5BiIVZzooTObWXhYmnl8iTI/tdQoQdKa+6Ul55igSccIUWOAZ9HNAgHxDOLvevc693i3P/eq4&#10;D1sHGK9cuZCPFCDCRPGkayjCOQpHQDrPAmiuE80DDwsNrNY5/YV0qPBiWQJx+tBDyJeeOlMjZf0j&#10;MjQ1Kf1jAzLU3y1ZaSmy50ffkjoc8ZszAqUxPVCaDwVK06EgBag2dZc0pO2R+oN7pQZgVWFwViSa&#10;h0rz3nO8JLwI+VNROCt9K+FU6yQ/aK1k7lgmJ9c+K8eW/U4ynn9cDj3/czny6m/l5Mon5Pz6Z+Q8&#10;z1Vtfk4u73hZLu98RS77Mcd6TXIAZC5Cx4KwtXCmTcizEMZRnCLEJ3Zo+ZvnkwxQpiVg5mHXVYl0&#10;010ORP5Sn7JXH3zdmLIbYSycF2FeNQssCQj/Al+VkJ9+U/71Hz8sH33P+2TTqy8rTKMj/TKB36ex&#10;r1925jTKd9LL5J/iCuXdkXnyYGiuPKBlcwOVEfpwpfspOhQgeoD7MRRksQIhn86kCMp1ZMI/QmHB&#10;YmtDQK/cIBm5cy86kztn0ooedCf6Fh4LE53J5kksiXtAghuZ2eE2dzLOZG/zZZzJzs0DTANT0/KM&#10;OhPCvIACDPb5gXDLDc2t+h4RHMdxrAMRTN4VaIHOcIB4bgiw8DyXLlNBgJAOxEIDq3MORAux7yKW&#10;uBHiqfM4LrQQYChICgxzIRYYsA3LChFCucVcxlF0MQC6J6ZYHoktlY8nlstPj1XKgYZe6R0dk/GJ&#10;cRkdG5SRnk5pyb4o0X/4mZSHrZe2YxHSfDhMWg+HSvvxGGk9Gim1B/dIHdSYHqSqO7AXDuVnwj0c&#10;7cvj6BxrpZgnRsNWQWzXAiw4TMBKzaXOrHlKoTr8yq/l+IrfyZnVT8jF9U/JxQ1Py6Wtz0n27pd1&#10;Um3OnhWSS5iCAWbEOp1fx/DNzLHbqO5kzyMZFzItl/VB10l0zN2ACeDgO9bTVVP8pWE/vj8cl/cZ&#10;r4nfqPlhTcJ6yd36tGz918/Iv37sw/IxwLRx+SvS19kAZ+qR8bFetP3S1j8kF1p6JLqyXZZn1sgP&#10;0yvln2KLEfKxEIFQDw70AJzoQXUlqggAMRQkbHAultLhTHQnDQEVKp4ALpS7gsxlHlYWKs/1Ux6o&#10;HHhcfXOzFwgwLUXuRJCou9C/yz/HA5OVQsPQDsB4ciS2XKcgcZ0T4kH2ZO1DfixAODnTXsA0ND0r&#10;Tx8rxRfJgYMY57gJiP+TDDS+xQYvTAjTFBgAyPAyBGLrLHvdyLgQ8yNCpFOACBSWF4cbB7JAMXS7&#10;M6pMlsKR7oSWAiITxhXrfkuhd8cUyRf2V8qvT9XIGhxZY6t65GLHsHSMTcjY1IhMTQ7J9Chh6pDB&#10;6lI5tOoFyUV41nkyRlqORErrkXBpPRYtbSf2SdORCAAVAHeCax0KVqCMS+2GSwEm5CRlAMo4FEFC&#10;DgWoSiLgLOFr4VKr5BKc59zG55BP/UFOvPY7OaswPSmXNhKmP0kO7znBuyLBmfKC16j0XFHUBg9I&#10;xpm8oR5B8opFEkKEUDQJ0ChAxpHqUxCiYn09YLKhXh1ywlqEeqeW/1xWfP7j8s2PfUT+6f0fkG1r&#10;VspAd7NMjPfCmfpleKhHBqHRoV70+6Sxt0dyWvokqqRdfo6D0/v2Fcg9YblwJBYkCuRhuBFvBfAQ&#10;y+jhrsofgQJsFiZOor0PMDGXUpDoVGjdlT+PHIA8chzpTgrgLCVACP8sUATpnnlgWgqHYY50D6Qw&#10;wbFsaGcdyRPiQZzcyjl5DxImQPSegMvyXg3zJqfkKSST/AIL34ErUbcK50wlsBCwMCyksB8rhI60&#10;9E6ouK8FxmkXWHjgSnQfjxxH4uzuxVgmTEtCkRsRKg3lvKID8STsEmhRZIXcGVkOuMrlnuhyeU9M&#10;mXwDR87V+U2S0TQgZd0j0gknGkFYNz07JVdmxmVmckRmJ4ZlBoNjuLtVRlvr5diW1ZK55QXpOxUL&#10;V4oCTBHSchTtsVhpB1AtRyOkPj1Y6tIAElqqFkBVwQEq4VCVSPgJVWmsqajp9B2IQBWHM+wDUH6v&#10;wKWel4tI+C+sfxph3lOSuekZvZI31/8VyQ9YLnkBr0kBHC0fKgCICpQDEWEiSHMhYrFkuwnrABBh&#10;qkFbnwqIoIZUHAQg5n31CPMaUpg7bZX6hE1SGbpCUn737/LCv3xU/v2fPiaf/tCHJWj7Fhnua5fJ&#10;yQGZGh+Q0cFuGe5vl9GBdhkZ6pCRwQ4ZHuiSHsCV29kvGy+3yBeSkBOF5Who9xAOkg/RpcIRDgKi&#10;hwHTQ2jpTgSKoaGCBaDus6EfdC/Cw3uCCxQu6i5AZKV5liPf5aUYz3SiOc7kwERgjBN5W4VoDkA8&#10;p+SCyQHKVPIMTAzzHgFELD68L+iy3Fbf2ytPpOMLI2dadCtI6ChOn65ily1U6jS6ji2XC+E6hMqI&#10;DsRlI4Z3pbKQ0EC8hkidxiWz3oBDmHjLYnvxHu+2yjl1nAqkxQYnRyJIChPCuUUI5+hmvN3xYwjl&#10;vpVRLZsL2uV0y6C0jozL5NSUzExPyNWrk3Lj2qTMzo6qI82OD8nVCbRIssd622Squ03yIoPlxOon&#10;pedElHQc24dwL0paoNaj7MdJx8k4QBUrTYcJVag0HApVoGowYDl4TR61XSoSTNhFqIqjVktxJNxJ&#10;gVqjFb+8vciLdr8ql3a8KBc3PyuZUA76eZyFHrgc+yBMBHxUAcJFhnrWkXxdiRBV4TOrk3gejIUT&#10;OBC+C1sDU4CKD4KuV4fahbxpJ9xqO8K9jRriRf3oq/Knf/m4/NvHPyZf+cQnJCksVCYGe2RqYlBh&#10;msBvNEpnGuiWieFemRzukwnkmcMDHTI20iedgyOSVtctPztaLu8NywYUeXqi92G6E8K/R5AzPRoB&#10;xyJQkM2x7se2+wEPcyxT8WNbqEBZqNxAUfOtu4uAOa7kEXKjuwHTvQj/7gVcvNWxlRsiX7FyR4AU&#10;Ir0lcrY8xDCPORNgek8gYYIzlbS3yi/2w7LwwYv08ZQAwFeEZq/PNizrOoVnrgw8XllwvH03MAaa&#10;xXAbQsLLIsx2gsX12A4wzKxuCuBwTp2eI8I2uA+1JIphngHsTgD2CJzo86lVsiyrRU60DUvn5Izc&#10;uHJF3pidketXpuQ6QLp2dUJuoL06M6YDZGa8X65NDck1DpiBTpnqbZfWzFNy8tXfS3N6gHTCidpP&#10;xEnb8ViAhP7xeOk4ES+dpxIBVYI0H40FTOFSr0CFKFDVOPJXYkDTpVhNY9hXHk8nQYjGuXHhq6Q4&#10;bIUUh8J5ApdBr0r+3lclexfvgvSS5kx0Js234Ea8IlZDPIR3BMjCZPOlKj4OxlENHKcaDsmnANZC&#10;dQ5IhMiKD4OuZ6iXvAPhH3KrqFVy4sUfy56v/4s88y+fkG9/9CPy/c9/Ti5lHIBjd8O5B2Uav9MU&#10;hXBvfLgbUHUCrh7V6Ei3jENTCAfHJsckv3tUnj9XLR+LASRhcKWQHHWkh5A/PcLwTx2K+ZVxKetU&#10;rP5p6Kfhn1uAJzBXdQ/zK8Kk4iUiXI8+jMEIkGFc37WX+RLggVvdg/69AIIhnWnnAYjbKLjV/djn&#10;frz2AUhzpb2XAZKZRvSwc1cizn5QmMo7O+WX+7MQ+yHmRHzLUG8B4FnAFtJlBx4ru07lgse6kAHG&#10;guSFycq6kYHIAKWQMA/SZbOP3XYHwSFIaO8ESEud9s6ICuRDbOFEFF5zd3ixfC61Ql7MbJCDjX3S&#10;MjIhs1euyuvXpuT163SiKQBkdP3KpIJ1bQb70JHGB+XG9Ihcp0vhqDuFsKavskBOL3tSeBl418lY&#10;hafjRAJyqEQsJwAigHQqSTpPJ6NNRh4VI3XpYdKQEaZA1R4MBFR7pBoDm4WJcgBFp2JljQ7Ccz/l&#10;seuFtynmTfRLQperioNX6P3NCwOWSVHgCillnhXl5EpOwcHCZEI8vqcpMlixwljL0j2AoeoI0sEg&#10;j9ShDmAdQKtP3il1CPNK/J6X/b/8umz90ifluc9/Wr7zj/8gv/nWN6Qh74LMDnfJ7OQghAPPRD+g&#10;6pNJADSG9ZQCNcacqgcHpj6ZnsB+M8PSPDwskeUd8sSZavnuoRL50v5i+cd9RXCmIp0oex9c6j6A&#10;dm8wcixWAwHQA3CmBwDP/RrqMY9i5Y/7MAxEG5TrCEABonsAE/u8GlgBw7p74Vim70AEmNSV4CrU&#10;/ch1tIVL3aciSGbdvXAdE9LBmeBqdKMHANBDyJE4hchOIyJM71WYEOZVdfXKrw7kyMP48DsQ1yoo&#10;hMKBZSFhseDMs06fC+sRYEEox3vQUbx9lm9fb6llQ7Y5jnMrIZ8L50V7JbIUwNwJ5yFcChhE16Lu&#10;jyqWz+wvlT+crZf4ul6pGRyWielJQDQtb6oAEh1JRYgcAapryJeuIF+6NjUqr8+MAqZBmUFOMI2c&#10;YLy1Vk6tfkFytz0n3Sdj1IE6TiZJl8KT5CgZ7oRlrG877nWoujTmT4FSmwYHYAtnMNoDt0AOA0eg&#10;W9RhQPNpfTVxW6Qqep1URKyW8vDVUhq6UluqBOLtjFnF4+XmKnUkUwZneEeYTKHBKTjAlfh5hKj+&#10;QJA0wzGpRnyvBiw3pBp3asQ+zJmqo9bKpdd+JTE/+IKs/8In5RnA9O2PvF9e+flPpK+uFOFvj4Jk&#10;YbJSiOBGhGsay1NoZ8b65Arc6cpkv8xOD8GlRqRlaEgKOvoko6ZD/JC7/uF0tXwltUQ+EA1nAlT3&#10;MC/CQZ3AGHfyhn3Moxj6sbVSeACUybMMXDbn4jazHwEDQAGE6bLc50iBARgKk7qPfUQMHcmp2AHA&#10;hyCCxOqd3qQfADK0syC9B/mSF6buQXl8PywMZPPWwLyJ/cKgArQEpcABC+scgNhaLUKeRHi4rz5B&#10;wgcat9RtHIhs2GaAYFs8RxYeC9BclcpSvPau0CK5G7H0gxHF8vmUCll+qVky4EQ1w5MyMQtgAM/1&#10;a7Nwomm5cX0arjQjr19F67iS15kQ7gGmq1Mj8vrsuLzF0A+h3ixCmmk405X+TikM3iFnX3ocYV6U&#10;A5EBiW7UeToFIO3H+v1oUxAGAqgTidJCoOBM1QcAD2BiLtWQhoGMvIqAqUswZ6HgEo2OUzQir2lg&#10;GRtgVcY69wGPXi9lbPdxPh1yI0hnNbCv5W/mSrxWiSVwW7mDOwHQWnx+/YFgAESQwqUJrqk6GAqF&#10;4XMJFmCCMxXveVmO/OE7EvTtf5E1X/xn+cOn/0l+8LEPSfLOLTLR2SgzgObKlHEmXylYaK+wD5im&#10;RrGMMHAW65mHXoPbX8HvOgONDQ9KV3+/lHb3SkZdu2zKrZcfHy2Vf0ookHeHY2AHY2BDD/DkLnMt&#10;QKTygGSWLSwPhJjzW7w70v0A6gGu8yznyH2A6X7AdD9BAhQKkyP23SDZPl2IJ2Y5M/whiE6kj44B&#10;RAYknqglSNRlA1NZW7v85wFaY77CtBgwEQ4rdRoAxee+GhE2b5/wKUguKTwU3m8J3xN9bR2xz4vw&#10;9DJxug1yH+oOgEEtJUSAiro7skyrcZzyw2U+oeIeJLIfiCmRf02rllcuNklq/YA0DU/LzDTguTIj&#10;f74BJ1KADDwqhneOCBBhujYLmGYn5Dpguj49Km9emZA/I4d6HWBdQVI9098hs4Nd0nosVY49/WNp&#10;xRG86/wBgEOAvCJIVh0nkx2g4FAI+eoPhQGmYM2j6FaNGv4BnDSemwoxSgvRAd9w0PSbsH8jw0O4&#10;FwsIhIMFhKpEhopOCId17Fc554+072znNvMaFhwY0uE9LUTp4YAqAjkg+oSbId8BhIIANXPN7yXh&#10;R1+WXciXln3hn+W3//Qx+dO3vyGN2edxYGlVmK4CJutIFqI5QE30KUAzCPGYh05P9Kq4zJx01sm3&#10;Jkd7ZRwaGenR2SYFnf2SUtctG7Ib5EeHy+UTcfny7gjmUAj3AM6DGEMP4OCpMykwLh9QoAATYHuQ&#10;wAXnKEBucT31AIGCw9xPERZHXH4AkD1A91EHAkBcx9bp05ke8s9UN+LTAR8DQHQkL0wmzHs/YSpq&#10;bJDvJ16CxRboEyCWKCAABaLTLIYDcPB7AMM+Cgy3eaBxYHGgsbLAePtsoVDzhD4Fhk7juA7Bugsg&#10;3Qvdg/7dAOwehG93R/K+DMVYXyjvRUjwrYOVsj6vQ062jUjr6KRMzV6RN+BArwMi3tPijWsz8gac&#10;yIqhnlu+rnQNIN2YGTMwMbeaHlOYpuFKs0iuh4ovyfHnfy4VQasBU6p0nwU4Z7wAWXWfSdWWMLUj&#10;lyJQbcfjpSkjAiAhj4KaDmMwH4kAVOHqVk0ArAWDmwOd7kGYGuAWTXAwiq7FEI3r6hCW1SD3oWrh&#10;Ylxmy4c5s+W+LDbwfBJbCxLf18KkIDkwNevnwRnhYKVBK+T4Mz+WyG9/TjZ96dPy0uc+Kb/+2Icl&#10;4rVXZLSlRiZ7W+EwA/ithj3wuCGyLUM993ouTyGPmqYY/nG7A930ZJ+M87wV+pMAb2R8VDpHRiW/&#10;q09iq7pk+eVm+eGxSvlUUrG8L5LAmJzq/hC4VghL7nAuhIIWGhVciS3ve6gtRbgAzUOByH2QP1EW&#10;IgUJy4TmYQohHQsMKi5jv0cAzaMAhlOGeE6JFwLaEI+ORH0gOFtuK+nole8kZcvdgGkJALkDec8d&#10;cBveD5qt3sgeiT21hLBwH22N7DYj3vQeYRpAudO2cBK2SwHRUvQJBa9mvQvLLBbcRYDgRlzPlhDd&#10;E14OuMrxWjoZYmm408cTKuXxk7WyrbhDzrQPSefYhMzO0oGm5M8QwzPjQHMB8oVqDkjqTF6Y3oIr&#10;vUlnQv/KCAYBYJoZBFBtNXJ+3XOSu/4p6Tq+T3rOHQBQBhw3RG4RplZW+wjVsThAFGUAgjOxbQRU&#10;2gKm5oxIQAXAoIY0QIdB3oDBrgKALLnXY10dVAuoagBJlT4NPUCq0a8FMEYATqHDuv0MIeF+ChIB&#10;ilS1ZERD6NOh8P50JoaUeVuekdRffEsCv/FZhHifkuc+9TF58l8+LtkpMTKJEG+ko16m4SRXkf9Y&#10;WHzFbRYgBcfps0hBcR+uo7SPfIpFiqkx9JFjzerr4FoTgzI+MSrdQ8NS0jsgGQ29sjanSb55sEw+&#10;GGVK6/cjv3oA0RRncetEW0DzMMI90/JWbQWACGAh7HsYrkU9wu0I+R4CEBT7KvahRxDyUbbAQHGZ&#10;IFHGkVi9M0DZXOl9AOkDQYCpqGtEvpNaKEtvARNbD1jQnYDmVloaYiBZSngcMbfhOhUAI0D30HGg&#10;uxUeOA4A8opQleq+D4TlyUf3FcpPjtZKSFmfFPdPSN/sjFyBe7xxfRZOdAWAMHSDIzmgvMG8yAHp&#10;nQB1HW50HfBovoT+GxDBuoZ/8jTyphmEedcGO6QgaLNcePFxaYEbdAOmHsCkEDn5kq86kVMZd0qU&#10;9mMJel6q+UgkYAJQGMgEpwmDuhED3FcNtgUElLfP15p1DWnhACfMI67TNi1CWo7EwqUAIfIiAkmI&#10;Wg9He+R2Jp64rQxfK5nLfylxP/yK+H3tc7LmS5+SZz/xEdn6+I+ko+iSjAKksS7mTL04AA0rNO7c&#10;iX3q2sywthYmCw+LE5QFyQMT+zwlMToE52JIiNeODcrUCENEhodwLuw3gZyrC451vmNQdhW3yC9P&#10;VMinkV89Es6CA5wFkDyIUI4wPRoGwADTHFmYAM4jhAYgeGXWPQoHehTtYy6ojAxIN8NkwjsLlDpT&#10;YfeQ/Pt+QALS1X0IkOM8ix2QDEyFAGY+mCw4DlAueOhA1oXcy/dEluodgO4jPHAdbbGehYUliI/v&#10;xZHm4/uKdFpKQEmHXOockb6pGYRwCOduzGpI5wnl4CRvXAEgCgn6DkDUm9zXgYh9u6xAESTkSzeo&#10;K+PqSISJoR7DvOuTGDT4x84M9cg1HDWrUyPl/LM/kdqYzdKtoZ4BqvPM3JzJk0shr2o7iTBPQz3C&#10;FCcth2OgKGl2RJhUGOzNGViHtglt4yFui1axb9WQTtDocBS2odV1kN3HvCYG67jNWee8fwtA4ucr&#10;yICPMNXG75DinS/IiSe/L1Hf+aLs+OpnZNUXPikvfPJjctJvq4y3VstgS7WM97bItclBef0KDjQO&#10;NPPJupMV1xGkURyUplmQsBBB7BvwnPCQORbPXeH3Hhujm/XppFoCNYPPnsL/ZGhiWGoHBiWttkte&#10;utAgX0oplsciELoRJrgQQ7uHMQYfhis9HEiXKpRHMNAfDcqSxzDoH4GDPIKWcDyMMO0RtI8BqEcp&#10;AEWYuB+3a3gHeHiPh3dj2etIjitRdCa85wcA6235CPO+nczLifMAE/IaQON2IutOdyDh4w3tDTzI&#10;bxywuP9S5EC8P/cckBx4fKGi8zwA3Y886IGoErkvqggwIZTDazln62OA6PFjNRJa2S2FvaMyMDUl&#10;0wTnBkI55ETqRHAWKwULMNGR2Gqo5wLordev3ASStnw9wjyFCa5ER2K+xALEmyxI4J9GXRntRzsg&#10;recPSeYLyJuCXwM0iQj1DipMXXSo0ybMo1NZKUwWJIR7CtMRzu/DgFbFGKg4yF3iMoFqyoiBYh1x&#10;X9MSogYCAzAb8R4K1SEj3e707bIR3k8BZoiH9QCJhYhG5FUVoWvk0urfysGff13Cv/VZ2QmYln/m&#10;47Lq61+UxrNHZayzXgaaq2RioE1uIF96k9XOK6Med3LLwuMGhrkRiw1jOlOiR5e927wyUNGNWKAw&#10;MyzGR5BPESjANoH/weQ4QAVQM5NDWB6T5uFJOd44IOuzGuR7R4r1APwejFPCQ6gegUEoVNBjChRg&#10;UjcyYL2b67D8GHIpI8CkYMGJAB/bxxyAKOtKnvDO0fvxPh9UmLr65ZuJfIwKYSI8BaolDPvoVoDp&#10;TsDkuRkGW0cawkFL8TotVSs4CN2YF2nVzfSt7gJ0hImuREdiiHdXeJE8ElUs/5JQLr8/VSeR1b1S&#10;1D8mw9MMxQCCgoEBzhOu6N8gWBYItlxmaHcFEFEKGEBCGEi95UB0k/Ba8xrkSAzvAJEHJixfnxqR&#10;q/jHXUOI8Qacqq/wglxe+YSU+r8sbYcjpO88YTogXU6+ZCFin+vpTgoT1GqdCYO/VYGiYrEudg5M&#10;GoIpSBz42OaIQLQc2adqJDAAqQmvV5jYd6DxAOeA5H59M/ZTAc5mOhbCVT6Os3j3i3Lquf+QhB9+&#10;WUL/9TOy/Sufllf/+aOy97c/k/66YhlEiDfa2SQzGNivz4zgoDOKUG9ErjgwESpfpyJMVhaUcZ16&#10;1KXFCN/tXphsnoW8Ce40AQh5DmuSLoVlXpg4NQ5ooavYh99hGiF57/iE5Pf1SXRVlzxzula+FF8g&#10;74+AI+Hg/3AIwjsM9scw2B+DgyggAMCKQLml6wiOCvBg+b0U+5AFiQB5gApmmHdZbssDTN9A/LkU&#10;saWGagBIoSFQsMk7AgFXoIGJMNyF1gMW5IEIuochnIp9AxPhMa3JhxQqOhUAfARO9OnEMnnyTIPE&#10;VvZJef+0jMzM6nmhN6Ab164CDgJDRzIg3XByIgKhboN1HpAggvUWYYLeumaAss5k3cn7OnwGnIkw&#10;aZjngMT8iUWIa4CJZ/xfnxqTMQys3E3PS8n2P0lDip+6Uu/ZdAB0wAPRnPbMfj0X1c4Tucib2pA3&#10;tQGedp3fF69qPRqPwQ3AnFyGUnciVA4I88nCZGVB8QXIyvta5G1YbkwLk+r4bVIWuELyNjwlGb/5&#10;N4n73pcl/JtfkG2A6ZVPfFgyNq2S0a56GWpvkClAcAMgvQ6ICBThIQgEycoNE0UouI/24TQGpk6T&#10;O016HckNFmXXW7BUXA/pFCa819TYkJkjyBPCM/g8hXtERuFWNcitDrcMyJb8Fnn8aBVyqzx5Xxid&#10;Bo4EZ2F5ez6g3GB5wjnAx9YDjSOCZJSj+kDIZfkgdNultm75BpxJ72/GHMgFE8UHf6kzwaHUgRwX&#10;MkABLjgQQbmHIRwguS+CuRBDuSLV/ZG8jBnifgDsXgDJ+wZ8Kr5EnjrbKHE1vVI+OAGIrgCiGxjk&#10;VwAQch8d9HQQuo0DEPtOmGcdRsM6uIuFgkC9RYAIE9o/37iirYp9lVm2jvYG3uNNQsvPxXuwAEHx&#10;3NM1hHqcGXGlt1WK9qyRkk1PSF3sJuk+lQB3SofSpFdDPgOV2526AZSZGZEoHQCK05DYdgKwdrhV&#10;O2Bqg9u0w2HaAZrCpCAZmAwoxpHYMuRrZt9RE+FA23KErhfn7Ms21nmNF6ImBc7cAbYhJUDKw9ZI&#10;8Y4X5dKrv5L0x78hcd/9koR9CzAhX2I1r2R/vEx0tchId7NcgSO8dY35JMLhWf4uyCcBiRsmAuaG&#10;ysJh+iwqIA8CTOODnej3eEvlgMW+hy+ElN02O8X343ZTqJidItB4DdZx2xRPCOPgdwX/s2mE6b1T&#10;k1KEMDCurlOev1AjX0sulA+EsjyeKQ/tzQRYAIdwAY5HAYQBCRBBhMiCZPpuiNACHDrRB0IQ3lHo&#10;fxjtbRcA09fi8+UeQHJ3WKnejomgWClQaN3hnBXXM5xTiKAHoAcRwj2I9qHwUnkIYPEmGw/Dge4F&#10;WI+i/+WkUnn2XINEVXVLWd+4jEzPyFU4yFsA4y24kQnrTAhnncQuEyK2NieiWNpmNY66gX80wSIk&#10;FiZfcT1FyNjSnd64ivcioHQmAsX3Q5h3gyXzSeQHOBrfwICqiPKX4o1/lNrwtdJ+OFL6MtOl9yIE&#10;mAgRAdLQT90JQt7UBZjmE4HqOp4o3az20bFc0nyKIB0FHAgP6WAWGGq+ZTqfOh0B84UJfboZ3av1&#10;UKTUJe6WiqCVUrD+KTn5xx/Iwf/8KpzpSxL8zc/JFuRLUU/8UvoqC2Wiu00m+lrh0AMAyZyHe4Ou&#10;DZiuO4OcIkjX4Q522YJgZMCYHoU7weHGOUVroEOBss5DeBQYtLbP93TL+34Ei9AAJgKlywSKn8v1&#10;cKlZvB5j4RrGwizy4s6xETne3CObc1vlP4+Uy6f35cl7Q+FKwZfkIUDyGMM3APXewFwIrQOTV4DK&#10;cSM+JPu9eB3dSB0JIH0I6z8CUG8709wpX0GMyQLAXaElgIl3jqETOSGd9s1dOlk+pzPdjX0pupEH&#10;IoDzIAB6GGHco1h+JLxMHgkDVHAiXnX5kbhC+e3JGkmsGpDawWnkROMygyMdXedNDOS3rhk3Iii3&#10;hIjSQc+WFTnkVS6Y6EymoOCEe/NAdCspTPwOhInvqTCNGHfCP/NNANV88oDkb3leanBUb0kLUZj6&#10;MjOkHw5l3YlOpa4EoCw4hMoNloLE/okkhYmXdvgC1aYQWVDijZNBWtAAOM2ASKXwzHUnryNZYR0d&#10;DCA1pgZIdexmqQhYJtnLfiVHfvktOfCTr0jc978sQd/4jOz82uekIDZUJntbZBKD/ipyltf59wMm&#10;/i50JxYi7OCeb+D7QnUV+7P0TWca7WtTmCaHu7X0bYHiftaR7HsS0Lnv6XUqzdlsXz+H3wlAI4rg&#10;ieVr/N9xniV09eqYzOC9hifGpaJvVJKqO+WVizXyvbQS+WRMkTwGV+H5pncHAKQAG+LBjRQe5EZo&#10;qfcj/3o/9n0fQDShnXGlDwGkD2PdbccbOzRhuxsDnvkMH6dyF0I6wsO85m5CBZg4D44tobPiQ63u&#10;x2sYwj2E9hGEc3SfhxHmPYTtPJn2D7GF8sND5bIjr1Fyeoakf3IGRw2EdHADFhTeuMr8hTkQhUEP&#10;3QokTgUyYR0gmuH5IWcqkI8zcTsBeTuQCJt1MCPCR7DN0ZeuxJzpOv4pNxBKvIF/yGRzlZSF8nGX&#10;a6X5QAAASpWhrGMylHlYBi4eUqAUJoLFkM8HIl91A6ZOwKHXScGN3GoHSCa3AkA+MFkXcrvTXO1z&#10;QDR9T5h4kKXw7fj+a6R0x3Ny9pkfyeFf/Ksc+OlXJP4HX5GAr/6zxP7qP6Sn+LJM9rXLDNzj+jRd&#10;iVOtjDNRhOmqE15xILsBcvdVM2zhIONDMjHY7YFpYqhTT+QaELxgumWBckOloACY69MMxfF/ogPx&#10;MwET51deQ357jRd5oj9Nl0L/6uQYvgeijFm87vqETE5PSOvwmOR1D0l0Zac8fbZKvhyfC2AuASpO&#10;GXIVHhyoFCboA6HIkQDOBwGQzZXYJ1C3ZdQZmHjbpnsAhYHJik5EqBCmAY77mBex0MAWyw8gB3oQ&#10;EBGeRwDjI+pQvCQ5X94XWSTfOlghG/Na5BwvCx/HH4GBfhUw8GQpYSJIOrAVHg5mDGr2Xc7khoqv&#10;Iyivc+aCTgMyEPEoxB/S5E1zQZoPKHU2vg9kHcxsY/ECQGHAsAChEzTxT34dR8wbPDIjxm9Ij5bK&#10;sNV6ExJehjGcdVQGswCT41BzciiGe4CJTuRxI0LkrKMrdZ2IV3ncCeGd5lAAoMMNkdO3gBEmN1B2&#10;ea68MLWw8JAapM+4rQxeLvlr/iCnnvieHP3FNxHmfV3if/hl2fOVT8i57WtluqtBZoa65CqSfYZz&#10;b2AwG5iMM73BIoSGVcZNOPDtgJ8PCLbMdSYBJ6/MHUOoN4H3Z2XPupL7NXbZAxDkhYqtAYP/E9Ny&#10;PRxInQkAKVhwKuZQ4yYEJFxX9coAtLov3hPvNYkDZ/PomGQ09spz5+rkMwkYuyGXnDI4nCkUoR8c&#10;6P1wrPfDpehMdKgPKlRo6U6A68NhgOlAVSuoNNfl023uDjEu5BavdLyP8ED3I3SjHlA34pWTaAEX&#10;nenh0Hx5f3SxfP1AlazIbJZjjf3SjCPA+BVW6OgqOJIoSK7zRC5oFCIXSDxHxNbCRKkzKUyEiDbu&#10;bS0ct4LJC40Baq4zOesJLN8L0vI4BsE1/MOv48f/C47Q3YCnAmFeQ9IOhFv7FKTB7CPSn3lI+i8Y&#10;mNgqUOpOBMrrRj2uXKrnFIA6maAiUJ3H46QDeVIHgWLrAMSihRcqr9qRc3mWXRBZuOxrCFUzpykl&#10;+0td3FYp2f2iXHzhZ3L6D9+Xw7/6pqQSpu9+QaL/45vScv6wXB/t1tIzCw2vY1BrSRyD1oR6pmV1&#10;z8JkBzvPP/meg/JCMqjwjAMi5k2EiQUIG9rZfd2vmeNILtnP8m43kJkQj6AYsNgnUCa3gnDQ1ZYF&#10;DDorDpb6WbODmnK0jE5gzPbJxuwm+e7BIvlgOPIjOM/7AAyvpn13YKa8H/mVBegjAOjDoVlwpSz0&#10;EeYllTXJF+N4N06GbCXqUATHV7yrzAOhAIbQACCGdio42X0IBx+LKJLPJBXKH8/VS3LDgNQPjcvU&#10;tDP4CY22LG0TDi9MNoSzALnzJdu3++hrAIw52eoN7ygu+7qSBcR3+e1EmBji2QKEhhUcMPgH/BkD&#10;abQ8V8qjt0h9/FadpNoHiIZzTwCoYwAK7nTBQKVAwZ16tYSeqmBRZh1yK8A2cA4twOo9nQSwjEsR&#10;JrpTx7E4EwI6rmbBcAPEvp2lrjPVuQ0iSNxuK4dteE+eV2pM3Cl10eulcMvTcv7ZH8sZONPh335L&#10;Un/6NUn47pfl9IZXZLKjTt7AALMA0ZXYN87Eg4xZpiNccXIY9wCnuGyBIBwWOPYZ2k0MdsqEXmg4&#10;t7zufo2BxAuPlXud/SzPdowDAmRllz35FPpXGfo534miY16ZxN+LfVh4uoboZnByUnLah2VDdqN8&#10;90ChfDq2QD4SDUdCKMeTvATrvVrVI0wQQCJUt+0DTF8ATHxS3kORcB04lN4sELJ9FhB4I0Feavww&#10;iwvIjR7GMq8dYV702YRSefZMvcRUdkl+HxI95jKAhiJILAhojnTV5EoWDrcsPL5yw8QL+a4rSF5n&#10;Mj/aXGey8FiAbtV3S9dB1pm0kqfvjX8SfmyGPK/jHzHVXC1Vif7SCJh4+UTXhYMynHcSQJ2UAeRP&#10;/U7+pC4FYPrpVBD7BiSuS5cBbB/E+gGA1n8uRfrPIr+CQ3USInWlOC1QsLSuAhQWjk4A1IFtVgSJ&#10;UHnEdQTxBIDDa3juqiF5j9THbZHqkBWSt+b3cvHZ/5BzT/5Ajv7uW3LwJ1+VhJ98S5qOp2BQDekg&#10;5bk2wvQ6ch4vTISL6zCQIQ5kDn7fAU/5AsJ99CQrQzuWxp2Jr25w7H7zvd/byULMMWAdaQ5McCcN&#10;8XQ9Wn4mdJUws+WpDwWOwndAewN5Fk8GZ7b3S3x5hwQUt8jK8/Xyr0l58pHQi8ipLsGxcjW8U5jo&#10;TPvKGuXzvHYEID3CipyGbdZ5AJHmRVxnYGJ49wCc6GE42MdA7M+PVElIcaeU9ozJ0OS0zHJKD/Qm&#10;CwsOTFp509bI7UhuWUfyBYvL1pVM0cHmSvxx2NKlWMUzZXGCYc8veUBxQWOX3WGeZx2die+P91ao&#10;mLjix6UzEaobg13SlIFkHkf5pkOhOul1EM40lHtchuFOg5cQ9sGhBgHUwAWCRHgMVARoACB5YIKG&#10;KG4/u19dSp2KISHBgct0A46eUykqhoYGJvaZd3ldiRcoenSS11UZ+FgVbEoLl8YkP2mI3Sjle1+S&#10;3FW/kawX/lPOP/0jOUF3+tnXJePJx2WisUL++ib+Z3QgBxpW8kxoZ84zKVTcBs0HANvXr+J34+DG&#10;sns7wdGZDjzHxFniDkwWCvf7UPY9tI/Puz7LCMR8rl3v2Y7v5Y5W2KdMHoXP1nNQ+L7oX+dnIsy7&#10;hs+nrk6hxTrOPeT/mU41O9GHcUXoRmRiAgYxNiItg6NyvKFTNl2ul//MKJFPRmXJ+4OztCDx0XDA&#10;FFfeKF+I5x05S+QxLW1zZkKxoyJ5FBA9GlYgjxAuhHr3hrG4UCDfTSuXnQWtcqmDl0NMIh4lMBBn&#10;FRAoOpG2BhSFwaX5ALIQ+a7Xq2T5HupI/MF41DFHH1OE4HrjWG5nckPiC82txHBUQcWPSNsnUKzq&#10;3cAPTJjeQP7Ue+m43neuKSMMgzpVBnMAUx6Uc1SGLh9xAUVHOqAwESwDmAFJheVh7DfMPkM/5FeU&#10;7fcAll4K4PRimVf5EiaCZMNGe3Fi95mDaHm+6yDWYT1Bgzu1IWTkFbUNibulNmqdlPo9LwXr/yC5&#10;K34tl154XM4981M58ut/l7w9G+Ut/H1/fQO/AQYsiwyEyYBEV+IMEQLlhHsumKwsDITJDnK7D1sP&#10;TDxZO+kth3O7Gwzuy9bjOLbP/z2A4rL7NdzfC5JpLUzWmdR1AIc6If5OI0AFJ1IpXGaZeTJzRpMv&#10;G90AZARzfGxQekYGJb93SHbkNcjX4nPlAyEX4VaX5LbIonr57D7jTO+JLNWbXDyK8O5RgPSYgmUK&#10;DQ8BqA9GFspXk0rkZeRFh5v6pWMcX5RhF0MjDnSEcddYbHBgUjkguVtTzZvrTm54PBC5tiuEvBzd&#10;KYcbR7I/nnElmzNRt4KJsFn5LtuTt/aIxjDPhnyMqQnUG/jBRytzdEpOy+FwaT+VJAPZcKX8U+pQ&#10;g5ePyXDWEdXQJeNOgxfhQgCHsg5ll9WdsG6QOZQDUT8gGUA4SFnACBMLF96iBmBzgDInjHl+K13b&#10;rtMHNNRj3tTK80xwJsJUw9uL+b0ghVufkaKNT0vu6ick85VfyYmXfivtl07K3wAS5yd6gPEAxeUJ&#10;D0wE7AYHMgY4B7UOUAcAt+w6CxNbe17JVvHcQLnBse+hEF1hfy5M7u3acr2OBQOQlR4Y0fL/aecT&#10;Ehh1ITdMzjqW/e026grBAkDXKIT6V/C9CdkbE0PSPzosCZVt8mPkVR8PA0yBOVVIsPIAU7G8B7nQ&#10;uwETIXoUTsQTrrwF02MRefLl5CJZllkvB+p6pbofifjUhFxViOBAswBEb6FlLht3w6QQ+IBjl93r&#10;3RD55kp2X+NMlD3HNIEfiuJRyLiSBcjKFyLbt+t9ZWHSk7V0JLR61p9w4cflyduZzjotkfOq2OYT&#10;8dJPgArOyFDBWeROp2Tk8lEIQF3KkJGsw6qhTAceF1B0JsI0eC4NQJnWQsQ+1X+GgKVKH1qCw9fa&#10;IobNxThPkBD1nuNcQTqUhSkezrRPWnj9E50pco1UBr0qZf4vSelOQLXlOcla95QURfnLbFer/OUG&#10;74FhZHMjUxZneGenE5m8SXMmbJsPJvbd4j4UtxEcO42Ir7PbuJ8bJjdQ1xUmiM7jwOTefuMq98cY&#10;8BxkvTBpvoT/HaXfh9/DBQ/lu0ypO0GE6QogujqOv5Mw4btfAUjXsfwm3HUcIeD5lh75w5FSuW1v&#10;dp18OioHMBUBpjIIMCGcY4HhQ1EF8o2UEnn2bK3E13RLJWLGkekpucpZBjqYMchnZ/EH0W3QZ6VN&#10;WyMDlLOM1g2HBYStBccNlO9+Xpi8ILnlholywzQfPG643MsUT/zq0cz5RxCu17HMCt+bCC/fQMzf&#10;dCJZ6pL26JSfPsAyWnReRgrOyWj+GRnOYf50VIYB1Bj6Y8ynbOjHip+FyYo5FNdBCpeuQ9+z3qzz&#10;wIi+lZlxYcI7AtV9Jg1hHmFimMepSnGAic60Sxr2bZb6mI1SDYcqD1qB/GmFFASvk4GiLPkzBuFb&#10;6jqExwBjRFcyMLGv65hHEiYHFNvawc1ld8tt1n0sTBT77n1t30qX8TkKijqPFT5fl+k8gJ6nXJyQ&#10;zu5jYdJbuPF8IYtH+L/xhi8WHLZ0IisLEuf7qSNB15kro702BkeCruF7c/nqONYDrjeZY02NSmZr&#10;P2DKqZZ/ic6RRxniaaUuXz4cXSLfTC2TFZfqJK2es7nHZWiS90vAYIYTqDsg5NJlhl6s1rE4AKjc&#10;MHmBokMRDK8TuUFywzPfMlu9KtYHHra+xYe/B8p8mm8f91GN/xxT3TJQ/RnL/cUXtKrXkhEtnciJ&#10;RuBKY4XnZbwQQBWeBlSnZBR5lNUI4OJMCRP+0akyVBYQ7cO97DpCpvvA3Qgi+9o6UFqQjAhYhgcm&#10;quNkirpTK53pUJg0pvjrXY8akv1wENgl9byTUfQ2qT4YIde6m9WNFBoMYgLjDvHewMGTf7sXsLkw&#10;WaDcbmHh4Dr3fnQj60wUt3F/+x729d73AUxwHA3xHFB88yIuz90+152MK40aiMf6FJz5gFJHoui0&#10;aLXo5IghnhH7BiQuEywWNCYmR+W2XblV8kk403vDi+WziWXyq9NVsiW/XdIaB6R6YFzGpqaRFxEU&#10;hnTMWQxUVl6YGOrNdSarW4V770S+MLnhsWKu5D5ha+F4pzD5iu815x+BlrkTBxSnsfD6pis9TVKd&#10;ESP1qSHSdipFhvJPyxjcaRyQjbMtAlxYN5p3Eu1JGaVbAQSGgMOQGyiutxphvmXBcbZzX7udfVt6&#10;ZztwkRAehY4oTMybes8d0qoeK3rtCPV4i6/mtGBpOhgiDQd4wxbeASlMaveHScelY/IWBtkbCJVs&#10;rmTzIsrkSUZ2HSFjzmSBsbLgUAYE7zYLEvu3CvXmhG7oe3IlBcYA4obF9r1Qmb57H6+838ftQoTJ&#10;FyjPNgciX6DmwjUgrwOuG/ibbtt1qVa+HJMlvzhaLlHlXVI2OC69k1MyDpe5enVWrmFgXcEPyfzo&#10;Kt0HcLiBcoPkC5NChBzKhIHY5jpZa8FyL9t1vrLbCLTCZIFyQWUhYGshotyhnt1m+28nU9xw/lFo&#10;CdPrPALyn4ij0Rv453QXXcKABExwgKHc0zICiMZKLsgEgJosvginOqsORZjGc09oyGfyKSMLjAXF&#10;A4yzTnMtLjuyrmbDRQMac7NjChMvCSFMfecPA6g0p3yeKG2HoyE+dIATXuOkGYC1HE+S5lNpMtZQ&#10;Jm9x8F5FeEdYfIAyfXutl1mnMEG+wLiX3Y5kWytCZEM9d77lhskrL0y+8gXKvW4uSI6c70FoLES+&#10;ULlBuoHwkFU8C5Oum8R+c9YNyetwpdcRxdyWWtIqoXn1ktk5pCeprgIAvXpVQzLeW25CrmDwXoV4&#10;G2EC43YkKwuXGyYj4xraYpB6zjnNA8ut1tGVrmIg87vofe4AjzoVW+Zv7wAmu+1mzQXN7n8Df+8N&#10;AOWZiW5B4j8CRyG61ExXs9QcMpdL9GCgjxSfB0gX1Z0m1aHgTgVwLAA1ngc5QI1mH1OpCzmQqDzA&#10;cJnAOftZALkP1g1BgzonkKV49s1yH1yqB67Udz5DehnynYY7HU+QzuPx0nkC+ROgbwdgbWdSpQ3b&#10;u3LPyfXBTr1WyTqTFyCv3sL/4a3r/P3wO2BZXYODH7Ilcl8RBNt3g+SGyTqTGx7jSISK7+sFwULj&#10;lnu9+T/dypWs8Bn4PtaFLEA3yQXL64DnZoBc4jbdZ1Bu6xwakKHxUZm5AhfiAObABxwWBgJyFXnS&#10;lSnCNNeRbEtxX3ffI/uelAOIW25w7DJDO/c6gnOFoRWkQBEkiH0CbmFyQ0G51/nCZAGz1zMRoj8T&#10;JHyeafEd8N42rHwdn0WAbnCg4Ie7gSPRm3CoNoRYDWmR0sUcB05kYWKoN1Z4RsYLjCYohHwEiq26&#10;FPIoC9Yo+upWgGIYcFCj2ci3cky+pVBxH7RDPK9FZR+XQYpAQX2AsRdA9SKH0quACRMA6jqZjDwq&#10;VTrPHtD8rhvftQtONlCZK2+M9+NvNSdjreuwtfqzM4tez7vRnQDVDec8Egf9fCdv3bKQ+MJkZQsT&#10;N8GkxQVCMb8r+UojCBdMlIXIWy73wsT/oS9EHsAACcM3N0Q2vJsPLBvu3XZ1rAcDCYMRA4gh3OtO&#10;advKwmSlEGHw6nrHqbifG6I5fegalrlO12MgWxjcwFhHsrIQKTAu0aE8LoXtOqtCobiV88wFab79&#10;3uTl7Vh/ZWxARnvaYfPD8tc3r6lDm4ILncnMJNcQx/kRWfWabKqQpiNJ0o0QawjwTJRekomSixrq&#10;jRc5IBWdkwmCBociSBNwKQUFIIwBCrZGAAdQjFw2fQvTcA7g8ggQ5p5UDVug8JoBQEj1w9UIVA9D&#10;PueSet5JqRsQ9SAs7IW79SIs7M45JZMtVTrf0IZ2FiC3K/0ZoI33tktvcy1+m1YdcG9dp5NhwDoA&#10;UPOBZAHjdjdMBMjCZEM940ZemLzVu1vDNF/45w73vDCZZV4K4i6N+7qTJ9xzgeIWQbIw2daCpDBN&#10;j/bpZQ+8L/c1DCxT4vaKAFybduAhUDxaO4PaDHAT2s0Hk74W25lrGWGdCyBfWYio+UCi+Lluh6Lj&#10;vTEvIPPnRhY8CxUdiUe/EWfAdNSWyyj6f/3zdWeuHv8OfA4+V2dD8OjGH53uBLDeHOuTrpzTOOIT&#10;JoR0JZmOM53TMI8QjRdAeadlQl0JOVQOnCn7pBcYFd3Kq/Fc7Id1I4CFEI3kEiLTEiK33ED1E5bM&#10;w3AfXl+VJn0XEO5RFw9JD0EDqH0AqSf/nFzrb5O/3uDvNxcmD1AAhuXgvsZq6a6rwG9TJp31FTIx&#10;0Gm2Izz0ne1g4blu76/nmgxrRXhsmEewbKhngdI+YDIgGDjmA8dqPleivEDh79CKHr8TPssFkBsi&#10;d77kq7dzJNu/jfcq0yOwFgswkFUukAgDAFJ4nNYL0oTMTo3pdu6rEDmtCu9FQCnCpH20WoxwQeQW&#10;AXHLfg5lP5et5krY7gbj7eSGyO5P4K4geRzsbJH2ukrpqCuXrvpK6WmplbdeR6h4/YpWMLm/uYIX&#10;n8+qEI+kzlHqLQA1UlesOchwnsuZnIrepLoSwzyAloeciSEe8yeF67SBxgXRTVIXIkhWcC/HmawI&#10;kxWB6gU4VJ+jHrYIIXvhav25Z2Qg75wMlufIjdFe+QsvynRDhEHMQsSb18zJ27GeFumuLQVQ+F0a&#10;KqSxPF8ayvKlr61eDyZ/eQOvx75umDzw4LfixFE3TNyPy4RJb5vsQMVtBiavk1j5QvJ28oWKrydI&#10;Kv3fzXWjmzQPNL4guZctTCxK3TaLH1Rvcs8nRgAgG+ZZIIwT0ZnQao7EAW4GNQe7HeDcl9s9r8UA&#10;5IWAbphUzrJnzh4HqgskX6gsSG7Z/XzhcENj+3a9XXYXK2bHR6SvvUnaanHUBUTdTTgCN1ZhuUxP&#10;9P3XW9c972dvCcaJr2aipIFJn5jR3SgdF48ijwEgpVkyWZopkwBqsuS8TEEEitJSOat7AEtzKAcm&#10;C9QEALPLdCuuY3+E56nUkYwI0ChDRYh9t0MRpj44E0O9fuRQDPv6AdIAIByESw4VXZLB4ksy1Vol&#10;b2GAsUpnnMgLFMWiBP/GgZY66akvl/6mKultqpS2mhJpKs2XuuJc/GYVOiuA8/noUBYYwnIVvwuv&#10;iDWD+NYwWaC4zrjSO4fHgjYfcBYqe2rDLYZ3VvMBZWHxhcgt/d9DXmfqB0wIU8wTIwxMVqasjYEP&#10;QLwyTsUBbR3qKr60tggBLUx6Cy2+FoPWG+J5xfUWGjuLXPs+YZ4bJgst5dkf7+UGxbZvJ3OvhymZ&#10;GRvE0bVRWqrLFKYuhDI9zTXSC1dqrSmVgY5m+Z8/v67uxVMB5kYtbPGP4lGU/wj+oPwHjHZLd9FF&#10;6UVYNo4wb7LsskyVwaGKL8pUKVRyQTVRbIDyFiQMPGytJvORZzlwGWfyQmPBsX1fmGwhgkWJAW0R&#10;+qE/jP2GAPBg0QWAlCVjdSXyOr7zW3Ch1/WkLMM8FhpM32gUuVKb9DZUQhUKU19zlXTWlUl7RbG0&#10;lBVKI6BqqSjSe+r9GXm3dSeFCb+PGcjeENDAMj9M3qqeF4z5QjdfWUB819vXuiEy+xmYFJr5gOL/&#10;lCVxBxYL1K36dpkzIxyYAA4HDQabBYkybkNILDxmMFN2oNv1HpjwGr6HFh4wuK/jfd1QcWIsW+tI&#10;dCgLjoWEmu9zbK5kixRzIZnrTPNtU+F1vI9bb1uDtNSUAZxyHGGrFKYuuFJvS43mBa2A7BpCwL++&#10;adxJz7LjH8TSMOeKsYrFH99c+zIoww2l0nkZMBUDpoocmYboUFMUAJtG+DdTBtfCgJ5ADjUJTQEc&#10;N0gTAIcwsW8dijC5wfGVBckj7o9wcxiuN4TciGL4yeLIIOAeQng33dmA8BQO5AGI+aDJCc05Jbg2&#10;xsVQe50MILwjTAzzei1MlQhrAVR7VYk0lxVIE4DiM4BZlKBDGZjoTgyvjCPND1OPA5O5MSW36aUW&#10;Lij+v8jC4wuUGyBfoDSEd8FkgeFEZ9unrCPZfa6MAiY+M4f3XzAAzTrtXJgUFmiWto0f3Q5yO+gV&#10;KAcm2ypMBNSByQJ1Ba9TmLBsYHKgcrkSZSHyFddzX/fNJxm62f5Nwudwf72VGEEaG5D+DhPaKUjI&#10;lTobCFINwrwa6WmqRW5QLW2VZVhXq85EoJif8d4BemTDP5xJO/8JnMrPf8IMkvmegosyAoeaqsyV&#10;2ep8mUE7DYComXKoAo4Fp5qEQ2ku5TjUON0IjqXL/0uY3OIFiiN47Vg+HJBTm1iehzhncARADyME&#10;HakulKuDXTq/zjoQn5ZoJ/QSpDfxe471tiPEa5AhHHQGW+ukDyFwD8I8hQkQtQKgtsoSqBhhX4G6&#10;1ORgp7x5g78TciX8Lld4i2kPUPa340DnVK0hgASgMAj5bFwe4LgPt8/nSAYM77Lbeew6C4td9q7z&#10;buOV0xYid+sWAdErb/Hd7dUCvhC5+wzxZke65Tbe21nnzAEetyuxrw7j5EIKCqGB6BAWKo/sPoSJ&#10;1T++zgckrwxsbnjcIjDzwWS3K0yExAIDWaDUfVzrCZM+MQMhGp9k19faYIoNcCO2VlwmVAamWums&#10;rZSWKiTeCPd408q/vnEVnw2Y+Q/HQYW3AdN/BKt6aPmjD1cXy0DBeZmoyJaZqjy5AqBmK3MUImoa&#10;QBGmiRKAVGSmG2nYx7I5NEawXCBNsg+IRgEJYVK54KE8kOUBJhX2yT9rKorQGDQKsEYB0nB5tkw0&#10;VcgbnE8G8XubHInz8AxMdKvp4V64UrNquKtVhjubZQBAeWByIKIUKqgJDtVSVayA8LfWEA8ipN6B&#10;TFiMw3PeI58uODnSp9JbHmN/AmD38YXCvc293W4zNyHl+PN+nrkvhLMfIKcrWog81TtnmS2XLUy8&#10;P6C2LqAIkBci07/Cq4YtTHr7YRdAbmkxwQLlDGoLlQVL1zswefbFQFYnwiC38iyj5XY3QL7yBYp9&#10;u01DvFvAxPUMIc1VvdN6OQdfMzHUKz2t9QqOdSILkQVL1wOmzvpqaa+pkHYARQejk72FA85/vXlV&#10;eJNKN0y84ch1hDA8yk+11Ul3LqBASDcNVyJMVwCVASobMBEoJP+lnCEB56ATOSBpCZ0iXE7hYRyh&#10;Gs9D8QQvT/aqAMyI41ZzRKjyIbRjcCKCxKriGIXQcxTfaagCjtmDgwMGFXM9hckpPJjzSvjfIsQZ&#10;6W6ToY4WBYmnCXjubRgHlV44d2cdfhc4k5WFimFfI4BqR45FUDjY3YOacg9+FngMSL3O83DNnV3f&#10;SQHCFySK69yzIOx6D0js4+/WcBN/u68sTFrNc63jVdYEycoCZIHiqQPCNDPc5cCEMG8+kCgvSGZw&#10;2wFOiBj2UW6YrK46APnCZOULEwGxwNjP8ZV7X3UcvIevQ825LB5/F4EfG+xFjtRk8qIGhnNwn+Y6&#10;hcdCZJ2pk5DVA7JqDBqIpfJO5AwDnY36z/rLDYSLLETQoRyYGDpw/t7Vvnbpzj8vg3CGSYAzC5Cu&#10;qjthEKvyjEOVXUQOBaCcKp/VFFvmUwzVbAFCNRcm61IWJOZKhGg4H/sCUOtMhGkcIeYEPnME/dHa&#10;YrmBsOoNDCi9lAQDV29hpu7EE9JjMjnUAydqlRGqu9Xc0nigS4EaRMjH801zYIIbMYfqhFtxmflT&#10;D/bTh8jhM3iHVTuwrfOw74XJiDeptNvdsq/17bthde/vlt3uCfPmgUmBsSBBvM+HBYewsJ3PmayY&#10;KxEkhYm3lrU5E8FxQ2RlAdFlHdhumDCIENp5ciZCA80ix5qZhnP5QEQZZ8JnAASexNWwzTWFyBci&#10;SrdpOGpAmgOQW9yG9+P+/H7DfV3S29ok3S31aOulh6VegETRnTrq4ExQJx3K1XbUwJWqkFPBmXqR&#10;L3Q1VCHMqZEZ/ON5boZXpL5xhZdkYABwEPCfgBCnH0f/7mwM9GK4UzncSZ3JtApWBVyqDNuYOxEg&#10;OJRbk4VwFbqTE+qNA5aJPAck9Hmeyg0SzzsRJq7TMBGuZJ1pHMBO4LOm4IpjCDGn22swMJBMI6zT&#10;c0mcRnSVMNGphjEwBmS8v1NGAdJoVxsA6pAJHIimhvtlor9HRrCuB3mkdSSGewSJyx0IiTurS6UN&#10;agJgY30dONBxXBiY9GJLR4SGYR0hmhgmTP0a8vEWXBzwZvoPAZgLkF5+Dt0Mixcwu37uPg5g/F/x&#10;/4R1FiI9INKpXcsKGQHSdi5MFig60lUcAK6M9sr0UKeBiU8X0MHnA5AvRKaPFnBwcNvwSwsUhIlX&#10;3qK9gmUCRJgotzOZZW9Fj+J8QHURRxYoX6i4rJdjcH8HHM9zmSA744Eh3gwS35GBHhnA0bQHjtTd&#10;jCMqISJMUCecqQNwqBMRIEcdCOuoucuEqUb68XqGOB0Qj9TML/7Cx3/iu+nznPCjvwFNtddKb95Z&#10;GS64oIWH2SrjSoRJhZDvCnMqDHLCxPDO7U6aOzGXclyJQNGZjABSNlzI6vJxGXZO1mp4RxCRs40j&#10;R5ooMjPXJ3kSGbnSbFO5XMc//HWEdSY/4uUV3jl5DG9mMLDH8JuNdrYpOBN9CL+GBpBDDcjUUL+M&#10;dndJPw5M/B1srqRAOQ5FoNqrS6S5sgj7lAsfx8ML+9wDnvLChBAPn0kpTMxh6B4uiNzi69h6IfGu&#10;t+/t3maXCZkK6yg6MFvrRn9PFiZfdzIhHlx1sEPlcSbCNBccr9xw2b7vfh5ngnizdAvPNJzLDRVd&#10;6xqTRA8oXnAsRITKvezpEzhnne4HuUG6is8aH4I7dCPcAkQ9SKC7WxvhRpQBqRuJdFcz8iIb2rlg&#10;cssLVqUHpj68rgs5QSc02N6oP+xf4VB/BeR6nob/pOFu6S/Okv4cDO6i8zJTBXgsSOpObHO1TK6z&#10;JJx8yVcsPBigTM5E2alHY1noO1KgnDCP4R1diVBNAKrJokzkTPicumJ5EyAxlGO1jE5k8yQFCQOG&#10;tzJTmHo7NKSjxgHTJCCaHhmEI2PwD/YBsg4ZwG/Kg0yrky95nAotYWqDeP6pvw2hscst7ABn64WJ&#10;N6Y0LSvLGobpfg4M+L72Nb4wcdmC6QbKvY+77wbp7WCyhQlPccIFktuZbDsDZ5oaaJfbrjJ5dsHk&#10;CwflBscNki9Qep0T1s0yp3LgoRjuWaC8EHllgbHydahbOZZCifednRjBP6NfRvq7Zagb/+yOVukD&#10;SL1tEI6kzJd4XklhAhTqUk6Y5wtRVz1COsgCRZh6kGsRpP6WWgykBvThbtje21QnsxiA+oA0QEWX&#10;oibaG6Q394wM5pyWqfIcT940gxCPeZT24RacJUGgfEHS8I99reyZnMlMiEVYB5joRsNoRwDbCLYx&#10;3BulmzkgaZhXeAGhZqZMNZQCpG79jsz57Dw8G9qYAYTBiEEyjZCOMI33mTxpHL/nBACaHAVMo3Au&#10;ADXR34ucqgO/RQNC4TJAU6ihXgfCOw33AFIX+p3ot8C1JgHKDf6fMHjdYs5EgOhKfHbT2GC3nnPi&#10;yVt7nopg6XQkB6JbiaGf7Vug3FC5YXIDNR88vnLDRHlDPKOZ4R4FyeVMrOTN4Mt74eB5JboM5QvM&#10;nPl3FF6n+wOWWxUebN/MIMf7sM/3BHi2zG4huRVA7r4VQ7pRhHSDiO+poZ5OGexqlwGoH+FKX3uL&#10;9AMshQtH1G5CBCi6AQcLEazcaUWPhQiCBMdi0aEbLdWFbdaZBgAjYepn/sVQsbYcr6mUsf4OPXmr&#10;4RMGzn8h/Jttq5U+5k75ZxDuASJW0rSqh77CdFlP5vK6J5bJtZKnQt5DoAAFixFumJg36SxyJ19i&#10;nsS7yZoKHsADRBM8v5R/ToYRao5V5cubI91wTsCO/MVces+BhMGJwcz7GLB6x1s/c1rQ5EC340g4&#10;0sLhGdpNsCVM48MyMzakTjWK33gIB6xeHFT4u7UxvAM8ndVl0gnAVPhtWgFTP34vfu41DGDeUZWD&#10;2roJQzsb5hEsltX5mE5OjiVInD3BPMoNi3UjC5gvaBYc23cXKgiR5rf4e43mwuTu622+nHU6K8Lt&#10;TI4rUTNDOAhYmDRn4gCddcI8BxoN1xSouQ5F0cU4ZYh98xrABDis+7jhsbLrNMyz8E3zc/gZ+KGZ&#10;d7iA8dV82yxM6ki9nTIAVxrEP9q2Vv1IqPvgUv1tLepUPTiqdmMgqOAuPFnLSh+hsjMhGMqxZVhH&#10;V+IT9AxMRv1QH0M/iFUuXqYwi6PUFYQuzEX+i09baCiT7ksAAAN8iiduAROBIkx6zgnOYSfE6oWE&#10;AMlKoeLJXIXpmN6UhTCNER4LE0vkLJVzvh/3pyMhvBvNvyDjAOl6f7v82XEjOpEdTArRGAYpNQ6o&#10;ANQMBjYhYs400d8FkOASY8PCJ59PAya6vwcohnvd+G3bcbBqQU7aUAOXKld3IkTtECcN07l4wOF7&#10;M3fSgc/PhwiTCfF6nEJELxzQTi3C0Z+u6RQOCIKFxu00FEFzb7P7utfpPixccBkQGUgMNG8nr3Mb&#10;oAjSDXxvC9I15nn4/nNyJp609YIxFyaVU1hQEBygeNJVW+d18zmSW26Y2Cp4/CwAYV3JDYltrdzr&#10;rfi6aQyGUYWpywHJCxPXUf1Y7sWRtL+d4V+r5lI9Ti7VS+HoyZxKXUtnQsCxCBVanuQdQOw/2N6E&#10;ozHU6ZzIhHg+hoNvvLtVJgDTDI7sM3CpaRytblybkL/gADGCxLwv97ROLZqtzNZZEdaZpksuea7I&#10;dYtVOT2ZS8F1zExxp2LHdSx/63oD1QjWaTkcYA7Tlcpy5fWhLoR2+J2Ys3gGCAaVdSSAZG5fBVDG&#10;cITFgFaYEObRoabgFgzrFCCARJg4w352YlRzKAI12oPft6NNBvh74rdqRx7VDqAsRFqwwboB/GYs&#10;k9uBztaWxm2+ZGDyPgBNb1OM/XxlYbLvc6ttbsj0HuPsQ/rMLQuIS26IuEyQbF+X2QImeyMV3pjy&#10;KmCaQXjqgWkGRwHmTNaZFAxW5wiQM+it5kCBVmeFu2HCYOe2WwrbtRrofA5l5+hZaLRC6Ar5fOUG&#10;iaXvcfzT6UwsgVugrCxMBjLE+Qj9CFUvnKq3owUA0aUIE9XkOBdCQYDFSbBDAGaM+YMzyGwINIHP&#10;Mi1yCh7FB3meoUdjaJZK+ZCwaXwvvW/C5IgMIwQaQg5Dd5pGDsVQj9OLbJjngQjuwsmw2leQTpvp&#10;RcihCI+BiQ7kgknzptM6/24YrjRSellmu1tMOIeBpU/5w0BgTkSYrqAlTNcIEoCaRZ9AzYyw/N3l&#10;/D042mJ5FnkSIZoFRIRK+xDDvgmGgAO9MsLfmSF1B4DCwagNDsXyOGHqbqiSbh6U4OyTo3060O3A&#10;J0w8t2RDvUnKcSb7UDMFwQca+x5cb7dZiHz3sX2FCX87/34jLyRWbpDYznElyJbICZPmS2xxMJgD&#10;E59d8/o1M6gVCAzwKwCJbuQGyRcmK4XJgU9zLNc2txQ+Rzxhe91xNb3wzoLiwOILj+8yxbBwEoNh&#10;BP/4ERxJhwgTBvcwpAC5ZcHCNgsUc6neFg6AJukCQH1Yx3xrBPuM4L3GMFD+38be9OmWLDvru3+L&#10;wwQEIYQJOboDhJERdlggOQJQhMM2CIeRDZaNBS0IsEHGwg47TKMuNKBuqavnSa0eq9RT1a26Q9Wd&#10;73vfeTznncd7a+qubvr79vNbK5/MdfI9b3V/eGIPuXM4meuXa+2dO/Oc7ivEUZjDXftU+znG2NQ/&#10;O0UCGJ3pZF7ICJgYGnG2ziflU3Xgz7VePJPSXfnoznUBoH4Qz5hiJoRgYnhcHuuE2RAMawua8Erx&#10;3YhBDEgYIKv3Sgr1DuX5Dr7DRzC/3p7yLxYMLnTD3RgAIZ5hCu8kkOgz4ZEi1DuUUev3ner3nfJ7&#10;MBLBREhngCygYkDieFfeROfoeLKlG47Omc7drm5SeHgeH+Clsr+pMFqQ7ctzM0JnIwci1Id4Spmj&#10;d3KgUJmOfjea5/ZjGSbkPlWtcznaA5SXse2uP+S0wlTVwySw45kT69ozSU8V0p/rRtr3mc5VGXPO&#10;ZKg2fIa2L2SsjMJ5JM4wXZLq7c3ey0PNwPSGPCECpgJKwNKl1TtVb1W90omMAJj2BdO+DBxYQoAD&#10;RMrPwCT13ml5UTDJMyndElh4rgMZBqOC/V1Yd+T457nO8PiTY/oSgHUiWE6n6xHSAU/tsJI+O5ax&#10;yEjoL/yQzw4fyOCuvyjvQ//pxQCpKp4JvfqCoPlKD4xDOkb4yFeYeqm/RLr3bcF2/0b7rqCJGe06&#10;Bo4pPqQYx4QSJjxRL4ARODkcvpxeVr81Qr8uxCO8s6g7p9+k80Soh4AJAdeh+q67CusI+xjx5CHv&#10;tgCbrC7EdjFoh3hAlJ6pC/NURx+KugCpg89QGYgApNNVdfMAoy7Cv+68xDfyumtWr59Vy3iqgEnn&#10;18PjwMT56j0TBw5MGKgNH3CAiGdEFShD4XZVY9i8DZcrTJRnvBP5XrNwGSTDFMepjumZ7q7HMoID&#10;3SGB6UAXcp9hW57US3iZAKiDy6EfMO0wyqcwb6p0b0vhmzwMz6cwEiDCaHhmFR5X0HIBMIAITXRX&#10;ZrjXMPH3KE8JTYrhprJ/AnhPVc+nh5+tPlL/5oV4/hQe6eYLA0wxTK6QD5gApHuJMGY1AJPyh51i&#10;Dh6i/PIX26481OGdl9uzyXrfJzDQKDvbCRPHBEROnzJSpxArw9gV3Sw2h+WcC50Hnw/DhAj1GNk7&#10;7bwTICHg4u82CZGZdc/0LWDiscShzpmNOv7jVu0MUUjHcaKUPySLP3iWmKkfedJQgnWVZqApeRTX&#10;UOeB4Xf/hWi8R9Vds3lAWeGZtL69EqFeeCadryHM04kzTAaiguSUZWNgLC+bJ8MzAyFQqMxbvQxk&#10;sIzpRb3HGkFUhUcCJEK8I538Qxn2vmAAJguo9rYTon0koAAMUWYonfl6wBjPUDpPhLHw8ZQqnsb3&#10;FyIuxoGA0nrcQXUieVMZg+UizF4MYu4ctYrRLN3Zvv9M5/LRawJAfSHgkeKtXMDiPaeA6asBisHp&#10;R/deHfpVR3wxlmUB1hfbvrzaWzvL8QA2Ou7dMTjuf1thio/HEJHnkwX07c6YMgT0Mo5n9AfUhn7V&#10;0xMMMiHy+SG9ONY50I3HD3JDU4FQgeI6bKy17UWF0HimtSc67+txLjHyuDEJKHsoA3Wu/TKfzxDF&#10;X2aWfIDVgWOPNZ5G5O0bJlIrr6G8CjDRNxNMvm6+IZJHnLc8d9055bzJK6Gck6e+5QxM2gGhE+Ea&#10;/aQa3lXVmQwGxXBcdGWntZ3bVAU8goY/PquvZ1SYKlD0jxAe6ULGDEyEeMCECPUOZRCIaUSH8jJA&#10;RorHOdbF5U56fpR3VUYA2c5TQBGcfFAFYTjxJSIdo1Ng8oXwHS46zjK86Ct1MNWLkDBxIViv6/xz&#10;EZh1IC92qD4TQJ3eFDzySjEhNZ43qay+k0GqMA0SUPSt5N0OlN9T+4ule+1dGRGzG/pP+4YxuBOd&#10;4d3YMxHK0a8717lC9JXSI3U3DilfYcjzg5fiZnbBOdA2eFs5+5S6uegcH+smFjAp5TnVuULBI/U/&#10;GRElzDvckSePbea5jFkQutEcC6ZjGWaEfdzx8eodRMhwGaYa9hksg2SYLC8zVLFfXYv4Dya8VHjs&#10;DiiOjWulOs5ZvhmgbUQbieU65vgPJx33hY6X//7tYcKomGz6jLu+DKjCVMO8sYe6Sm7j9cgDkJcb&#10;phADCQWkkPIVJqfAxIU8193SngnPAlQovIzqWIYudOKechJ13PkfpxgbfTLtT3cywGSb8SaxjtPw&#10;WANU+dDPINkI8E7nCvHcX6p3NcPEH4XNjAopHx8s2Vtruy99OT3Qza+1485LMafOMDmUI2+PFGkH&#10;0pHA22P07u5L7XsywOhr6lgTnAGoPB4MIj2T+0x4S0ACIMMEXIx68RufIhkPfcY3z/L85A0NmORV&#10;ZFDhdek7BJTqIxL2hZfCOwkMDE5tIuxbXxJMa2HIbDfOIZ5JbU50lz/WzYn+0omgYvs/Dkzx15qd&#10;DJOHwceq1y9+X3cM5DlHPLQmSuNm4psO/9r+FjcT1pFNUZfSch07ntwwMaXoGoaHsRompgIZhApQ&#10;LVcZEuevWo56iEbqAetg8iBEhcpAAcFYdZnbet14t6koPwiT7Q3T2BuhmEir4+GrRPXuFidfeSZl&#10;AhJA9SN5qouOah9e5UhaFaN9P1C4d7Jwp23+8efbHrPABVCEfQLkUH2mGuYZJhTD5nxHIlK+5/DH&#10;7ZzRu6cyGHk9+hNvhXGkQZBW4zBM5CtM9Jko9yBpeXolDDFvRPZKRDJ4Dgw+YUoocmRON7YOKGZO&#10;ZNimcErbBKhjRjgJLQUUng3FCB4SULQHKJZfBdNY8YoHHrnLk9ZrZZioS6jwSPKmul6IIXjCPfq1&#10;HA9AcXOw9+Z81fDY9QyN52je+uCZCJMwQgz/HABkYAYBeOZ5pwrZPICsCtKMRyoa1/MQF5gMhOGw&#10;xoCR98RYi7DV05HqLPOEKderMBmgKkCiPTDVsCIuEHldFMK7p0cZ7mVHv/NAHUi1bPEMhfefvq/t&#10;7N38dtt8kS8HdUAJpiNguj4LUww0SCc3BBQfZsGb3fhaO7x7vb0jj8AzpfhnvPAiOtbOAGwENgqD&#10;hEHEaB2eo1Ms74zQMFFOz5whMHYCUBgtIZJByr4Po3KSIAqgVA5wMF4dWxip9hMQCZazDqqASDDx&#10;HAog2Ragsg/DUfM9OLoxuW5G1PG7fa26vMsWvy9TAaL+E4DFvnV8AQxORh4ovZPWV/t6LvFMF/Sb&#10;O5ACpt3t9XamleZ5HerO1Ok810kENMrz2s3TGKQKFGnNG6TMC4g3BpgAi7CsgoQME8CgWu98LOvS&#10;AEnHEGFdt+48mCp4WZevQleg4sJwMbgQSJ7J3qmCg6dy+Df0q1TWsu9zA9heaWsvfL5t88fS3/zD&#10;HJVjCPxlXvAjDCRV+SVG9r6c8/gQnw977Rvt2fpC+56uDQ9nebqfhpLH51fGr7rDGqa4C0thICzv&#10;t+Myd3rBJAFTTv3CQ2XfI7yLPJJhYkCHcJtpXngxwsJsy0dUBohIA6Iitke7CtM8YFzPdp2v3okQ&#10;dfiH9eE3+Sbh30c+w072mzeGgEn5+IMzpdmPynNWYWI5AxA8oO+fMzE59EQ//kQNzgKWARp0oouD&#10;ctmggExphabCxLKrwKrwWLUMUIaCMM3G77px+b1k2ABjDFNI5RreGaihnDBVoKqXmgeTIRqnkT8B&#10;KrzTYfuBDGDnlRfb+lc/2Ta+/pm2/sKn2/QbfD88vyrEV4b4QAphHwMPfDoMz0SId/bg1fYDbYdJ&#10;pO472EBI++8vKG8jsFEAUYR4HUxhIN02EBNMnXeY94ZAeqabD3DYkC/0u8617tmh+rCCqJ8Qq/XS&#10;g2k9nbPwTFJApHPgPpfBsgxGhaSqggQ8Bsj1lEnZfmxD3itSzgHHpGP1+RmnCJAYmj+gj7cjJ6O+&#10;OB+FqWGf9VSelJE8w4SuTZjYKJd2pAb8q/SpTgLwkJ7pZBxrY0daTrmCYpgMS02pr8uqKkDIdQnT&#10;4J3qqxoYfXiRCoFUoblKbht9J23bYV6/DZapvgI0homhV2DyEGx0dHVx4mJwJzvGMIch8qrqpVIA&#10;xYXZjX/qO1u+35b5P6WvfDz/meJrn2lbL3y27ag/FTDJMxkmBh2A6fDWi+1i5X7A6GOxbBjkK0j2&#10;RvZIFSbaDV6XmwXb5bcS4nEDGQYgst+UfacYEe3SKiCygAkDNyCkyAAA1NgTuc04bxmgqrqMdGYd&#10;zgvbAbJyfmbOlX4/YB2oX7e6/LitrzCUzzNCbWsEE1HJRYVJ/aaz6Xq7tr2x0o7V8EgbBRrgCU+k&#10;E2GwDuW5Tjt4xjI8PTgMrytv/SiIxnkGQpBh8GBEGP6cNNqUMK/K9RiBByICpm6ZgRrASdEuRb+J&#10;utkv4tjw4q4mKOyZ6kAEMlwGKqCS4uEfbXTnfFcXe3Ljm23tSx9rK1/8/bbyR8+3TXmpbfpSCv32&#10;mDLEgAQwEeLdeqEdvv6t9myyopsDxzJ4S2TjiBnS5GNfmRokQ0SKkRD+hRfrBDj21u4vkXKuACRh&#10;cpqqALkN591hIUb95lMbfxo5Bm8vRT15exXDYA/WgyGN4XG5rjejupztx3VTnnPSifPmPiD9txgI&#10;6c6Pb0RDHu/O8zmml8krCSYe4F/bWl8URIJJBB7LRR93QNkzkQIZXutMefpO1LsfRT5CQJ04Bi+o&#10;9yAGkDidF9rNE14JmMIzKfXo21jzoBkrwjuJwQi/lcv2vN1qNPNhQtTN//JN3t10IWIgYieg4qEn&#10;ZavCZcXT9HNCMfWd3j5vF6uP24a80/Iffrgtff732qrA2vg6H+Dnny14f4l+lMSE15svtKMH19vb&#10;MjCOh/DM3pLPEXMH5rjibssy0g4mDMEgWdQBXbwsp/PC7+ecAI//TC6gUJnzTn4MDWmCM7tsgGno&#10;b+WntbM+101DH2sMRgXoR8nrjcHyNgNY4NE5AaAKFWWG+/lDi+g3qWyYfL4CpH1e6WduZoJ0MlGf&#10;aXtjsR3yAFQg2TMFPMU74ZkiDNSFOVVdACQB0FhnXXqhC1FhApRZD+TQblxOz8SfUFdw/FnmWvej&#10;NAuTxNQlHUNIx3UVTGgeTBUkKzu66YXCOyncs5cKwDqoDJLzHu3jnyTe1sXY+PrnAqblz/Dvfr/T&#10;luWhMuT7XJt8U96JeXjyTnz/7tnGo/i6UECkY+iPS9cnYJLhBFC6ZoYJIzBMNcQjjTBP7eKTADpH&#10;/H4DFZ5cmgXEcMzmaedyXe56X7e8lglp7YORXuVlxt6otnfbuq7bWm5j74fOdR3o91WYEN4J4YF8&#10;3gZp2cFWO2WCa6cM9+SZdjaX2sHBpB0WmADJ/SbSA8EGULXenmsM04VOmPPAMxbQjMtjUc+EWb+m&#10;8ZYusPNDXdbHfL43Eh4DNA8mfwHWsMyDaAAo2xmmd54dy6vRJkM9gxQGy8XiQp347tV5qQ4iw+N+&#10;kwciKAMUf8rMMDnf21v+/EfaimBa/vS/bYtKV/7oY20dD8XfbH7ri22fqUZ3Xm7f0zZZjyH68Vd/&#10;UAyRA4gMo45GGR4DxURc6qKt1k+YhvMTIR7StUzDvxog5PNe27hdbU8b0lyeAFRYKgDjurEMCapg&#10;1TbetkPIAEnXC/khsoVn8hC9PZGV55FzuN1O93hdhf5SwkR6bbq1IlBmPVMFhjwg7QdwCZQ9E6IN&#10;4LjsfO0vVRmWcV0FiRSYeO9pPkjUCZo5MFmGKoCKT4Tl14wMEWnN24hmZZiGET3AMlBhuHFxJJ2b&#10;pzp/fDW2eiWDY8/ksM+eifQHb53G39IsfvbD4ZWWBNPSp55rT8h/4aNt4yufahOFe3z16ODRa/EH&#10;1XgjBgv4u9DMcywJk70R7ywFUMpXkMgDE/ML7ZmAkt9M/8jnJvpJup4VDEMxFnBUUMbLL68LTF42&#10;a/SGwR7Ey+e1qfVeVpe73su8TQN1xnmJa0d4l30mxAx3HhkERJLzKDyTYAIgPJKBujYRXcB0eLQf&#10;0ERI14V5CZPCPIE23d1ue3uTgM3gjAEa19F3MjBXwWVVoKJ/pZR3peyhApyR/Nmx6o2sHqZOhCuE&#10;eRWWqyByfXio6CsxFQmQEi5gcmiF8Tr2jouiCzRvZkQFqcLFyN5335IxHm60pS9/QjD9Vlv89G/J&#10;O2X65LO/29YV8m19/TNt4ztfbmcbT2I4PGDR9eHVbnsmIMpXs5XinXRc8fCxgwmAHOKRUudQ8CqY&#10;+mFx2QHzGMcwXQXXGB7nM0U2/DR0jN8yEFdpWPdy/Y9aBkTsowKVz8umARZeyZ4pvBPXlGtLXmxw&#10;zs4OmM2xplAv+0sDTKoEnsNDqYPJYZ0HJg4E2mS60yaTHdXnMDnA2HsZnjFUCVTCUgckqipQqIdJ&#10;Iu83ecdAOeb23RD57mj1MKltBWWexsuGdSgDE/2m+TDVECHmqnUwebi8QmQZLqalvHWx33749mnb&#10;euXr7fGnn2tLn/nttvRJeSeA+tzvttUvfKStfen5tvPqi+1dXXjDxL5RgAQMRQEbbXRc3E3tmQjt&#10;DBT1gMS3IWKwQr+V3xweqepMQOh6XoZiFhSLc1+XWUMdBg40CU4FyTA5bwhcX8Gw/HyJ/Hh7Xsf1&#10;hsn5eNbVpTELA48tAZRvkHGTlHweT/c32wkgdUPiPUw7k9WA6eAwIRoLr3R4fNCm8krb25ttVx6K&#10;9gbJMFVRZ7gY8RsDM4ZpDNWMl+LiFpj6T5BR3100gzNPdYZDheUqDRBZ1GdYZYhq3kAxtJrhAWFU&#10;TjGyd6pAObzrYTohjJi0f//OebtYf9gehWd6ri1+6kOZfva32/Ln/l1b+uJH2+ni3fhOH+Awjw6A&#10;2a8903vBZJAME0bBctrGh1ZYR9eO3+yhcM4HaXqnqwGq+Srqx0PnuWwWjnHehu762n7c1vmZGRCq&#10;r6p1vTdSapgsrh8QGaa4ngUme3TDxN+RjjzTurwN4GS/CPUgUS9PhGfa3Z8GTDs7G1FvkGr/Ctkj&#10;2UtdBVN9NmWwXJ6BSeUxTANQMnRG2QyOyhWsKLO+tmvjsIEYnJo6X+udj+c5ulj11WuDRT5g0jk7&#10;Z1qMQKowjftPhimAItXyAPRk0pa/9NG28AmBJM/05JOCSV5q+dPSlz7W3tlba+/yvQ6dc8PUeyat&#10;n/+zpGOibg5MNgZSQsAePrVnShKhHN43f6+Mvgv5mO9XByKqfM6R63zuyVeQyDPr3wZuuTyGptaP&#10;21aN168yNDVvmKiLfhMw6doYpjFQKMI9lh1stxP1lzLMmx3RuzZVhnDu4GAaIO3t73RQUZ6qLO1N&#10;5ZEmbUqoN92K5XWgwt6oKmDSBYrnUcoDigEhP37oW+Fyu8hLhqcP8frv+yU47h/5ota6eKaEQWjb&#10;pM7Xcq2ved60JbUXiiFnyQCROo9Rcwfj+QTPIRjVAyaHe+4/jWEKoHQx6Tvwegb9ooVP/GZ78qnn&#10;2oKAWmQwQuHe9ne+1N7Veu9wbNqXZ3iTjw+nSPGXMBwryzuISPFCQ2insq5d3Bx0neIRAXkJeIAp&#10;nsdpP/ZQKL0TmvVEPueGx3WkBojflrPNhxG1eTIYltsCiUO5earrVHn5GKKa72FCwKTrdib7NlD2&#10;TpxD35RO9zfCMxkiAyWYNsPT7KuRYQqgAqLdHqTdqaSUQQi8lgcphoGKzLtcBVTjB7kVojFMVXzg&#10;ZcYbBUgdTOVCooBnpLFnGqdj1fo36Cvo+P2pXkNDWhWgqT6eonPydS5juolA4uGe+04oAOLtTiCS&#10;4muqgoT1fyivc/jwZnv8yd+UZ/o3guq5tqJQb+FTv9WOH77avv+mjk/ew/vysdjDABTpPJgSJOBl&#10;Hf2uTuSjrPPPbx488bDMy3ugdC2BpIJTZU9kmAbjHgzcxu5lY42XAZQ91MxyUm2XfD9DfY4MTtUl&#10;mCQm3PqbFPGyos5bANWdw3M8EyEefSZFdTMw7e5tJUzhjRKUyAum3d0ECaAs6t0OoOpzqZo3VE4j&#10;5CvQVJjmTZq14ouyMzB1gHARdReuIDk/U0db7cuAWK6z8VwtjCmBqZ6o1pHHsMPIZbycdDyTPZLD&#10;PfpGARHv0PCgtwOJV82fqf4HDOErhIh+0yc+qH7Tc23pUwr3vvix9uZ0pb37pjx2B9IMTEoByCA5&#10;vPPddAamWGeAZCxuHhe6rvGsStesvoLRqwAzhqjmhylHl40bGKx5y1EF56r2F9K5YKq6INU5Pe+W&#10;zwOpyiBFWecIj8T3KfyBzBg+lziP9Dmzv8T3BWe9U++Zeoh6oAaAZkUYyKhejvwBkFWBctqDpAti&#10;iAyS8+NJs1X++hGqfaUUF04XfASSy6Q1zEOXYUkBldu4XYJG/jJI88RD1EjDK2DICovXHsczifBO&#10;AuwZgw6CqSq+YHq6o3DtsP1QfcDlr32yPXr+X7cn6is9/szvtulr327xb+g6LgCKt2ABhv11IBki&#10;AwU4BglxTCznzVF7pBlApKyj/wdMQ39spi0QdcAYGmvoEw39pDrDwcJD1TLGXstX6fJ2VDZEFwrn&#10;Op2pbLGMtvOAMkAzMFHWjQeQ/MEXZpIzT48bEh/n7GGaDEDFdKIp30/owKhAob39QbuCKLUdyypI&#10;eKgq11eg3Hc60wWxR0IVJCsg6vpMdQAigIo6GUOAkxe0goRcF6lkYGwQLhsaFM+UOqBcN2gWpniW&#10;0ylCLJZ1afRf9Fvz9fG9tre51I4mq72XilBPd8234qP06Z0QoR/r/PB7F23v3svt7h8A03Pt0ec+&#10;0t7YXow5fG+fyLAFBf2lAINjkMHHMRSxDJBqqJcgGQ5+hz1qKssJWfafqLNGMLFc57WmCIh4lwmg&#10;XM5lQ5+p5m3kY1VgMO5aDu/UrWv1XgmYlIY3quq2STqGyAAR3lHmmeElmAj38FBKedANTAxAxGge&#10;4Z5ulnwm7dpkimeahYkUeTBiTxsCIsBzHe0Njtc3TDVvoPpRPlJdlLEqTAbKnmm2z6S8tlNliMIT&#10;SZeWa3s2COcNynuVMw9EMtoOpgBGBmHRT3FfpfZZSPlWAB4KiICJcG/oN+GRZCin8mABkwxeXuud&#10;N7U9tX0siB5+/INt+aufbu+qnn9Bf/MY7zOA4X3NUw3zKLOOQ1HkGwP5DBsBbfjdea669qdHveLT&#10;XzqnBglVmPwKhkGqXor8bHnW0K2x4SPqrL6NhTcirCueyAK+um3Dg+o+DFO8wCiYHOYZppDsfwam&#10;DiS0v7HYrm3vrPfwGCaAqXlAQoBnoFhuYAyQISJlOalhQh7Vey+IZqQLa6Cs8E5a9uwMHUU+ZyIn&#10;ZE77vJZXSCzD42Xz2qTS6Gx8HjnDkK0KVEgGSEpnP71D9p+Ayc+bqlfik8BP6U8RAsoofvjO0za9&#10;9a125+PPtY3rL8QXYfFCDD7E6J3yAOL9VYhyvzIkgURYwv5db3BI7XWGOvI6nxK/O8O9DCX77z9o&#10;/1fNgjAohmVctoY6VMAYGTx1NnhebXe7qEeAE/kBIiv6TJ2eCjSv522PZZgCKJ03wOEbf4aJfhP5&#10;YwFmmCxAOt5ZbXvrT9q1jc2VHhbUe6MRRFWGqXqgClVd5nAPRf9JFyYg6tMEx2CNAbOHIh9D5vJQ&#10;CdIAFBepQmRR1w9ASAakQjSuuwxVQmSNPZMFTDbad7o6yulJ0jvxMDdhksegrvNKkXYwkX7/nfP2&#10;dGup3f/CJ9rJyuPYJ17ibf1WhrPrfg2RRZ3DPHslt/VvABLP2hjDxLMmQ+V6PokGABfkO1VAONeu&#10;97L3KteBCRu0YRkbPOUK0jjPzO/qlQDMy91mnsILdfuoMAEuXskKiDrFl3zVP7I3sofCK/Uw7Uw2&#10;QngdVOGiDEBuY5gAbgwU+SrXG6o6IJHvRgkoqQdLxjtWhcleiiFrQCL0mweTL3CoQqZtXAUV6VXD&#10;wrlc+wAYGWP1RDUNyUvyXAqjzRAJz0BYZgMHrByIMEwh8sB0MtF2ZPS6Gz76zotKJ/GfT95H30+T&#10;DEqFCRkmeyWOJTwb50Xny16HId8EJtskUCxL9WWuDZGFriGpofCbtXzh6jIwCdFV9ZlPY7dhk+8h&#10;6cq1rqqHpYBEuBeeqOs7ecCirkNqiOo+yAMTnxwDIjwTinwHVXolvNOm+k9ZPpqstd21hXagvvG1&#10;9Y3lRqhnUAyUZZBo43bU136TU4AxPA4DWUa+wnSqCxepFEDpwgFTBcoAzQAVoAiO6p26C9YDM0c5&#10;+nQZkqvAQQ53ULbTPsIgB4DGinoMXgrjlKHmaFsavPsxFzoffE3VIMWoXjcgAWBMfuUTvPzJ2hvA&#10;BKBlPxWcKvelqlcCooCa5fF7/JuH+mE50u/Ub+evY6qX4ku2BspQkAek6fZaD4ivh9uMy7MaDLka&#10;90weY68wdQAxikcZQHqv1KmHqq5XBLwWAHl/5I8EiUHqYeryxxIwDVLb7dXwTIR6vWcySKQ1b5C2&#10;dMI2t1ajjMey96lyOOcyECGDx7LeM0kn5FEHk+GZ56UM1FNDVGGS8RqccbjH8qjXNqoApML0XmCl&#10;EiRAuQqmKrexoVOugwL8f2v1TPFPeQCli2qvwl98Mv2/bgeNy5ZhYl3kdgMwgK7zE4AYIKDRfjtR&#10;Z8/kTyIjeyQAsocyXHwuzoC4nfOGye2HNpQTnHFqRRnjx/uE+OgPKZ4Hm9H+u7qxgAqY7J28Pe+j&#10;hnYGK0I8eZuDyXqowkS5wnREG4G0y8u1W8s5NA5MY5BcngcUdYYDMRVpyF8O9QwUYrm9U++ldKHm&#10;DY9X9SBJlzyT1osvt3bQXBL12gZAvK32b0mXQXlvJWh5J3eYh6Fepbrchk4dqb0Gnok/9crnTJ13&#10;QrrYvBfVz7uT6rbZRt3uPBkq+m4Z3qXsZdLjAJPhMUzsV0ZYIELxUZEegsvAOD+Wr8llmFhOHihn&#10;YXLecl2Vt8E/dLBN4DnVdk51Hg0S8LF9y+tWj2SQ/O0+QrwD9YkCJNm8IYq8Uv6sAZAc7u1tLsc/&#10;fvjfQ3rPVMExSLXPZMCoC5iYZc4kWF7dkI6UN0zj1KJszxQg6QJn/ylDvKuA8ny+GN2jLCACKK07&#10;vnBj8ZyphwKYunwFxUZW6wdRn2Ebqn2WKmCxal1tg4EnTPSNEiaDhFfirycx6jTo7Pwzb65uYywD&#10;5Dwg4ZVchwCSkJPt+ffMQsT+EuB5MHk0z0AMUAz5Kl+XSDsxeHFOe+p1TVjOZ8LixUoZeYVnDNE5&#10;bXS8uY3BK/K9x5DqTrTOqbZHPl9Hpx+n39Gpbs8wnSg6OMYbMex9KJtWX2hPHuZgKq8T2mj7gmi/&#10;K++zTGX6T8C0v7USQB3urMTD22uEboal9osoexDC8ggfMyDilY2j/XZwIKD28xUOe6l5EFkO9SyH&#10;fBWmeWD1ZaUBky4IF6sCNQYppOUGI4BRXZ+v9V16GSrKw939KpiqqoHXujR0QjiFeKgL8/jKa04p&#10;kmH2Rp2eibDyvbY5FiCxn/HyhClDuwqS9zXkE6YKlM8vBux+Eqnr6nKnke/an1MX11jXuxNgxTLJ&#10;Rh4QWVFHChxqq+PogUTKn2pdPlNHeqa6k2PZFnluVKw/8k4W+zmTTtTu8BBvtNX9AcRGwIQAaJ+y&#10;UtftThTWqW/EgMTBjtoIJnSwrTDPMAFPDeVI7YXGIGUeoBKmfXmlvf1dpZSHQYcKkftSLvchHtJF&#10;rzDNA6mq7zNpHQNjqKxad2m59gkwNhRDY5CqXJ8d8yHMqwYdRotYJtW6uizyXRsMnpcIMZqASEAx&#10;Nw9D7t+f6Qw8YCrbrdvxdqsc4rlMnjrDYxlW8ozq8aAyvmOhYzBMBqoCggYIZkGyal2A19UBAJ4E&#10;g0fnMv7YlpbjcaxT/f7wMt0yvg7bb7/kAYjtHOtcHsnDnAmUU0FEyHeGCPkKUPZ4zgPTidY9JtLC&#10;rjtoepgkACMFoil9JJ4pKZ3w38aK6ug37W8tDX0meyLDRBl4DJDzQ1li7p680p6g2gOoKOugOmAM&#10;k0Gqmhki7zSGaZ7GMOWDv4SEi9UDM6dsRR9K28JIAhRtqw4+GKQUZYAb7ujjPgxlgxbLqetU587Z&#10;sGMdGQyvQsQXQ3VxB5h08Rnt64DC0CuMlsNH6r3MdWzbnqm28ysbBmmcJ02IE6b+P6u684jxVogs&#10;llV4kPOkXsfrkZ4qTZgSGJdRABJleRrqdBx9OCf1YHZtwiMJioODrYAIAUqVASIFDMI5QkHWOzra&#10;yf9Fpg8kzzMLlPP8C+V6m2ytBVA7AgmYCPHsmY6BCXgc5uGNaohneDKfM8n39nKe3nRXyygDUyhh&#10;2megofNMFSgAGisgkueYBxODEnmydEFKPWEe/SZE6BD/sVTkC4tqveUBiShrW0DjftQAEXBYA0gI&#10;w8PAAyKLsuQ247zbxfoyWgzb4OSE0llDr+r3J4W3AxAptqdlpBWoChP15COV3msfdRmzxvP/rFiW&#10;53IMBPI5Jq315FGtdx0w9OCQal8O1WaAKmWgCrAklrENtyG0O9Ex02c60c3gTOcz1Xkn1fdASQw2&#10;7DKYoLbp0eQAZOf7RGICZp9+koBLiPBIKYb/JxsrbYLzWV+agYm5l+GZgKeGdORRBSkkePx+Ey8J&#10;GqbUABPyyB0wkZ8Hk+t67yQjDlhk1AYHkOpIn+vDQ8mbzIPJqhe61tUysqcKMf9My8PoZVge7bKo&#10;G4ODxuWrlJ/pze34M725n1zOdlwXbcKwGTYfnl15X7UNsFiGx/m+D6X1vZ69nmEai+XnunYBktSD&#10;gDHruhqOek4NUgUHsSzy1LNc+YRgFqAqQAmPM2pD2ZpXtmJ0T97++HgSQMUHU6RIAUrtj7nR64Zx&#10;iAPA7sVB/J2rbD9DPPWR1C8KiBhXkKabeKXl0GRjuYeJAQhmkQdMwHIJnqIETPmpYBFMuwUme6Zd&#10;ZpZDeAeTPRPled5pXrhXoakeqYJk/SiYxv2pmrcB2CAAKmZSSAkXBothZzoIox8Muhp3NfCxxstr&#10;GeN13ttzPXJ9/yC4W7eXls+DidT58FJan21VBTgnedcOdXkepmY/YxYUQKJ/Qb6ev9oGGSQLgMKb&#10;sA2lNvp5ILi+tqt5L69lw9fX6TfECJ9uCuiU0Tuk34e8X4A6wGaxc4FEOJdAbYR6jySQtuWNtteW&#10;2tbqYg/T7saS+k3L7UD9qAjzxqN27htZhonX1cMjSfHmLeHeHJhYJ2EagKp9pythApIOIHukClTN&#10;W2OYAgrSDqSrYEIYQJ8vdQETs6O1vz7VvmZDwMGYKwDzjJW0tq8KY+68BKrQuM5tvayub9UBioBK&#10;6+Wfng0wVc9UFcdgmIqyj5HeyOkYGM6XVdvaC3nWRBg6Uh1pjOp15XlgOD9ehrwcEMZ180Q7ZIC8&#10;TefxTHuyb2DaF0wHwBSeyeHdettRaLe1xr/yp/i3/l0BdtCN5uGh+ENs9ZlyaNzh3RisKf0jaSJP&#10;NJky6XW77ZCqzBeLHOplmJfKkT0+xKKD1QEPEJHywPZIMa7SE543dV5J3ieGTZW3lzJATsceKsK9&#10;KxRTiEjVztAAlCEaw4W8LL1U5mOmdA8UgxX0rwagyLtsAyWPkSK3q6KNgTFMrh/nXR7X1XrL/agY&#10;bABkibroV3XH6ONifacJRipg6OsGUBCwuK4Hpyxznb2QPdLYwMfGT7nWuYyxOx23MwxeZyyvV0Ey&#10;WBUwPBMgBUyy//09dXGUd39potBuS15pfWWhba48Ce9En2kKQAJpVykeairYrq2pI7Wt2JBwz/2n&#10;XtroROHdRJ4oYJIAaWtns21PtnqoDFRCBUQ5ZM5ghEf3whvpIh0LouPjBOnk5LiHqSrqZMBnautB&#10;iHlgZag3zOEzbHi5fB51IqDy4W4FBjk/r35mGdvpYMoRP9KREXdA2TitMUzU1Xw17LrOvPJ4PddF&#10;O6fdMsRLbqRez/B6eZ9XypB1QjELDqnPS61D/v9glyOEUxnhfWz01bgRXolyBcHLXK7L5tWNt23R&#10;prYjX+E5ov9eUpa7v2SgdnEopLCgEG9bId3G6pO2tvy4bXQwTTeXFOYBFSHfYvyT/M7qAjApDtRK&#10;gLS1Je1sCJTNtin3trmljQmaLYk08gJpDBMeyl6KkG//cD+AOtABB0z6Ycc6Ace6qMcMeR4f9UCd&#10;6W4/hgkYDFAFaawK0VgeQvd0f0OCHALaUKowjFoODzUz6ZP8rEdyOjZWywZd65DbjZfXfN2e6+v2&#10;x/vC09UBBm8beVtVgGggrOplEOdhXFcHIsK4MWLJxlwBcb7WVYOfBwD52ra2qcvmrR/b0DkIaVuI&#10;cA4vRGqQHOI5zLMmOBZsf32lbSqsAyY8EyFejOgppMM74am2tAyQtlce53OmmPmwLUgE0/rGWlvb&#10;WG3rm5lubK0HPJvbGyFDhAyYvVaCZaAI9QaYDBThHSAZplOFfJdgQj8CpnkAVQFTvKoR+QKHtm2Y&#10;yLveRuO0XwZEKECyBgNF1ZjDQLvUeXRVW7fxMrdzuW7DZdc5P6/O7cf7RLUNz8KqR6rnAVhq3vDU&#10;vJePH6bigaxx2YaP5sFVy/M0Xscgk4//GgMi/b5IO6DwRsCDwjMxkteFeIbJHmpbzmVT/aLNFYBR&#10;Pwlw6DPJK0260Tw8VIgBCcO0CWV4mu1teaKNtra+2lZFJCBZBgltdUAZKrzWlkLB7Q4wQkI8lPtN&#10;fA2WTyxbEeZJRyH+mVCAcXI4yZx4wySjTaleFztCBy9X/TyAUIUt+0+DR8qhaYFyBUhXSvvHM6V3&#10;Ih0ME2OtnskaGzVyG1LnaVPXrcvG8va87br9ur2cloTGy6qo43fnbzccPhek1NkDuY0Vz4g61ZG6&#10;yHeqMHk6kWECmktQ/JhiX+GB9FtTdB8ypV9+qt9ECkyhI8ETqQA6ZER6ux0c7LR9xgSmCuem6wIJ&#10;dTCpn7QhiPj3QGAi1OsBWlV45zRASs9EqHdtQ7HfNoDs7AiWzYCnwoSHqjDhqTbIE+4pHASmTZG9&#10;Td8qYMo+VPaZDJPhOWyHSHWuP5aBciLq6F4PlYyelDKva3gZMjA/ylPxH70xIKHt5CvYaSwGLGDp&#10;NC5X4xqmIQ2ew0Y6hmmesTvvdrV93ZZTt6/buqputp5tcJxAj4Ztx/JI9Zv65bO/12kFx+chIAIC&#10;vIAMsx+hCwHQAItBmQfWsM6g9/JIXicA6gQcAZJ+DwobOtU29FuRPVOOKqdcjhk80nSPUWpBFDAJ&#10;Kmmibs6mQrn1gGkhwjzg2ZGn2u5G9CbyWAlSQmRd29zi5UD6QdsBCfAYJvIIgAImpevSmvpTaJ26&#10;qWCS8ExjkOg3GRxEuYfKMOkiABLhoIfRDZNnR1SILENUdRkk1XdpzpwYYKngOG+jcX0txzMoaTBQ&#10;e6kBinmGXusrQLXNVTBdpfHy2W2S57gGUZfTg9Dsb/TvrNBYJwqH4p/TlbeHSlHGwFPjkJy6mJkg&#10;5fIBIINF6r5LBcn5mrq920Y/iFS/19AYqArXGCZ0IM9EPZO1+WbkBM/EqJ20I5vekldaFzwb8jyE&#10;dYhQbhgWV6gnmCZaPu0GH3qYNrZWsk8kmNaVrqvjBUwrIrEClVC5H9WV8VQieV3CS/FPGX7uFF6p&#10;g2kMVRV9KferDBQe6iqI0nvlBZwHkvOM9MUy6nqgBgOqhoR+ZFnKGRLyctp3hkkJUzVsxABALVfj&#10;t+FXAAyTQarLvI4HFlyHal2+i4RYrx5f5i90rsMjkdd+xr9v7IGQvdAAkSRAzo8uwzTOG6ZjhfoV&#10;JmCgjOpgQF3uvOX1vSxBIeqRt9HvNlQGaFzO550DTAiY+GbkROHdhFE7BhykDdk+MG1KO930IQAK&#10;mABLmoqNicoABFDWtY1tNRYI25Ps/+CFAGZZ5AGUQaJuLQYnBtEWTwVMeKeJvNKu+kpMfI2UZ00F&#10;nBzhS2W51mdICFAMVMyDib8B5TnV6SnPpBQGqo3hqanzVgJFvcos0/aRjekSOMpjOONlQ6iXBprC&#10;8AcDr0aOKhg2/LHeCyZvZ7xOXZ7eMY8ljymPj+OMwROd1+F4gSl/UxW/r4JTQerzpCoz+RRgAAVg&#10;qkeqIFkGwlA4jwDEYpnltla/XPWGhL+GRWOIYllXzjwh3gBTPD9V14QR7HjlKAbgDNKyUsFEH2lj&#10;OQcfFPLFQITCvBhwUJsdPJPKQMRzJnRti42p0xWjczsK2dRvAhK805I2YO+U5eVO6bmoW8UtMpzO&#10;w10BtKsTjKakOgFXwVTFULr7V/EXNjoJ7iPVfhT5gOnkRGXBpr5KDEqozhCNRcc3AOpAi3CvuzMb&#10;nnkaw9SXpbjjh8EOnskGn6mNP9OYGd4Z/1jUx8NW1EFksFheYWJZVS6j3h4IsV4qj1OpzjFhXh1x&#10;s3weDNE8GaaEK4GxOPcJzDyIXJewjAExTONwz/0uRL8oUpYrjyowFZxaDzhDOpnxTExIYKICj4T8&#10;ytGmPBAeKbySPBIwxSDE8pMI+chvruZzJgYkGNWzR/IcvYBpqo3nULe1FQAtakMZ1iVci8tLvZYU&#10;N+K91tQuvNLBdBYmPJNO5KFOKOHeGCDDZYhcV0f9mClxKm8SMyZCDKnrAvCwV3kAw0ONAbIqZL2n&#10;It8ZEX2lalQ2rPeUji3aKt9LF9HCuNNDDApDllwGhH4dQOveBmUKT/7B82FMbuUvbGLQpGtfoSJl&#10;1nluR8cV2y/HhOI4JS1jBngFxL/Hv7nWD+0ASEatcx7eyNJ+qsbw2GPV+kEsnw3tKDNcXeuQ4esH&#10;GIoMTVUFyHkrw7v8Hgkg+XUj3udDQLS68qSHiXRtcSFhWs4Qz2FezM0DJsK8jeKZNrXBiVweD113&#10;1OcBqhjyVv8JzwQwgEUKRAuLTzqgchl9pu19HWAHk2Wo9iVeba8gWR6kqPkE6lAngDsedyjBFLMl&#10;RuKOqLt3wCLQDE0FxzDZK8WQuuRpM2N4oowBFtXlVTPLZTBhzDr2NOyUPcQgrSPjcFgYcMhQ3riQ&#10;J+q+psO/OvBRmLf5d3j+JZ4/N+smqVaYyOc/NFCn86DzHPsAnnpsquPYoq+jMs9jDE39fQNAs8oh&#10;8AShwlFhcZ2Vs7GB43L7BC1lqEh7wKL9rOqAwjyYXK4AjfOAhHiFKMO79Eo8Z2XiwqrCtzVmOihd&#10;xVEsKS9bX5etA9SmbD1A6oCaSNP1cZ+Jjlf3zMgweYZDeiNCvXWBs9KeLC0GTKSEe+vyWjs8rNWJ&#10;swxSQKXUfSfDMgZorAz18GaddxI4pyOg4qEvF0hGEGGe5FAwgen6SspXmBAPcRmZw+hsSDkpUwZY&#10;6jC0q4bKMTLno22nfoKnjg31kCnvUCzrMHwZq1La53+8pnjhkf+Weve7T9v33n7a3n37Wfv+2xcx&#10;UTVmdUvxTxsyEkDqIfI+UTm2gEL79DGfaB1/D9zq27nsvI7Xnsh9IkMxT4aJPEDNq5/1WoJABm6v&#10;FNJ+Z54bkY48U4Wryh7JIA1lPFPCxNsPEdbJG23IflfVXVmR0wCgVaVLi4/b4pPHSp+0FWlNMGWI&#10;x2geAxHVOwFUeiVCvWuEcX6GBESEdNa6+kOEc2vrCRMeCZBIGYBgwGJHXqkCNLfvJPVAMdWItIPJ&#10;I3/7BwNMhi28VPFODDz0QOni1Fno9LGif4VhdOCMQULxzEnbmffUfwxNrRsvq21Ic1JnGmI1bht7&#10;9mm0jowolcswdLZhcPm+33cF0fHpbnu4cK+9dvd2PGh8V3X2SAnS9Optj49Nx1TFkHf2f4a6Wvbv&#10;MUDovWCqsIwFPBUg57P9AJM9k/tEFZqxqEdXgXRZCRMDD4R4m9sK6xTKra2ttGXZ8oocBjABECAl&#10;TAtZLwFTAqUQEKDkheg3ARUje32Y5zAu4fGoXfaTKD/RxhYE0BNA6rS8rvYdSNUb0UeibJCq9u2N&#10;pL1eWsa6SFB5JNAwoQj3RiBFXhd3/KA3oNJFMkRWhSmkdQnnEoABjGpMFRzytYzczvlLZZ2L3lsp&#10;jZkX7FP1GDwgxNustGNZB9PbCu14Mv/8J59vv/wPfqX94n/3t9r/+f/8RkzAfFfL+O4eIOW/2uXg&#10;Qx1h9P7qsdQBBENT4ZmnGt4BkmUo5slAGSBkDzUfNsDKEK8P87RfgKmv7Yxhsi7DNA+soa/ECB5e&#10;aUNeZFUgrK4qxVkoJax7svAoVGFCa0sLPVBMdvVARHinbog8YCKUMziIco7UaQcC7bE2eu/Rw7Yg&#10;iBbxTmuCbUthoGLPiQ5yHjho7J32dfICEN2R93Vid1We6sd7ORACJ1DRzh7KMAVEHUiGqUIUKWUM&#10;SMZVQZoHlKe30MmdGWXSRazGaNWQr9ZjeLU8T7FOt17AI/VeROeCbWc/Sf2jN07bpz/7ifaf/9Wf&#10;b3/mfe9vP/Uzf6n9lf/yr7UPPffB9t23LmJQAs8ETKc6ZxUmb9PH5GOtEAUoo3KVlwVMI3gMl72L&#10;U1RhM0iR183Ryw0mqd9yNUj2TpHX/u1NEqpB1VsZHLdPmLLez5LwRsgjeIR30UdaEygCCQHPwuOH&#10;PUjVO+GZ6DMhoFpbBqxu0qtYwTPFiB4wbWwyqpFhHlCtrvOMKYfA6S89erLQ7jy43x7LO61ubgik&#10;LXmlSdveVx8JYHTw+zrxY4DGwgtFqKcTG+Uu9TqkETIS9mmZpx3lLImcNeFRvQpUKJYlWHV0bwwT&#10;F9LLAClhSqAMU3gqUqnCgMFbFaja7scS7WVMfT9L4ou0wPS9d95omwqt/9u/83fan/rJn2r/0ft/&#10;uv3S//j32//7oQ+1f/K//bO2sPCwvfvOs/hIZcI0CZCQwzxgNRhsm2N1eR5EtRx5rd/DpPNvWOap&#10;QoPsfWJ2gsS3FDOVkdNOx0PkQBsPUhwCjEHoYaA7kH2cBCW9TkIETNrXGV2ABKdfp2wnnifxYBaI&#10;yjMlYFqVk6CfBEgA9OD+3dDjRw8CIuoACS0DkbwRWgWmzkvxguBUEdyurlc/NL4pmHZ28tUKgFoX&#10;MCtrawETgw0PFx4HTPcfP2orG3KROzttfVvt9+RJdNfBwxzqYu7rRBGmAQUeKyEZRvaAZ6zwUFpm&#10;mCJkpKxlB1oWo3rAJIAiH+CklxqL2ecJUwIyQJMQoQrVoOKVJMphWFIYfwcORmmobKCxvMhGaXm9&#10;cTvXx7Jum289PW3vfu+t9sKLX2/v/+mfaX/2fT/dfua/+AWB9Fx7vLzc/uhrX29f+epX2vfffqM9&#10;07bj7yFlMIYpQNK5Y1CDfVdwnK91rh+3NUyR6hoYkIBE26/Q1LoKVu8hOuOn7LqAQe0CJtkJMgT9&#10;epI9istVBsrrWMAXeaV8i4Q3vwGJEevtCW8/qHuivhLhXXgkwfLgwb32UAIkhIeqIV5CJ5AU2jFf&#10;L2aSa31ez+B1DL4LkTAtM9F1rU26Z0s5ELEZQK2qXwRQ9JEeCKhbd16PcG9JYR5an263JbW/u/i4&#10;PRS9E/o8+iEMQGztpnYIBQUIMjxjoJCBMnSkhINHnWeq8gif1b/OITCugsmahSh1qu0Nod4o5JNq&#10;n8oQOI/x1WVX1bl+7rIOprefnbbvC6bf/p3fan/6J/5c+/P/yc+GV/p3z3+0Xb95o31ZMN24cb19&#10;980LhXTanvoCjOY5xMMzMTQfsxRGYr9Oxxq3q+tzPnpvo2tigCpMHgKn7kCRBV7Bhl4BqGXytCHf&#10;A1DkNkOYl/B4fcttxqJ/RFgXz08FUzoKwUR3hm5MB9JjgbNQ+kk1vKMPlSN8eDHy+fA2BiDklTzV&#10;aKo0XluP0by1lXiPKYfEE6YN9YmsNYFFX+nm66+1b19/ub1660b71svfaV/42pfbv/3oR9qv/R+/&#10;3n7tX/zz9pVvvKAwbadtCsrwXNNJaHtX4rV3nfQKjTUPqLFnmhGhR4HJQA0PcQWS8j8uTFUBkxRf&#10;EdXFy5Csy8uAx17G9VctGwsDvdRWeXumf/+D77bf+/Dvtf/wT/zp9r73/cX29/7B/9p+/f/+jfar&#10;v/aB9m+e+5CMddq+q34Vfa58xsSfoyVM0XfieZvOXw9G2Wctj5fP1JXye4V5hovJoevqP9A2PI5k&#10;469wYOAVlHHeZWseQK5zPeCw3hgmPBLa3uP1oHxdKKIudWHQkkAxSEDlkK4KmGI0r8AUnqkDyp6J&#10;b0HwUZUI8xaePAy3R38pPFPMHhcQwKR0Q+Vlea/bd++0r774QvvS177afufDH2n/1d/6pfYXfvZn&#10;20/SSf7zP93+lw/8o3b30V3Bk2Eg620JUECqctjndCzqgYs+0xgkZlMAk18sTJVRPhmmFVDJ0OYN&#10;PvTgdBC5HNK+CfGyzzAYmY2/glCXUf9eQNlA63ILmHhZ8QfvvqVQ4377mf/0r7Sf+DM/1X7+r//N&#10;9gt/86+3/+F/+nvtpZe/3d4SSHzwBYM/kXGeyZD8zCzCMp2/ui/nSdmP611XVdvzu2NkrYMJSCzK&#10;p0cDUIRrk8mmQit5G9bTORyDYIOvwNjwDZKX1TzboJ/ldcZyWz6PAKz+1BwghVcSTNtMG5JnipFq&#10;AcCgGjABUsA08khjmFLqM2k9bhoba+mZgIkQb3drre1Jh+qPXXv0+F5bWtaGRB2DD0DEQAPD36vq&#10;I60o/0Th3m2FeX/05S+1j3/qU+3/++Bz7S/8xb/c/oM/+afan/yJn2x/9j9+f/uff/VX2627tyK0&#10;25pOJYV53dA5Ih+jdboAlzzRSISDV3smgXQ8eCVgMlxAxMn3RTA4aB5QTnuQQhgKIU6GeUBlg8Mg&#10;DYwNz/nxMkTZ7aqx1nW8HuLvRN995432xT/8Yvvbv/R323/93/xS+yf/7J+2l176tjzYcXgvr+vX&#10;I7wP13lfdX/jvMtVrjNIKc5FCmgCJumMEToBFTCpXcz67xTnXpoHlCFBhqnKbWpb0rod1zllvYBH&#10;on+Us3kYdGASAnNON3vPxEj1o4WHoSeCJzQK8ypMM95JKbMjmGaUYd5qm8or7ckz7wtW/qLz2kN5&#10;k8UlbXBpIZSjeMO0IYbEGXy4pTDvS1/5cvvXH/xg+8f/+J+2v/SX/7P2597/vvazP/dz7W//3V9u&#10;v/cHf9Aea/2dfd2p9vekHHwYg0PZfad5fSjqEJ6pH3goOrYXYjRP6bHAOjqaD5NBqjJA4zIgua7C&#10;RdhXjc4AjOvmLXN+nvG6LV6pKobHn13owq22B/fvKU5fVgjHvxEqvONGoBCU7cXLeRLr1P3UZd5v&#10;TV3v/ftY+uUSHoYbSfVGzteyjdvgWL4GXlYBcJ1BGMM0r+xXcyKV8ET+JMLYG+UbEBnaeSaP8zw/&#10;vffgbrt5+0aAhIcaYFqY76F67zSCyV5JMB1on/zxWcD06PH99vjJI+mxqH3cHjx62O4/fJCpQLqn&#10;/K3XbrevKMT7jX/5L9sv/o1fbD/3V39BEP33iun/Vfv0F74QYSAebXOyk30leShgQngm58fwjGWY&#10;YgBiDlAVpgQqU4/mcSFRPG8qsFRQatl143rfkQMmXTSMrWpsqDVfDbWqGq+FZwEIeyce7L75NAck&#10;3nl2rvzp8BcsZZtAgSdiG4bHoIzldZDrvG/XU6a+D/FUBzB1jp1BQgGG2hiOsQyOVWFCtKngzJXW&#10;QRWeCpQhshImZvLMgsQ4gEM9vNKrN19pDx/ej/4S8Dx5QtgnZ6J0EScCSAKtF1DJUdBvAijDFJ5J&#10;QB1Mt9qxPGDCpDidjT989EDpw/bgwYN27/79dld3RnTn3l0dwI32xS/9UfsX//s/b7/w136+/f1f&#10;+RV5o99vL377W+2+ACQs5GEuw+cRIvKlI4V69JO2cLkK8a6CyR7LCpgkP2dCNV+hMkx85YjXMvKd&#10;pwEoj+5ZV8E0Lg91s1CEMZ7YQElnjdUaG2pd5jLbskcyTGHkWsaIXTw/0jEw9SnW1blB1NE/8tdV&#10;gYi8Q78eKlK1834t9mFFWco+IqAYGG2ffXQARUpoR73a9sB0+Sqff5cNU+9plFJnaLwsoJHo/3iZ&#10;gSEFIt51Y5/ANSyTDsnnM6X8NB0i9CMl5Mu5pnfv32m3FWU9lINYkN0Cj2F6/Phxl2YYCFQOB4Eq&#10;RvjUf2IAImBiWFww7W/TZ1pLmB7LM927d6fdufNau3/vfnsgoO49uB8QvS6Pg27cutk++4XPt3/0&#10;D/9h+2WFdX/wsefbjdu3YugcgPKBbva3XGYQYpOXDgtM45BvrOqZAMgaA8UQefaVimeSkflCWgFU&#10;QDFfV8EV9RFWDVCEdIwXWpajfFfDVFXhGS+7BJO2HcPcFvvrFM+RJPJAwtd12LZhIgUoi+lKp0oN&#10;V91vBYrRy/RIOmfatiGy7I2AzTAZFnsZK865fkddXmFCQFLrDQ4QGShAiUGFzuNQNlCoei17Lv7S&#10;KOFifSR744VV1fHFYWB65cYrYc+PFdYtPE5vZJAePXokR5KO5RHPnQQVQDFQAUwR7in1aF4MQABU&#10;DI0v5QAEunv39Xbr1o12+/btdufu3RmvZKjwTB/4wAfab37oQxHWxRw9Rv8k4DFQhHoWQ+OG6McJ&#10;8w5kvAFUN6Woqp+vJ5BiNkTnmXqgdBHzyzRF2tYYGMPSQ/Ne9eS175g9LfG6NnXcyfkO27EuJMYZ&#10;nqCTDdb5cb3rMOQKE+WYGaHtG5qrBNT8QZe3Rd4wAVZ4KhnQsSIDg+bj8LH0MHXb4DdXmAxRgBS/&#10;WYCwXO19fscgzasfw1TVQyT1UHUyQIbFqYHy8vw0d+Zz8CEHIiL0QwKLRzYPBAcOgO7Lk8XFgMiR&#10;2H1FYvfu3ZPuKn83gKoeahHPJJhWV3JonNfa/dUiXsdgjt61xwuEd4JGXgmYbtxI4QoN0mt3Xg+Y&#10;Xrr+cnv++efbN775zQjjNhTGAQxD4YbJcLnvxKvs1SPNA6hqnmdiODxSeyVACm+UIKWyzzTTbyKv&#10;bY0BsdHU+nEZGbLeqKKdxDHwe3TBjnQB6VPNu/tbV9XPg8meKYDRPnp4Sv5CecoAFBBo3+SrV0Kn&#10;OvfAxDIvp73F/rz++A3a/jePpeMGjgpPBecqzfNOpJdAokw6kj2RoUKEdcDDu3iEdH4XzwMO8bUs&#10;LdvRNnlW+tU/frG9oggrZvY8ftQDdBfnISVM93qQ4oFuB1OGeTkQETPIYyCC1zIW27ZCvx3VdZ5J&#10;IZ1guql+0atygyF10m69djNAeu1OxpmEevSdmK+3CUjyOhsK49xXAiZ7JEOFZ4qRvYPh2dIYoApa&#10;D1OneFO3QGWY6DMNMNlLAdIA0zwZEhtNzbs8Vl1+AkwcB15W4SsfM6RvUu/8Y2Bq2aIdAF2CCdFG&#10;56KXzk2FCtgI4fj7E7bFvvnnOx8DKQqodFfGMwETqZfjUQntDtXf4IaA1wGW/I0CQPsxQBneCQjV&#10;VUA4n7Vc5TDO4LnOEHk+nsGwB6qijtBtn0mrpFICJbuJEA6PBFTTgOkqTdVuTX2br3/zG+3b16+3&#10;GzdvhV6XXeMsAAiw8FB4qgpSlUM95unFDPLVJwFUfkNPYR59pgcP1S96/bZgerW98uor7fqrLym2&#10;fFnpywLoRgfU6wHTzdduB+V4nXWBhDa2hzDPMx8c+uVsiGnbZi6ffhRAzXqqhIgJsw4DgalPdRH8&#10;LlR87ehoAGqAqEjGPwZoRtrmeIRvDEytGy+zGOXaZRQHmHTsNlLnkaFx3rC4ntRA9WFel3p5rKff&#10;3XslCZjoC/HvDOyT9mPP08MkRcjXpa5nxnZ8hJH/Z1VK35LfdRVQnLd5gFRQ5tWNZc+Eqpe5SofM&#10;AK/tYr0M9/NLWAkT8me6U9lPyj+SEJgC8bps+cPPf6x95vNfaC+/8kqCVCCiz/RYHsswjYEK70S/&#10;iVE9eaP4ZDIwyUvxBu61+w9e1wZfa6+9Jlrlka6/el0gDQKm268nTAyPA9OTleUERtSHhxI4eCdP&#10;I9reJUZV+MeAhEQ4yKvtO/phMdO8BwnPJGAEyC46BJws7x0fDvlO+4f0m9JLVZjSQ/1omLjAMSCB&#10;MRZdBZM1XkYaMMkzxUNMGYkBqTIMzleYLOCpsqdyO8K+MUgMSvD6xbY6vkBEO1JAIU9qVYhqHd4o&#10;Plo/3Qywcn7i7O/tQULargEZA1PLrhsrvFHJox4QjJ3jKeWqAaZMKdNnIp8DDdlXij5ShH3DgAXL&#10;aX/27LS9Jnh+/V/9X+1TPMqRVwKghUc58DCM5JEmSGOYou8krSwvxNQivgmxs7GcAxEbK+3ag4ev&#10;tzt3b7Xbt+V1wjNdD49UYQIij+q9rgPiQS7QEOYFTA7rOph4aAtQ4Z2AjBG9iF2BaehDhVcClEPA&#10;kZTuChjUl0kDrCwDU350RdAYoCoZwxiiOrrUD0hofQwHQ7Hx2JBqarmNZc9kmAzMVSBVUQcsY5Bq&#10;XcB0CkwDSBWoY92c+BQVoR7bG4d53g/goLoMrwZM9Pn4SD1/o1J/7wxEnWKqUHcO4zx2+QoMugqm&#10;kPZNyqzucd/IMM2mKD3RzFvZRR6xm/VKQITXyvaAd/bsJOz29z/+ifbNb7/U7j941B4KokcdRE8W&#10;coj8ifJjiAwWIMXwOGEeI3o6/zHZ1TDhme7euy3PdDMGIOgvAZNlmPBMMSBx/14cVPSNgCmAou8k&#10;T8SnwgQXsyAM05oAo35L7fIdqL3QVMIT9eBINd/LIEks3w+YyvA4Upt+vh7GoAttcXE9MBF/HIAw&#10;hs54MCKMpRrTPBkiZpnTN9vngnUw2XCrxvDUFAGLVYHqQXIb2uv4POKWeWDaiW+6JUwKf2V8J4Sc&#10;wA1MqvPAiMX6pLyAx7A6H6znk8D0/fz7/TsDIu0zRjFlzC473KvnNwBhm1IPTqmzwqOQdrBYBspD&#10;3lkmtQaYDA8iDzg8S8oUzzTAxDqAyOfjjhXaL6+vtm9+56V289btdp9RPIVzDEQEUAyVM0xOWmCy&#10;N7II83hwuxlTivIrRTGi914wvfzKS5G+Km9145Y81+uv5XD5wwft0aLIFCi80wRMpNsCiHyM8Bkw&#10;tSH0W48XCmnPu0770oFgKh7ox9T0YD8GMviGRAWqeiaeN+WDW1347oL3MOnCW2EYGAgnWgaIbFC1&#10;T0W+TjkCJKYvAdO+4vLwTDKACoxhmKcZUDqNYULj9SzvB08ETIeAwJ1bcORgCMbfAdTB1ZelCPuU&#10;Ap///QEvO/7dhqoHi/Ok/QKJR+DI+3waHoNkRV1XP4CSMBGWuWwZqAzjsm9UPZO9EOAwctcPMqiu&#10;eijDFl0CbOP8RH349fbSK9fDlhkeB6SAaSFn/jCwFs+f5sBEfykGIBTeramfxITXnfXunSZmjwMT&#10;AxAAFTDdvBGhXfVMwHTzdsLEg9wHHIAIjpG7DqR4UVBGjgwYMDn8A6g1vFPXDvCACkD2j48uQTMW&#10;0KGASev6jhOhHiN79koWQMkgYnQvgBsgQr6jYiA2lgpTFQbmmedhXN3+9nQBgYn1ACqm4Gg7DDFX&#10;GGz880S7ClP0lVhf+8iZ4Doe/U6Ep8EDIdapMJ3ofADTkaA41Xn1OuFRtCyOUcfBl4kAboBJfQvJ&#10;MCGfj/it8Xt1DlX28yVD4uFsn1ODU4Hq23d1Y5jG8rJsN1xn0gqT4akgucxyg8Q6fqRyomtIdHT9&#10;RkZawARAFSZAQmOP1IPEBAWFd7zyzkcqeaepf3C7sdquMWN8ZZWVtOGHTCGib3Rb8NySR3pV6e3w&#10;SOycHUEvnskvCNoroR4o5bcU5nlUL2DCQ6k9oAVMAqMCA1SWy15mmMKTyVj6ofIARepgmhmI6MG6&#10;DFNcZF2wajTO26BsXFVZf6SYX2BPtsII7dXSYLVcbTD2efBYBswQGaQc1VPKp8r0uxImlHDwjW/q&#10;2D4DDlsbCvMINTE0wXUkIzrlWLR9fk9A0B+by1nH0D43A8M0Pg+1HOcLKKT+/HXlcajnZ0W1bdR3&#10;qiAlPLMwOZ9tB8/E9Q6YZG8BTQdQFfW0MUgzMOmc8oiG9/KAibmn9kyIZ08IG68g9UBh83y6YXW5&#10;8W+b64JpG5i2VuMfBvd2Ntq1VZGWbyCuirzltiT6nojCBW0gXJ42wuxxZpP3387ja0Uqr2zJOwmY&#10;HcI3QQQgBiqgwksp7FsXUPSp1mSAhHv0qQjz8DQBSAfPwfFx2z+ROqgOOqDchjT6TDpBPkn160WW&#10;y7WePNAdyTjiQksewbLhJDROxyCREgYdyxDlIYFpnw+CFGNlG9KFFCB0ZSaoRj7SAtO5YTJECVL8&#10;46H2NQAlkJSeq8y20ZEg4B/AmbHM8kMZE8djaAKCDprhGPM4+a0VJt6QrefCoS0jn/ym/PtUibJk&#10;eAyLgbHiWdKx9nsCcLTlmtFGeeCQkadoi/fB8IEtU4a00xPNAsEILh/c4e+L4nUePJBsyd7IMnwZ&#10;vXD8+l0K8w51/QHntTtEWTiI+yqr79R5qbB36UkI7/S4La/I/peUl5aWF+R4EqR1nfst9Zl2tlfi&#10;P3C5uV17svgwPnsEfQvaEfPy7PrGMIUCNgGllA4dXodnSNv6kRMZ+o4MDZAI4/BAuNYY+WOAQm2B&#10;ymHeVD84Bhg67cvggemgU5alo8FLHahd/KcTHqK7QAM0J+3s7CTh0XI+rdyX1caKTyyH8aQBoewv&#10;ZJ9h/KZu/0ddUa+Lws1im+czs8YbhhgGr21qHzbO2IfWj5Q2OmbCtgznAOikxX/vdiA96+r5Amxs&#10;i/bdNgMwbYOBB/7Njn8Ip+5Ix8LxRDgW4MiIMCYZ4yxQA2i0Z0QyYcrj46bBHxyQT3Akfhtw6TcA&#10;BfUGBqjm6VDbT7gEj84XOsTTAIiuP+I88r3E8DjFo/BhVN769pw6wxHeRTeNDd1AdnQjmAocPJIh&#10;socygKTIMLE+H1QFIMRbEjgN958WV8SB7HpxUbaNfS8vBkx8VCU+VClOgIlPgwHURsC02vYjOpgy&#10;NH6nud8UU4pu34jZD/SdSG/eZhbEnT7Mq+4QqFaYnwcg8k6ANJHBM8CAtvf3BZPuJFNBNZm2jW36&#10;UIJLdTt7jOjJ2wgURH5P6cGRQFKKB9rXCeFush9D4hKpthvPmijThoshmI+U592mgIuTJ2OMuyAX&#10;Scu5kAwcxAXlQkZZF4lU4sK6bl8XkDs2BodxheEpFCIcwgj4l8UNXZSpvO4hxsq+Q9q+vO3BPobL&#10;ejIAHX+MAIZxywPye3SDOdL+zgU5OtNxn3FD0DonIQGo8hnrSkf6zYj14zh1HIR127qQe3tbqmef&#10;MiiF0WGg+r0oYcrj4TeTsjxmH2gbQBSjkjqePd3wvH1SflN8VVf7BwDOIfld+ih4M26egChQOQf7&#10;2n+cC/1OA0Nb0lwfgNRf1k1oV/sjzzZZPlU7pv7wcR/OaX7bTiGUbhgZHuo3dAIav1oBfJ4+RIjn&#10;6UQABUzYTsClfTAIsX+gm7fsbks39c0t9eGV7mC7ssvNTW1T6S62uaPjmQhS5UlZJ4+XZeq2rOdx&#10;hlfVMXDuub7XFp7I3T18XbDcaXfUV7oleACJ0bzQqy8rxszRDwNEGvknEMsHKiSFgHyEZVMHtLUz&#10;beub6k8JnI0teaQN9ZmkTeU3lCLy29uKcyccoE7Q9lSpDFVi2aYOmO88b2/yL/AKJbsfiCHzY7Z0&#10;MshTTz5/tGDufvyBThz1tN3UsUynzKWTx1T7bb55oeNkvxNBnnBsxHqsv8a3AdfWYtv7uiFMZWi0&#10;4XjZ1urqWn9COcmcdNY90k3gUMCzzunxiYABqIQKIwUsyrvax4Han53Ik0rHh/KW0tGB1te6AMA3&#10;AmkfbxUr/D3UttjmgX7jdKq7sI5pXxcS443wVfsAigBPQB/quNjvmTx8blv7Zhsnp1qHGw1eWst0&#10;85rqOm2ub6idQtg4ZsLeDIvTqx/rt2/2++EDPHh4Usrn59qm9svNiLa+aWV7/Qb9RnR6ehrX5Vi/&#10;h3wegzy9jJL2CRfAY/Tq03J8aut1ObecB8pT9cl5iM9NF8Am8lR4IQCjHeuhvCbcHHSzOjnTuojj&#10;VeSzz3ES1Vyojo9/0jbb5/q6Nsen7eLiqdqcS2chts/2zs7Ocpnanuv4rsX3luXeeAHqkYC5zxT0&#10;R7zPJG8Vk/4exvj7soBZFEiZ0gnjAxUbcnlr0rrWV59qeUV1mzLEDRlcGjHgrKmO+i1gUh3LySMM&#10;dEfaUv3Olgx2g1Eqwabtbj6S6xXI63K722rLPjdiO2pDW9aVIezqxKZBczfUnU6eEEi429CONpSz&#10;nv1pXdVTB2Css7m52cPEeixD1HmbADkV/BgzoKEDGS7wcIK5yJxkDMYGAAgnXEilgEN6IgM+0oU8&#10;1YU6kyhj8MDCcoCLv81RPlJdfIz+/Pw8LvKBDIp9sE/2QXgbRowRaF9H2tYJ29K6pGcyANexDYwJ&#10;nZ6dxzL2va/zwP4P9/PuHevJWBC/hfPCOufn2haQKjTljs9+nz7F2PIYLAySOqIF1r+4uOi3xTGc&#10;n19ESh1tnj696NsifqPbk9KW38rv78+D9nGiOm4OfHY7953rcx0SiGPt+1zHo1D9/Gno6dM31OZU&#10;vxPg2fZTtXmm/VxoPZ03nRPy1APfsPw8fofFcTx79kx5ll+0a9t4CaBYWRMM6hMt8TUWeRqBsSJA&#10;VlfyLk0dywFmdXUjDHl3V2EcUCgPLOFxOoAMj4FJw8cL5N29B0nGOZGR7sgzbeNqtd4UryHj3qG/&#10;duNmW7p7T8e33laXGCThL0AAJI0d78PdDOPCyLno9hTkLQyf5YYDT+PyAEyuTwog1FXZgL3Ovgyv&#10;gpSGgbEnTOR7g9bFQ0BxoYsSHkAX+KmMKkDCuNkGKe07yCKvOrbBBeu3C6jKH6kNqXWqY4jjkSEH&#10;aGco67xOGv5JQHCmunMZD2I/3Pn5rRhjGr2OVXkMj33lNrgrsw1+93F744034rdjbGw7+68cF3Dk&#10;8VUgSNn3m2++Gcuoe/oUY+XOr+OV6g2J3zten3PBcXnb2TbbUGbZ7HK2o2sgSJ49fVMpni69EjJo&#10;LAccRBmP5Dw3APYLQPxm8i7ze65hwFsbAkFAAQvgWKsCh5QQaHFRXklh1+oqn0uSocuYgakCYkgc&#10;yhkYQjlS51mHti7v7QHCXkDNseziSbTPCX2yu3fb5tJK21heb3du3m6LCwsBkGGwh8CoEXWGBKNw&#10;O1TBMDTIoNV8wkLokdtBGKRhokwKHBh9b/jdxecicjHJ2/hd5gKQsi3yNhwMAWgAC+DwGumt0qgw&#10;CtZjO5RZh7INxobm/VHP9m2ElNmnjQ0jyBCSr8rKWABK7Sp46XWyzjBhiNzt8SZ4KrYfYGq7lGnD&#10;stxGehIfB8dGyr4rTHmHz5uFj4966kgR63lbrvdvTSVQeIoE24BzzHhkyniRhB/AKBsUA4XwXgNE&#10;6Zn4jYh9A5PLHDsKmAivNmW8hon+wCreSeEVnmlDXgKPhZblGQjTAGHsdQyQYTIwQEdKHfAgL0MB&#10;E8BxLPJKxPAThXnbC4/bRP2Xieo21zbb7Rs3Gq8aT2TshGUYPYYIMDZ+Q0GZFPAMgyFwG+RlLhsm&#10;6ipMwEeZ/XnbiPAJL4PwJhe6KFyo6p0o+8IjLgBlL8dwDJqNiQsWxqM8fZ1z4FI+jWDwTpb3wTrO&#10;084GSJ46jsvruL4Hq2vj4/C6lF2HbFBVtPPxIerYJtuj7OXer42QvOvqMbiOlG15G3Wf9Tw6zVA0&#10;PQteBs+S2+G4WE+QaLmPJcojaCwD9ezZm105j9mp81l+1v5/a+E/0RK/V6wAAAAASUVORK5CYII="/>
  <p:tag name="ISPRING_PRESENTERDATA_1" val="Tmd1eeG7hW4gVGjhu4sgSMawxqFuZw==|R2nDoW8gdmnDqm4gVGnhur9uZyBBbmg=|dGguYmQubnRodW9uZ0Bkb25ndHJpZXUuZWR1LnZu||e0NFQ0M0QzE2LUE2QUUtNDJDMC04NzE5LTU0Rjk3RTk5MDU0M30=||SVNQUklOR19QUkVTRU5URVJfUEhPVE9fMw==|MQ==||SVNQUklOR19QUkVTRU5URVJfUEhPVE9fMg==|MDk3MzY3NTgzMg=="/>
  <p:tag name="ISPRING_PRESENTER_PHOTO_4" val="JPG|/9j/4AAQSkZJRgABAQAASABIAAD/4QBARXhpZgAATU0AKgAAAAgAAYdpAAQAAAABAAAAGgAAAAAA&#10;AqACAAQAAAABAAACgKADAAQAAAABAAACgAAAAAD/7QA4UGhvdG9zaG9wIDMuMAA4QklNBAQAAAAA&#10;AAA4QklNBCUAAAAAABDUHYzZjwCyBOmACZjs+EJ+/+LYFElDQ19QUk9GSUxFAAEBAADYBGFwcGwC&#10;IAAAcHJ0ckNNWUtMYWIgB9IACwAEAAwAAAAMYWNzcEFQUEwAAAAAYXBwbAAAAAAAAAAAAAAAAAAA&#10;AAAAAPbWAAEAAAAA0y1hcHBsAAAAAAAAAAAAAAAAAAAAAAAAAAAAAAAAAAAAAAAAAAAAAAAAAAAA&#10;AAAAAAAAAAALZGVzYwAAAQgAAABvZHNjbQAAAXgAAAXWY3BydAAAB1AAAAA4d3RwdAAAB4gAAAAU&#10;QTJCMAAAB5wAAFQTQjJBMAAAW7AAAFP0Z2FtdAAAr6QAACheQTJCMQAAB5wAAFQTQTJCMgAAB5wA&#10;AFQTQjJBMQAAW7AAAFP0QjJBMgAAW7AAAFP0ZGVzYwAAAAAAAAAVR2VuZXJpYyBDTVlLIFByb2Zp&#10;bGUAAAAAAAAAAAAAABVHZW5lcmljIENNWUsgUHJvZmlsZQAAAAAAAAAAAAAAAAAAAAAAAAAAAAAA&#10;AAAAAAAAAAAAAAAAAAAAAAAAAAAAAAAAAG1sdWMAAAAAAAAAHwAAAAxza1NLAAAAKgAAAYRkYURL&#10;AAAAMAAAAa5jYUVTAAAAJgAAAd52aVZOAAAAJgAAAgRwdEJSAAAAKAAAAip1a1VBAAAALAAAAlJm&#10;ckZVAAAAKgAAAn5odUhVAAAAKgAAAqh6aFRXAAAAGAAAAtJuYk5PAAAAKAAAAupjc0NaAAAAJAAA&#10;AxJoZUlMAAAAIAAAAzZpdElUAAAAKgAAA1Zyb1JPAAAAJgAAA4BkZURFAAAALgAAA6Zrb0tSAAAA&#10;GAAAA9RzdlNFAAAAKAAAAup6aENOAAAAGAAAA+xqYUpQAAAAHAAABARlbEdSAAAAJAAABCBwdFBP&#10;AAAAKAAABERubE5MAAAAKgAABGxlc0VTAAAAKAAABER0aFRIAAAAJgAABJZ0clRSAAAAJAAABLxm&#10;aUZJAAAAKgAABOBockhSAAAAKgAABQpwbFBMAAAALgAABTRydVJVAAAAJAAABWJhckVHAAAAKAAA&#10;BYZlblVTAAAAKAAABa4AVgFhAGUAbwBiAGUAYwBuAP0AIABDAE0AWQBLACAAcAByAG8AZgBpAGwA&#10;RwBlAG4AZQByAGUAbAAgAEMATQBZAEsALQBiAGUAcwBrAHIAaQB2AGUAbABzAGUAUABlAHIAZgBp&#10;AGwAIABDAE0AWQBLACAAZwBlAG4A6AByAGkAYwBDHqUAdQAgAGgA7ABuAGgAIABDAE0AWQBLACAA&#10;QwBoAHUAbgBnAFAAZQByAGYAaQBsACAAQwBNAFkASwAgAEcAZQBuAOkAcgBpAGMAbwQXBDAEMwQw&#10;BDsETAQ9BDgEOQAgBD8EQAQ+BEQEMAQ5BDsAIABDAE0AWQBLAFAAcgBvAGYAaQBsACAAZwDpAG4A&#10;6QByAGkAcQB1AGUAIABDAE0ASgBOAMEAbAB0AGEAbADhAG4AbwBzACAAQwBNAFkASwAgAHAAcgBv&#10;AGYAaQBskBp1KAAgAEMATQBZAEsAIIJyX2ljz4/wAEcAZQBuAGUAcgBpAHMAawAgAEMATQBZAEsA&#10;LQBwAHIAbwBmAGkAbABPAGIAZQBjAG4A/QAgAEMATQBZAEsAIABwAHIAbwBmAGkAbAXkBegF1QXk&#10;BdkF3AAgAEMATQBZAEsAIAXbBdwF3AXZAFAAcgBvAGYAaQBsAG8AIABDAE0AWQBLACAAZwBlAG4A&#10;ZQByAGkAYwBvAFAAcgBvAGYAaQBsACAAQwBNAFkASwAgAGcAZQBuAGUAcgBpAGMAQQBsAGwAZwBl&#10;AG0AZQBpAG4AZQBzACAAQwBNAFkASwAtAFAAcgBvAGYAaQBsx3y8GAAgAEMATQBZAEsAINUEuFzT&#10;DMd8Zm6QGgAgAEMATQBZAEsAIGPPj/Blh072TgCCLAAgAEMATQBZAEsAIDDXMO0w1TChMKQw6wOT&#10;A7UDvQO5A7oDzAAgA8ADwQO/A8YDrwO7ACAAQwBNAFkASwBQAGUAcgBmAGkAbAAgAEMATQBZAEsA&#10;IABnAGUAbgDpAHIAaQBjAG8AQQBsAGcAZQBtAGUAZQBuACAAQwBNAFkASwAtAHAAcgBvAGYAaQBl&#10;AGwOQg4bDiMORA4fDiUOTAAgAEMATQBZAEsAIA4XDjEOSA4nDkQOGwBHAGUAbgBlAGwAIABDAE0A&#10;WQBLACAAUAByAG8AZgBpAGwAaQBZAGwAZQBpAG4AZQBuACAAQwBNAFkASwAtAHAAcgBvAGYAaQBp&#10;AGwAaQBHAGUAbgBlAHIAaQENAGsAaQAgAEMATQBZAEsAIABwAHIAbwBmAGkAbABVAG4AaQB3AGUA&#10;cgBzAGEAbABuAHkAIABwAHIAbwBmAGkAbAAgAEMATQBZAEsEHgQxBEkEOAQ5ACAEPwRABD4ERAQ4&#10;BDsETAAgAEMATQBZAEsGRQZEBkEAIAYqBjkGMQZKBkEAIABDAE0AWQBLACAGJwZEBjkGJwZFAEcA&#10;ZQBuAGUAcgBpAGMAIABDAE0AWQBLACAAUAByAG8AZgBpAGwAZQAAdGV4dAAAAABDb3B5cmlnaHQg&#10;MjAwNyBBcHBsZSBJbmMuLCBhbGwgcmlnaHRzIHJlc2VydmVkLgBYWVogAAAAAAAAtOMAALwEAACR&#10;5m1mdDEAAAAABAMJAAABAAAAAAAAAAAAAAAAAAAAAQAAAAAAAAAAAAAAAAAAAAEAAAABAgMEBQYH&#10;CAkKCwwNDg8QERITFBUWFxgZGhscHR4fICEiIyQlJicoKSorLC0uLzAxMjM0NTY3ODk6Ozw9Pj9A&#10;QUJDREVGR0hJSktMTU5PUFFSU1RVVldYWVpbXF1eX2BhYmNkZWZnaGlqa2xtbm9wcXJzdHV2d3h5&#10;ent8fX5/gIGCg4SFhoeIiYqLjI2Oj5CRkpOUlZaXmJmam5ydnp+goaKjpKWmp6ipqqusra6vsLGy&#10;s7S1tre4ubq7vL2+v8DBwsPExcbHyMnKy8zNzs/Q0dLT1NXW19jZ2tvc3d7f4OHi4+Tl5ufo6err&#10;7O3u7/Dx8vP09fb3+Pn6+/z9/v8AAQIDBAUGBwgJCgsMDQ4PEBESExQVFhcYGRobHB0eHyAhIiMk&#10;JSYnKCkqKywtLi8wMTIzNDU2Nzg5Ojs8PT4/QEFCQ0RFRkdISUpLTE1OT1BRUlNUVVZXWFlaW1xd&#10;Xl9gYWJjZGVmZ2hpamtsbW5vcHFyc3R1dnd4eXp7fH1+f4CBgoOEhYaHiImKi4yNjo+QkZKTlJWW&#10;l5iZmpucnZ6foKGio6SlpqeoqaqrrK2ur7CxsrO0tba3uLm6u7y9vr/AwcLDxMXGx8jJysvMzc7P&#10;0NHS09TV1tfY2drb3N3e3+Dh4uPk5ebn6Onq6+zt7u/w8fLz9PX29/j5+vv8/f7/AAECAwQFBgcI&#10;CQoLDA0ODxAREhMUFRYXGBkaGxwdHh8gISIjJCUmJygpKissLS4vMDEyMzQ1Njc4OTo7PD0+P0BB&#10;QkNERUZHSElKS0xNTk9QUVJTVFVWV1hZWltcXV5fYGFiY2RlZmdoaWprbG1ub3BxcnN0dXZ3eHl6&#10;e3x9fn+AgYKDhIWGh4iJiouMjY6PkJGSk5SVlpeYmZqbnJ2en6ChoqOkpaanqKmqq6ytrq+wsbKz&#10;tLW2t7i5uru8vb6/wMHCw8TFxsfIycrLzM3Oz9DR0tPU1dbX2Nna29zd3t/g4eLj5OXm5+jp6uvs&#10;7e7v8PHy8/T19vf4+fr7/P3+/wABAgMEBQYHCAkKCwwNDg8QERITFBUWFxgZGhscHR4fICEiIyQl&#10;JicoKSorLC0uLzAxMjM0NTY3ODk6Ozw9Pj9AQUJDREVGR0hJSktMTU5PUFFSU1RVVldYWVpbXF1e&#10;X2BhYmNkZWZnaGlqa2xtbm9wcXJzdHV2d3h5ent8fX5/gIGCg4SFhoeIiYqLjI2Oj5CRkpOUlZaX&#10;mJmam5ydnp+goaKjpKWmp6ipqqusra6vsLGys7S1tre4ubq7vL2+v8DBwsPExcbHyMnKy8zNzs/Q&#10;0dLT1NXW19jZ2tvc3d7f4OHi4+Tl5ufo6err7O3u7/Dx8vP09fb3+Pn6+/z9/v//gIDhf4DGf4Cs&#10;f4CTf4B7f4Bhf4BAf4AXgID8fo7hfozHfYqsfYiSfYd6fYVgfoRAfoMXfoH6fJjgfJXGfJKqfY+Q&#10;fY14fYtffYk+fYYVfoL3e6Tee6DDe5yofJiPfJR4fJFefY49fYoTfYT2eq7ce6nCe6Sme5+Oe5t3&#10;e5dcfJI7fI0SfIb0ernaerLAeqyleqeMe6F1e5xcfJc7fJARfIfyecTZery/ebWkeq6Leqh1eqJb&#10;e5s5fJMQfInwedDXeca9eb2iebaKeq51eqdbe6A5fJYOfIrxedvWec67ecWheb2JebR1eq1be6Q4&#10;fJkOfYvqiYDRiIC4hn+ehX+HhH5whH5Xg345gn8SgX/niIzPhoq3hYiehIaFg4Vvg4RWgoI4gYES&#10;gIDlhpXOhZK1hI+cg42Eg4tugolVgoc3gIQQf4HkhZ/MhJyzg5iagpSDgpFtgY9UgYw1gIgPfoPi&#10;hanKg6SygqCYgpyBgZhsgZRTgJA0f4sNfoTghLPJg62wgqiXgaOAgZ5qgJlSgJQzf44MfobfhL3H&#10;g7avgbCWgap/gKRqgJ5RgJgyf5ELfofeg8jGgsCugbmUgLF+gKpqgKRRf50xf5QKfojdg9LGgsmt&#10;gcCTgLh9gLBqf6lRf6Axf5YJfonYkX/Bj3+qjX6Ti359in5oiX5Rh340hX4Pgn/VkInAjoiqjIaT&#10;ioV8iYRniINQhoIzhIEPgX/Uj5K/jY+oi42RiYt7iIlmh4hPhoYyg4QOgYHTjpy9jJimipWPiJJ6&#10;h5Bmho1OhYswgocMgILRjaW7i6GliZ2OiJl4h5ZkhZJNhI8vgooLf4TQja66i6mkiaSNh6B3hpxj&#10;hZdLhJMugo0Kf4XOjbi5i7KiiayLh6d2hqJihJxKg5ctgY8Jf4fNjMK4iruiiLWKhq51hadihKFK&#10;g5stgZIIf4jMjMu3isOhiLyJhrR1haxihKZLg54sgZUIf4nFmn2wmH2blX2Hkn1zkH1fjn1JjH0u&#10;iH4MhH/Dmoevl4ablIWHkYNyj4NejYJIi4Euh4AMg3/CmY+vlo2ak4uGkIlxjohdjIZHioUshoML&#10;goDBmJitlJWZkpKFj49vjo1djItIiYkrhoYJgYLAl6GslJ2XkZmDj5ZujZNbi5BGiY0qhYkIgYO+&#10;l6mqlKWWkaGCjp1tjJlaipVEiJEphYwIgIW9l7Kpk62VkKiAjqRsjJ9ZippDiJUohY4HgIa8lrup&#10;k7WUkLB/jqpri6RZiZ5Dh5gohJEHgIe7lcOokr2UkLd9jq9ri6lZiaJDh5wohJMGgYi0pHyhoHyO&#10;nXx6mXxolnxWlHxBkH0oi34Jhn+ypIahoISOnIN7mIJnlYFUk4FAj4Aoi4AJhX+xo42gn4uNm4l6&#10;l4hmlYZTkoU/joQnioIIhICxoZaenZOLmpB4l45llIxTkYo/jogmiYYHg4KwoZ6dnZqKmZd3lpRk&#10;k5FSkI8+jYwliIgGgoOvoKWcnaGJmZ12lZpjkpdRkJM8jY8kiIoFgoSuoK6bnKmImaR1laBikpxQ&#10;j5c7jJMjiI0FgoWtoLabnLGImKxzlaZikqFQj5w7jJYjh48FgoasoL6bm7iHmLJylathkqVQj588&#10;i5kjh5EEgoemrXyUqXyBpHtvoHxenHxNmXw5lH0ijn4Hh3+krYSTqIOCo4Jwn4Fem4FMmIA4lIAi&#10;jn8Hh3+jrIuTp4qBoohvnoddmoVLl4Q3k4MhjYIGhoCiqpSRppF/oo5tnYxcmotLlok3kocgjIUF&#10;hYKiqpuQpZh+oZVsnZJbmZBKlY02kYsfi4cEhIOhqaKQpZ5+oZtrnJhamJRJlZE1kY4ei4oEhISg&#10;qaqPpKV9oKFrnJ1ZmJlJlJU0kJEei4wDhIWfqbOPpK18oKhpnKNZmJ5JlJk0j5Qeio4DhIaeqbqO&#10;pLR8n65om6dYl6JIk500j5cdio8DhIeYtnuHsXt1rHtlp3tVontFnnwymXwdkn4FiX+WtoSGsIN2&#10;q4FlpoBUoYBEnYAxmH8dkX8FiX+VtYqGr4l1qodkpYVToIVDnIQwl4MckIIEiICVtJKFro9zqY1i&#10;pItSn4pDm4gvloYbj4QDh4GUs5mErZZzqZNhpJFSn45CmowulYoaj4cDhoOUsqCErZxzqJhho5ZR&#10;npNBmpAulY0ZjokChoSTsqeDraJyqJ5ho5tRnpdBmZMtlI8ZjosChYWSsq+DrKlyp6RgoqBQnZtB&#10;mZctk5IZjY0ChYaRsraDrK9xp6pfoqRQnZ9BmJotk5UZjY4ChoaHwHt5untptHtZr3tKqXs8pHsp&#10;nnwWln0CjH+HwIN5uYJptIFZroBJqIA7o38pnX8WlX8Ci3+Hv4l4uYdos4ZYrYVJp4Q6ooMnnIIV&#10;lIEBioCHvZB4t45nsoxXrIpIpog5oIcnm4YUk4QBiYGGvZZ3t5NnsZFXq49IpY05oIsmmogUkoYB&#10;iIOGvJ13tplnsZZXqpRHpZE4n44lmYsTkogAiISGvKR3tp9nsJtXqphHpJQ4n5ElmY4TkYoAiIWF&#10;u6t3taVnr6BXqZxIpJg5npQmmJATkYsBiIWFu7F3tKpnrqVXqaBIo5s6npcnmJIUkI0BiIZ7yXtu&#10;wntfu3pPtntBsHs1qXsionwQmX0AjoB7yYNtwoFevIBPtYBAr38zqH8goX4QmH8AjX96x4htwYdd&#10;u4VOtIRArYMyp4IgoIERl4EAjIB7xo9tv4xduYpNs4lArIcxpYYfn4UQloMAi4J7xZVtvpJduI9N&#10;so0/q4sxpYkfnogPlYUAioN6xZttvpdduJROsZI/qo8wpIwenYoOlYcAioR6xKFtvpxdt5lOsJY/&#10;qpMxpI8enYwOlIkAioR6w6dtvKJetp1Pr5lAqZYyo5IgnI4PlIoAioV6w61tvKZetaFQr5xBqJk0&#10;o5UhnJAPk4sAiobueXrVenu8enuhe3uJe3tye3xZfHw5fX0Sf37rd4bTeIW6eYSheYOIeoJyeoJZ&#10;e4E5fIASfn/pdpHRd465eIyfeIqHeYhweYdYeoU4e4MQfYHndZzOdpi2dpWcd5KFeI9veI1Weoo2&#10;e4cPfILldKbNdaK0dZ6bdpmEd5ZueJJVeY81eooNe4Tjc7HLdKuzdKaadaGDdpxtd5hUeJM0eo0N&#10;e4bicrvKc7WxdK+ZdamBdaNsdp1TeJczeZAMe4fhcsbJc76xc7eXdLCAdalrdqNTd5wyeZMKe4jg&#10;ctDJc8ewc7+Vc7Z/dK5rdqhSd6AyeZYKfInZgnnEgnqtgXqVgXp/gHtqgHtSgHw1gHwQgH7XgYTC&#10;gYOsgIKVgIJ/gIFrf4FUf4A3f4ATgIDWgI3BgIuqf4qTf4h8fodofoZRf4Q0foMQf4HUf5i+fpWo&#10;fpKQfo96fY1mfotPfokyfoYOfoPSfqK9fZ6mfZqPfZd5fZNlfZBNfY0wfYkMfYTQfau7faalfKKO&#10;fJ54fJlkfJVMfJEvfYwLfYXPfLW6fK+ke6qMe6V3e59jfJpLfJUufI8JfYbPfMC6fLmje7OLe6x2&#10;e6Vie6BLfJkufJEJfYfOfMm5fMKie7qJerJ1eqtie6RLe50tfJQIfYjIi3i1iXmgiHmKh3l1hnpi&#10;hXpLhHswg3wOgX7GiYKziIKfh4GJhoB1hYBhhIBMg4AxgoAOgYDGiIuyh4mehoiIhYZzhIVgg4RK&#10;goMvgYINgIHEh5WwhpKbhJCFg41xg4xfgopIgYgtgIULf4LChp6vhZuahJeEg5RwgpFdgY9HgYwr&#10;gIgJfoPBhaeuhKOZg5+DgptvgZdcgZNGgJAqf4sIfoXAhbCthKuYgqeCgaJugZ1bgJhFgJMpf40H&#10;foa/hbqsg7SXgq+BgahtgKJbgJ1Ff5cpf5AHfoe/hMOrg72WgrZ/gK5sgKdbgKFEf5sof5IGfoi2&#10;lHelkniSkHh9jnhrjHlZinpEiHsqhnwLg321k4CkkYCRj4B9jX9qi39YiX9Dh38qhX8Lgn+0koij&#10;j4eQjYZ8jIVpioRXiINChoIphIEJgYCzkJGhjo+OjI16iotoiYpWh4hBhocng4QIgIGykJqgjZeN&#10;i5R5ipJniI9Vho1AhYomg4cGgIOwj6KfjZ+Mi5t4iZhmh5VUhpE/hI4lgooGgISvj6uejKeLiqN3&#10;iJ9lh5pThZY+hJIkgowFf4WvjrWejK+Kiqp2iKVkhp9ShZo9g5Ukgo8Ef4avjr2djLeKirF1h6pj&#10;hqRShZ49g5gkgZEEgIemnnaWmneEl3dxlXhgknhPj3k7jXokiXwHhX2lnH+VmX+Eln5xlH5gkX5O&#10;jn46jH4kiH4IhH+lm4aVmIWDlYRwk4NekINNjYI6i4EiiIEGg4Cjmo+Tl42BlItvkYpdj4hNjIc5&#10;ioYhh4QFgoGimZeSlpSAk5JukJBdjo1MjIs4iYkghoYEgYKhmZ+RlZuAk5htkJVcjZJLi483iYwf&#10;hogEgYOgmKeRlaN/kp9sj5tbjZdKi5Q2iJAfhYsEgYSgmLCQlat+kqZrj6FajJxKipg2iJMfhY0D&#10;gYWgmLeQlbJ+kqxqj6ZZjKBJips2h5YfhI8CgYaXpnWJonZ4nndnm3dXmHhHlHkzkXofjHsGhn2X&#10;pX6IoX54nn1nmn1Wl31Gk30zkH0fjH4Fhn6XpIWIoIR3nYNmmYJVloJFkoEyj4Eei4AEhYCWo42H&#10;n4t2m4plmIhUlIdEkYYxjoUcioMDhIGVopSGnpJ1mpBkl45UlIxEkYowjYgbiYUCg4KUoZyFnph1&#10;mpZjlpNTk5BDkI4vjYsbiIgCg4OToaOFnZ90mpxjlplSk5VCkJIvjI4aiIoCg4SToKuEnadzmaNh&#10;lZ5SkppCj5Yvi5Eah4wBg4WToLOEna5zmahglaJRkp1Cj5kui5Qah40Cg4aKr3V8qnZtpnZcondN&#10;nng+mXgrlXoZj3sEiH6Krn18qn1tpX1coXxNnX09mX0rlH0Zj30CiH6JrYR8qYNspIJcoIFMnIE8&#10;l4Eqk4AYjoABh3+JrIt7p4proohanodLmoY8loUpkoQXjYIChoGIq5J6ppBqoo5anoxLmYo7loko&#10;kYcWjIUBhYKHqpl6ppZqopNanZFKmY87lYwokYoWjIcBhYOHqqB5pZxpoZlZnZZKmJM6lJAokI0V&#10;i4kAhISGqad5paNpoZ9YnJtJmJc6lJMnj48ViosAhIWGqa54palooKRXnJ9Jl5s6k5coj5IViowB&#10;hIV7uXVutHVgr3ZQqndCpXc0n3gimnkSk3sBi357uX1vs3xgrnxRqXxCpHwzn3wimXwSkn0Ain57&#10;t4NusoJgrYFQqIBBooAznYAhmIASkX8AiX97tolusIhfq4ZPpoVBoYUynIQgl4MRkIIAiIB6tZBt&#10;sI5eq4xPpYpBoIkym4cgloYQkIQAh4J6tJZtr5NeqpFPpY9An4wym4oflYgQj4YAh4N6tJxtr5le&#10;qpZPpJNAn5Aymo4flYsQjogAh4R5tKNtrp9eqZxOo5hAnpQymZEglI0QjokAh4R5s6psrqVdqaBO&#10;o5tAnpcymZQgk5AQjYsAh4VuwnVjvHVVt3ZGsXY5q3cspXgannkMlnsAjX5vwnxjvHxVtntHsHs5&#10;qnsrpHsanXwNln0AjH5vwIJjuoFVtYBGroA5qH8ron8ZnH8OlX8Ai39vv4hjuYZUs4VFrYQ4p4Mq&#10;oYMZm4IMk4EAioBvvo5juIxUsopFrIk4pocqoIYYmoUMk4MAiYJvvZNit5FUso9Gq404pYsqoIkY&#10;mYcLkoUAiYJvvZlit5ZUsZRGqpE4pI4qn4wYmYkLkYcAiYNvvKBitpxUsJlGqpU4pJIrno8ZmIwM&#10;kYgAiYRuvKZjtqFUsJ1GqZg5o5QsnpEal44MkIoAiYXedHXIdnaxd3aZeHeCeHhseXlUeno2fHsP&#10;f33ccoDGdICwdYCYdn+Bd39reH9UeX81e34Pfn7acYrEcoiudIeXdYZ/doVqd4RTeIM0eoEOfYDY&#10;b5XCcZKrco+Uc41+dItqdopSd4gyeYUMfIHWbp/Ab5upcZiScpV8c5JodY9Rd4wxeYgLe4PUbam+&#10;bqSocKCRcZx7c5hmdJRPdpAweIsKe4XTbLO9bq6nb6mQcaR6cp5lc5lOdZUveI4Je4bSbL29brem&#10;b7GOcKt5caRlc59NdZkvd5EJe4fSbMe8bcClbrmMb7F3caplc6NNdZ0ud5QIe4jLfXO4fnSjfnWN&#10;fnZ4fndkfnhOfnkxf3sOgH3Je322fH6ifH6NfH54fH5lfX5PfX4zfn8QgH/Ieoa1e4ahe4WLe4R2&#10;e4NifINNfIIxfYEOfoHGeJGzeY+eeY2Ieot0eophe4hLfIcvfIUMfoLFd5qxeJiceJWGeZJyeZBf&#10;eo1Je4ste4gKfYPDdqOwd6Cbd52FeJlxeJVeeZJIeo4se4oJfYXCdq2vdqmad6WEd6BweJtdeJdH&#10;eZMreo0IfIbBdbeudrKZdq2Ddqdvd6FdeJxGeZcqepAHfIfBdcGudruYdrSBdqxudqZcd6FGeZoq&#10;epIHfYi7hXKqhXOXhHWCg3Vug3ZdgnhHgnktgXoMgXy5g3yog3yWg32Bgn1ugX1cgX1IgX0ugX4N&#10;gX+5goSngoSUgYOAgYJtgIJbgIJGgIEsgIEKgIC3gY6lgI2SgIt9gIlrf4hZf4dEf4Yqf4QJf4K2&#10;gJekf5WRf5N8f5Bpfo5YfoxCfokofocHfoO0f5+jfp2Qfpp7fpZofpNWfZBBfo0nfokHfoSzfqmi&#10;fqWPfaF6fZ1ofZlWfZVAfZEmfYwGfoWzfrKhfq6Ofal5fKNnfJ5VfJpAfZUlfY4FfoayfruhfraN&#10;fbB3fKlmfKNVfJ5AfJglfZAFfoeqjnGbjXOKi3R2inVliHZVh3dAhngnhHoKg3ypjXqai3uIint2&#10;iXtkh3xThnw/hXwnhH0Jgn6oi4KZioKHiYF0iIFjhoFShYA+hIAmg4AHgYCniouXiIqFh4lyhodh&#10;hYdRhIY7g4QkgoMGgIGmiZOWh5KEhpBxhY5ghIxQg4o7gogigYUEgIKliJuVh5mDhZZxhZRfg5FP&#10;go46gowigIgEgIOkh6SUhqGDhZ5whJpfg5ZOgpM5gY8hgIoEf4Wjh62UhqmChaVug6BegptNgZc5&#10;gZMggI0Df4Wjh7WThrGBhKxtg6VdgqBNgZs4gZYggI8Df4aamHCNlXJ9knNrkXRajnVLjHc3ingh&#10;iHoHhXyalnmMlHp8knpqkHpZjXtJi3s3iXwgh30GhH6ZlICLk4B7kYBpj4BYjIBIioA1iH8fhn8E&#10;g3+Yk4mKkYh5j4dnjYZXi4VIiYQ0h4MehYICgoGXkpCJkI94jo1mjIxXiopHiIkzh4cdhIUDgoKW&#10;kZiIj5Z4jZRmi5FWiY9GiIwyhoodhIcDgYOWkaCHj513jZpli5dViZRFh5EyhY0cg4kDgYSVkKiH&#10;jqV2jKFkip1UiJhFh5UxhZEbg4sCgYWVkLCGjqx1jKdjiqFTiJ1EhpgxhZMbg40CgYaNoHCAnHFx&#10;mXJgl3RQlHVCkXYvjngci3oGhnyNn3h/nHlwmXlglnpQk3pBkHsujnsbinwEhn6MnX9/mn9wmH9f&#10;lX9Pkn9Aj38tjH8aiX8ChX+LnId+mIZuloVek4RPkIQ/joMsi4IZiIEBhICKm459l41ulYtdkopO&#10;kIg/jYcri4YYh4QBg4GKmpV8l5NtlJFcko9Nj40+jIsriokYhoYCg4OJmZx8l5pslJdckZRNjpE9&#10;jI8qiYwXhogBg4SImaR7lqFrlJ5bkJpMjpY9i5IqiY8XhYoBg4SImKt7lqdrk6NakJ5LjZo9i5Yq&#10;iJEWhYwCgoV/qW90pHFloXJVnnNHmnQ4lnYmk3cWjnoDiH1/qHhzpHhloHhVnXlHmXk4lXomknsW&#10;jXwCiH1/pn5zo35kn35VnH5GmH43lH4lkX4VjH4Bh39/pYVyoIVknYRUmoNFloM3k4Ikj4ITi4EB&#10;hoB+pIxyoItjnIlTmYhFlYc2koYkj4UTioMAhYF9o5Jxn5BinI9TmI1ElYs2kYkjjocTiYUBhYJ9&#10;oplwn5dim5RSmJJElI81kY0jjYoSiYcAhYN8oqBwnp1hm5pRl5dDk5M1kJAjjI0SiIkAhYR8oadw&#10;nqNhm6BRl5tDk5c1kJMjjI8SiIsBhIVysm9mrnBYqnFJpnM7oXQunHUcmHcOknoBi31xsndmrndY&#10;qXdKpXg8oHkum3kcl3oOkXsAin1xsX1mrH1YqHxJo3w8nn0tmn0clX0OkH4AiX5xr4NlqoNXpoJI&#10;ooE7nYEtmYEblIENjoAAiIBwrollqYhXpYdIoYY7nIUtmIQbk4MMjoIAh4FwrY9kqY5WpYxIoIs6&#10;m4ksl4cbkoYMjYQAh4JwrJZkqJRWpJFIn486m40sloobkokMjIYAh4NwrJxkqJpWo5dHnpM6mpAs&#10;lo4bkYsMjIgAh4RvrKJkp59Wo5xGnpc5mZQtlZEbkI0Ni4kAhoRmu29btnBNsnE/rXMyp3QloXUU&#10;nHcJlXoAjX1mu3ZbtndOsXdAq3czpngloHkUm3oKlHsAjH1munxbtXxNsHtAqnwypHwln3wUmX0K&#10;k30Ai35muIJas4FMroA/qYAyo4AknoATmIAIkoAAioBlt4dasoZMrYU+p4UyooQknYMTl4IHkYIA&#10;iYFlto1asYtMrIo/pokyoYcknIYTloUHkIMAiYJltZNasZFMrI8/po0yoIslm4kTlocHj4UAiYNl&#10;tZlasJdMq5Q+pZEyn44lmowTlYoJj4cAiINltZ9ar5xNqpg+pJQxn5Elmo4UlIsJjogAiITPb267&#10;cXClcnGPdHN6dXRldnVPeHcye3kMf3zNbHq5b3qlcHqPcnt5c3tkdHtPd3wyeXwMfX3Ma4O4bYKj&#10;b4GOcYF3coFjc4BOdoAweYALfH7IaI21a4uhbYqMb4h2cYdjcoZNdYUveIMKe4DHZ5ezapSfbJKK&#10;bo91b41hcYtMdIkud4YJe4LFZqGyaZ6da5uIbZdzb5NgcJBKc40tdokIeoTEZaqwaKecaqOGbJ5y&#10;bplfcJVJcpIsdowIeoXEZbWwZ7CbaauEa6VxbZ9eb5tIcpYsdY8HeofDZL6wZ7iaabKDaqtwbKVe&#10;b59IcZkrdZIGe4i9eGyseW+ZeXGEenJwenNee3VJfHcufXkLgHy8dnird3mYeHmDeHpveXpdeXpJ&#10;e3svfH0Nf367dICpdYCWdoCCd4BueIBceH9IeoAte4ALfoC5coqnc4mUdIh/dYZsdoZbd4VGeYQr&#10;eoMJfYG3cZOlcpKSc5B+dI1rdYtZdopFeIgqeoYIfIO1cJykcZqRcpd9c5RqdJFYdY5Dd4wpeYgI&#10;fIS0b6ajcKKQcZ98cptpc5dXdJNCdpAoeYsHfIW0brCjcKyPcad6caFocpxXdJhCdpQoeI4GfIa0&#10;brmicLSOcK55cadncqFWc51BdZcneJAFfIeugGyff26Nf3B6f3Fnf3NXf3VCf3cogHkJgXutfXad&#10;fneMfnh5fnlmfnlWfnpDfnspf3wKgH6sfH6cfH+LfH94fX5mfH5VfX9CfX8pfn8Hf3+qeoeaeoeJ&#10;e4Z1e4Vke4RUe4Q/fIMmfYIGfoGpeZCZeY+HeY1zeotieopSeog+e4ckfIUFfoKneJiYeJeGeZVz&#10;eZJieY9Reo09eoojfIcFfYOmd6GXeJ+FeJxyeJhheJRQeZE8eo4je4oFfYSmdquWd6eEd6Rxd55g&#10;eJpPeJY7eZIie4wEfYWmdrOWd6+Ed6pvd6Nfd59PeJo7eZUhe44DfYagiGuSh26ChW9xhXFfhHJQ&#10;g3Q8g3Yjg3gIgnuehnWPhnaAhXdvhHhdg3hOgnk7gnokgnsHgn2dhHyOhH1+hH1tg31cgn1MgX45&#10;gX4jgX4FgX+cg4WNgoV9goRrgYNbgINLgIM2gIIggIEEgICagY2MgYx8gItqgIlagIhKf4c2gIYf&#10;f4QDf4GZgZWLgJN7gJJpgI9Zf41Jfos2f4kef4YDf4OYgJ2KgJt6f5lof5VYfpJIfo81fo0efokD&#10;f4SXf6WJf6N5f6BmfptXfZdIfZQ0fZAdfosCfoWWf62Jf6p4fqZlfaBWfZxIfZgzfZMcfo0CfoWR&#10;kWuEj211jW9ljHBUinJGiXQzh3YehngGhHuPj3SCjnVzjHZji3dTiXdEiHgyhnodhXsFhH2OjnuC&#10;jHtyi3xiinxSiHxDhn0whX0chH4Cg36NjIOAioNxiYJgiIJRhoJChYIvhIEag4ABgoCMi4p/iYpw&#10;iIlfh4dRhYZBhIYug4QZgoMCgYGLipF/iZBvh49eho1QhYtBg4ktg4gZgoUCgYKLiZl+iJduh5Vd&#10;hpJPhJBAg40tgosZgYcCgIOKiaF9iJ9uhpxchZhOg5Q/gpEsgY4YgYoCgISJiKh8h6ZthqJchJ1N&#10;g5k/gpUsgZEYgIsBgIWDmWp3lmxplG5Zk3BLkHE8jXMqi3YYiXgFhnuCmHN3lnRok3VZkXZKj3c7&#10;jHgpi3kXiHoEhX2Clnp2lHpoknpYkHtJjXs7i3woiXwXh30BhH6BlIF1koFmkIFWjoBJjIA6ioAn&#10;iIAVhoAAg4CAk4h0kYdlj4dVjYZIi4U6iYQmh4MUhYIAg4F/k49zkI5ljoxVjYtHiok5iIgmhoYU&#10;hIQBg4J+kpZzkJRkjpJUjJBHio44iIsmhokUhIYBgoN+kZ5ykJtjjZlUi5VGiZI4h48mhYwUg4gB&#10;goR9kaVxkKJjjZ5TippFiJY4h5MlhY8Tg4oBgoR2omprnmxdnG5OmW9AlnEzknMhkHUSjHgDiHt2&#10;oXJrnnNdm3ROmHVBlXYykXchj3gSi3oCh3x1n3lqnHldmXlOl3pAk3oykHsgjXwRin0Bhn50nX9p&#10;moBcl39MlX8/kn8yj4AfjIAPiX8AhX90nIZpmYVbloVMlIQ/kYMxjoMfi4IPiIEAhYBzm4xomIta&#10;lopMk4k+kIcxjYYfioUPh4MAhIFym5NnmJFalZBLko4+j4swjIkfiogPh4UAhIJymppnmJhZlZZK&#10;kZI9j48wjI0eiYsPhocAhINymqBnl55ZlZtKkZY9jpMwi5AeiI0PhokBhIRqq2leqGtQpW1CoW81&#10;nXEnmHIXlXUJkHgBi3xoq3Fep3JRpHNDoHQ1m3Unl3YXlHgKj3oAinxoqnddpnhQonhCnng1mnkn&#10;lnoWknsKjnwAiX5np35cpH5PoH1BnX01mH4nlH4WkX4IjH8AiH9npoNcooNOn4JBm4I0l4Enk4EW&#10;kIEIjIEAh4BmpYlcoohOnodBmoY0l4Unk4QWj4QIi4MAh4FmpY9boY5Ono1Amos0loknkocWjoYJ&#10;ioQAhoJmpJZcoZROnZJAmY8zlY0nkYsWjYkIiYYAhoNmo5tcoJpOnJc/mJMzlJAnkY4WjIsIiYgA&#10;hoRfs2lTsGtFrGw4qG8ro3AennIOmXUEk3gAjXxctHFSsHJGq3I5pnMsoXQenXYOmHcEknkAjHxc&#10;snZSrndGqnc5pXcsoHgem3kOlnoGkXwAi31csHxRrHxEqHw3o3wrnnwemX0OlX4Ej34Ain9cr4FR&#10;q4FEp4E3ooArnYAemIAOlIAEj4AAiYBbrodRqoZEpoU3oYQrnIMemIMOk4IEjoIAiIFbrYxRqYtF&#10;pYo3oIkrm4cel4YOkoUEjYQAiIJbrJJSqJFFpI83n4wrm4oflokOkYcEjIUAiINbrJdSp5ZGo5Q2&#10;npArmo0flYsOkIkEjIcAiIPCamivbGubbm2GcG9ycnBfc3JKdnUueXcJfnvAZ3SuanWabHaGbndx&#10;cHdecXhKdHkud3sKfHy+ZX2saH2Zan2EbH1wbn1dcH1Ic34sd34Je367Y4epZoaWaISDaoRvbYNc&#10;b4JIcoIrdoEIeoC5YZCnZI6UZ42BaYtta4lbbohGcYYqdYQHeoG4YJmmY5eTZZV/aJJsao9abY1F&#10;cIopdIcGeYO3XqOlYqCSZJ19Z5lraZVZbJJEb48odIoGeYS2Xq2kYamRZKV8ZqBqaJtYa5dDb5Mo&#10;c40FeYa2XbakYbGQY6x6ZaZpaKBYa5tDbpYnc5AFeYexcmehdGqPdWx7dm5pd3BXeHJDeXQre3cK&#10;f3uwcHKgcnOOc3V7dHZodXZWdndDeHkqensKfn2ubnqfcHuNcXt5c3xndHxVdXxCd30pen4IfX6s&#10;bIScboSKb4N3cYJlcoJVdIJBdoEneIEHfICqao2bbIyJbot1b4lkcYhTc4ZAdYUmeIQGe4KpaZaZ&#10;a5SIbZJ1bpBjcI1Scos+dIkld4YGe4OoaJ+YapyHbJpzbZZib5NRcZA9c40ldokFe4SoZ6iYaaWG&#10;a6FybJ1hbphRcJU9c5EkdowFeoWnZ7GXaa2FaqhxbKJgbZ1QcJk8cpQkdo4Fe4aiemaVemqEe2xy&#10;e21gfG9QfHI9fXQlfncIgHqieHGTeXKDeXRxenVfenZPe3c9fHglfXoIf3yhdniSd3qCeHpweHpf&#10;eXtPeXw8e3wkfH0Gfn6fdIGQdYKAdYJudoFed4FOeIE7eYEie4AEfYCdcoqPc4p+dIlsdYdcdoZM&#10;d4U5eIQheoMEfYGccZKOcpF9c5BrdI1bdYtLdok4eIggeoUEfIKbcJuNcZl9cpdqc5RadJFKdY43&#10;d4sfeYgEfIOab6SMcaF8cZ5pcppZc5ZKdJM2do8eeYoDfIWab6yMcKl7caVocZ9ZcppKdJc2dpIe&#10;eY0DfIWUgmaIgWl5gWtpgW1YgW9JgHE3gXQfgXcGgXqTgG+GgHF3gHNngHRXgHVIgHY2gHgggHoG&#10;gXySfneFf3h2fnlmfnlWfnpHfns0f3sff3wEgH6RfH+EfIB1fIBlfIBWfIBHfYA0fYAdfoACf4CQ&#10;e4eDe4d0e4Zje4VVe4VGfIQzfIMcfYICfoGPeo+Ceo5zeo1ieotTeolEe4gxfIcbfYQCfoKOeZeB&#10;eZVyeZRgepFSeo5Deowwe4oafIcCfoONeJ+AeJ1xeZtfeZZReZNCeZEveo0afIkCfYSMd6eAeKRw&#10;eKFeeJtQeJhCeZQvepAafIsCfYWGi2V7iWhtiGtdiG1Oh28/hXEthXMahHYDg3qFiW56iHBsh3Jc&#10;hnNNhXQ+hHYthHcZg3kEg3yFh3V5h3drhndbhXhMhHk+g3org3sZgnwCgn2EhX14hH5pg35ag35N&#10;gn4+gX8rgX8YgX8AgX+DhIV3g4VogoRZgoNMgYM9gIMrgIIXgIEAgICCgox2gotngYpYgYlKgIc8&#10;gIYpgIUWgIMAgIGBgpN1gZJngZFXgI5JgIw7f4oof4gVf4YBgIKAgZt0gZlmgJdWf5RIf5E6fo4n&#10;fosVf4gBf4N/gKJ0gKBlgJ1Vf5hIfpU6fpInfo4VfooBf4R6k2VvkWhhj2pSjmxEjG42inAliXMT&#10;h3YChXp5kW5ukG9hjnFSjXJEi3Q2iXUkiHcThnkDhXx4j3RujnZgjXZRi3dEiXg2h3kjhnoThXsB&#10;g313jXxsjHxfin1QiX1Dh301hn4ihX4ShH4Agn92jIJsioNeiYJPiIJChoI1hYEihIERg4AAgoB2&#10;i4lrioldiIhOh4dChoY0hIUhg4QRgoMAgoF1ipBqiY9diI5OhoxBhYozg4ghgocRgoUAgYJ0iZhq&#10;iJZch5RNhZFAhI4zg4wggooQgYcBgYN0iZ5piJxbh5pMhZU/g5IygpAggYwQgYgBgYRtm2VjmWdW&#10;l2pHlWw6km4tj3AcjXMOinYBh3ptmm1jmG9WlXBIk3E7kHMtjnQbjHYOiXgBh3tsmHNilnRVlHVH&#10;knY6j3ctjHgbinoNiHsAhX1rlnphk3tUkXtFkHs6jXwsi30aiX0Mh34AhH5qlIBgkoFTkIBFj4A5&#10;jIAsioAaiIAMhoAAhIBqlIdgkoZTkIZFjoU5i4QriYMah4MMhYIAg4Fpk41fkYxSj4tEjYo4iogr&#10;iIcahoUMhYQAg4JpkpRfkJNSjpFEjI44iYwrh4oZhYgMhIYAg4NpkppfkJlRjpZDi5I3iZArh40Z&#10;hYsMg4cAgoNhpGRWomdJn2k7nGsvmW0ilXASknMHjnYAintfpGxWoW5Jnm88m3Avl3IilHQSkHYH&#10;jXgAiXtfonJVn3NJnHQ8mXUvlXYikncSj3kHjHoAiH1eoHhUnXlHmnk6l3oulHsikHsRjnwGin0A&#10;h35enn5UnH5HmX46ln4uk34ij38RjH8GiX8Ahn9dnYRTm4NHmIM6lYMukoIhj4ERi4EGiYEAhYBd&#10;nYpTmolHl4g5lIcukYYhjoURi4QGiIMAhYFcnJBTmY9Hlo45k4stkIkhjYgRioYGh4UAhYJcm5VT&#10;mZRHlpM4ko8tj40hjIsRiYkGhoYAhYNWrGRLqmY+p2gxo2slnm0Ymm8KlnICkXYAjHtUrWtKqW0+&#10;pm4yoXAlnXEZmXMKlXUDkHgAi3tUq3FKqHI+pHMyoHQlm3UZl3YKk3gEj3oAin1TqHZJpXc9ongw&#10;nnglmXkZlXoKkXsCjX0AiX5Tp3xJpHw8oHwwnH0lmH0ZlH0KkH4CjH8AiH9SpoFJo4E9oIEwm4El&#10;l4AZlIAKj4ACi4AAh4BSpYdJooY9n4YwmoUlloQZk4MKjoMCi4IAh4FSpIxJoYw9noswmYkklYcZ&#10;koYKjYUCioQAh4JSo5FKoJE+nY8vmYwklYoakYkLjYcDiYUAh4O2ZWOkaGaRamh+bWtrbm1ZcW9F&#10;c3Iqd3UHfHq0Ym6jZXCRaHF+anNrbHRZbnVFcncqdXkIe3uyYHeiY3iPZnh8aHlpa3lXbXpDcHso&#10;dXwHen2wXYGfYYGNY4B5ZoBnaYBWbIBCb4AndIAGeX+uW4qdX4mLYoh4ZIdmZ4ZVaoVBboQmc4IF&#10;eICsWZKcXZGKYJB3Y45lZotUaYlAbYglcoUEeIKqWJybXJqJX5h1YpVkZZFTaI4/bIwlcYgEeIOq&#10;V6aaXKOIXqB0YZtjZJdSaJQ+bJAkcYsEeIWqV6+aW6uHXqdzYKFiZJxSZ5g+a5MjcY4EeIambmKX&#10;b2WHcWh0cmpidG1RdW8+d3IoenYIfXqla22WbW+Fb3BzcHJicnNRc3U+dncmeHkIfXykaXWVa3aE&#10;bXdybnhgcHlQcno9dHsld3wGe32hZn+TaX+Can9vbH9fbn9PcH88c38kdn8Fen+gZIeRZ4eAaYZu&#10;a4VebYROb4Q7coMjdoIFeoGeYpCQZY9/Z41taoxdbIpNbog5cYcidYUFeYKdYZmPZJd+ZpVsaJJc&#10;a49MbY04cIoidIcEeYOdYKKOY599ZZxrZ5hbapVLbJE4cI4hdIoDeYWcYKqOY6d9ZaNqZ51aaZlL&#10;bJY3b5Ihc4wDeYaXdWGLdmV8d2hqeGpaeWxKeW83e3IhfHUHf3mXcmyKdG57dW9qdnFZd3NJeHQ3&#10;eXYhe3gGfnuXcHOJcnV6c3ZodHdYdXhJdnk2eHogensEfX2VbnyHb314cH5ncn1Xc35JdX42d34f&#10;eX4DfH+TbIWGboV2b4RlcINWcoNHc4M0doIeeIEDe4CSao2FbIx1botlb4pVcYhGcoczdYUdd4QD&#10;e4GRaZWEa5R0bJJjbpBUcI1FcYsydIkcd4YDe4OQaJ6DapxzbJlibZVTb5JFcZAyc40cdokDeoSQ&#10;Z6WDaqNza59hbJtTbpdEcJQxc5AbdosCeoWKfWF/fWVxfWdgfmpRfmxCfm4wf3IbgHUFgHmJemt+&#10;e21we29gfHBRfHJCfHQwfXYcfngFgHuJeHJ9eXRvenVfenZQendCe3gwfHkbfXsCf32Idnp8d3tt&#10;d3xeeHxQeH1CeX0ve34afH4Bfn6HdIJ6dYJsdYJddoJPd4FBeIEveoEZe4ABfYCGc4p5dIlrdIhc&#10;dYdNdoY/d4UseYQYeoMCfYGFcpF5c5Fqc49adI1MdYs+dokreIcXeoUCfIKEcZp4cphpc5ZZc5NL&#10;dJA9do0rd4sXeYcCfIODcKF3cp9pcpxYc5hLdJQ9dZErd44XeYkCfIR9hWFzhGRlhGdVhGlHg2w5&#10;g24ng3EVgnUBgnl8g2pyg2xkgm5Vgm9HgnE5gXMngXUVgXcDgXt8gXFxgXJjgXRUgHVHgHY5gHcn&#10;gHkWgHoBgHx7f3hwf3pifnpUfntHfns5fnwnf30Vf30AgH56fYBvfYBhfYBUfYBHfYA5fYAnfoAV&#10;foAAf4B5fIdufIdgfIZSfIVFfIQ3fIQlfYMTfYIAf4F4e45te41fe4xQe4pDe4k2e4cjfIYSfYQA&#10;foJ3epZsepRfepNPepBDeo01eosje4kSfIYAfoN2eZxsepteephOeZRCeZE1eo8je4wSfIgBfoNy&#10;jWFni2RaimZMimk+iWswh24ehnEOhXUBhHlxi2lnimtaiW1MiG8+h3EwhnMehXUQhHcCg3twiW9m&#10;iHFZh3NLhnQ+hXUwhHcehHgQg3oBgnxvhndlhnhYhXlKhHo+g3sxgnsegnwOgn0AgX5uhX5khH5X&#10;g39Jg389gn8wgX8egX8OgX8AgX9uhIRkg4RXgoRIgoM8gYMvgIIcgIIOgIEAgIBtg4tjgotWgYpI&#10;gYg8gIcugIYcgIUNgIMBgIFsgpJigpFVgZBGgI07f4suf4obf4gNf4UBgIJrgZhhgZdUgJVGf5E6&#10;fo8ufo0bfooMf4cAf4NmlWBck2NPkmZBkGk1jmsnjG4WinEJiHUAhnplk2hbkmpPkGxCj241jHAo&#10;inIWiXQKh3cBhXpkkW5bkHBOjnJBjXM1i3QoiXYViHgLhnkAhHxjj3VZjXdNjHg/i3g0iXkoh3oV&#10;hnsIhXwAg35ijXtZjHxMi30/iX00iH0nhn4VhX4JhH4Ag39ijIJZi4JMioI/iIEzh4EnhYEVhIEJ&#10;g4AAgoBii4hYiohMiYc+h4YzhoUmhIQUg4MJgoIAgoFhio5YiY5LiI09hosyhYkmg4gUgoYJgoQA&#10;goJgipRXiZNLiJI8ho4yhIwmg4sUgogIgYYAgYNYn2BOnGNCmmU1mGgplWsckW0Oj3AEjHUAiHpX&#10;nWdOm2lCmWs2lm0qk28dkHEOjXQFi3YAiHpXm21OmW9Cl3A1lHIpkXMdjnUOjHcFiXkAh3xWmHNN&#10;lnRAlHU0kncpj3gdjXkOinoEiHwAhn1Vl3lMlXpAk3ozkXspjnwdi3wNiX0Eh34AhX9Vln9MlH9A&#10;kn8zj38ojX8ci38NiIAEhoAAhIBVlYRMk4VAkYQzjoMojIMcioINh4IEhYEAhIFUlIpLkoo/kIky&#10;jYgoi4YciYUNhoQEhYMAhIJUk49Lko8/kI4yjYsnioociIgNhocEhIUAg4JMp19DpGI3omUrn2gf&#10;mmoTlm0HknABj3UAi3pLpmZDo2g4oGosnWwfmW4UlXAHkXMBjnYAintLo2tDoW03nm8rm3Efl3IU&#10;k3QHkHYCjHkAiXxLoXFCnnM2nHQqmXUflXYUkXgHjnoBi3sAh31Kn3dBnXg2mngql3kfk3oUkHsH&#10;jXwBin0Ah35KnnxBnH02mX0qln0ekn0Uj34HjH4BiX8AhoBKnYFBm4I2mYIplIEekYEUjoEHi4EB&#10;iIEAhYBJnIdBmoc2mIcpk4UekIQUjYQHioMBh4IAhYFJnItBmow2l4spk4gfkIcUjYYHiYUBh4QA&#10;hYKqYF2aZGGIZmR2aWdka2pTbWxAcXAmdXQFe3moXGmZYGuIY212Zm9kaHBTa3JAb3Qmc3cGeXqn&#10;WnKXXnOGYXR0ZHViZ3ZRanc+bXkkcnoFeHykV3uVW3yDXnxxYXxgZHxQaH08bH0jcX4Ed36iVIST&#10;WYSCXINvX4NfY4JPZ4I7a4EicIEDd4CgUoyRV4yAW4tuXoleYohOZYY6aoUhcIMDdoGfUZWQVpSA&#10;WZJtXZBdYI5NZIs6aYkhb4YCdoOeT5+QVZ1/WJpsXJZdX5NNZJA5aI0gbokCdoSeT6iQVKV/WKFs&#10;W5xcX5hNY5Q5aJEgbowCdoWbaF2Oa2F+bGRsbmdccGlLcmw5dHAjd3QGfHmaZWeMaGp9amxsbG5b&#10;bnBLcHI4c3QidncFe3qZYnCLZXJ7aHNqanRabHVKbnc3cXghdXoDenyWX3mJY3p5ZXtoZ3tYanxJ&#10;bXw2cH0gdH0DeX6VXYGHYIJ4Y4JmZYFXaIFIa4E1b4Afc4AEeICTW4qGX4l3YYlmZIhWZ4ZHaoU0&#10;boQecoMDeIGSWZOFXZF2YJBlY45WZoxGaYozbYgecoUCd4OSWJyFXJl1X5djYpRVZZFGaI4zbIwd&#10;cYgCd4SRV6OEXKF0Xp1iYZlUZJVGaJIzbI8dcYoCd4WNcFyCcWF0cmRjdGZTdWlEdmwyeG8cenME&#10;fXmNbGaBbmlzcGticW1Tc29DdHExd3QceXYEfHqMam6AbHBxbnJhb3NScXVDc3YwdXgbeHkCe3yK&#10;Z3d+aXlva3lfbXpQb3tCcXswdHwad30Ben6JZX99Z4BuaYBea4BQbYBBcIAuc4AZdoABeX+IY4d8&#10;ZodtaIddaoZPbIVAb4QtcoMZdYICeYGHYZB7ZI9sZo1caItOa4o/bYgtcYYYdIQCeYKGYJh6Y5Zr&#10;ZZRbZ5FNao8/bYwscIoYdIcCeYOFX596Yp1rZJpaZ5ZNaZM/bJAtb40YdIkCeISAeFx2eGBpeGNZ&#10;emZKemk8e2wqfG8XfXMDf3iAdGZ1dWhodmtYeG1KeG88eXEqe3MXfHYDfnp/cm11c29ndHFXdXJJ&#10;dnQ7d3UpeXcWe3kBfXt+b3VzcXdlcnhWc3hIdHo7dnsoeHsVenwAfH19bX1yb35kcH5VcX5Ic346&#10;dX8od38VeX8Ae398a4RxbYRjboRUcINHcoM5c4ImdoIUeIEAe4B7aoxwbItibYpTb4lGcIc4coYm&#10;dYUUd4MBe4F6aZRva5NhbJFSbo5Fb4w4cYomdIgUd4YBeoJ5aJtvaplha5dRbZNFb5A4cY4mc4sU&#10;dogCeoN0gFxqf2Bef2NOgGZBgGkzgGshgG8SgHMBgHhzfGVqfWhdfWpOfmxBfm4zfnAhf3MRgHYC&#10;gHpzemxpe25ce3BNfHFAfHMyfHUgfXYRfnkBf3txd3NneHVaeXZMeXdAengye3ogfHsRfXwAfn1x&#10;dXpmdnxZd3xMeHw/eH0yeX0ge34PfH4AfX9wdIJmdYJZdYJLdoE/d4EyeIEgeoEPe4AAfYBvcoll&#10;dIhYdIhKdYY+doUwd4UeeYQPe4IAfYFucZBkc49Xc45JdIw9dYowdogeeIcPeoUAfIJtcZdjcpZW&#10;c5RIc5A8dI4wdYwed4kPeYcAfINqh1xghmBThWNFhmY4hWkqhGsYhG8Lg3MAgnlohGRfhGdThGlF&#10;g2w4g24rgnAZgnILgnUCgnpogWtegm1Sgm9EgXA4gXIrgHQYgXYNgXgBgXtmf3Jdf3RQf3VDf3Y3&#10;f3grf3kYf3oLgHsAgH1mfXlcfXpQfXpDfns4fnwrfnwYfn0Lf30Af35lfH9cfIBPfIBCfIA3fIAq&#10;fYAYfYALfoAAf4BleoZbe4ZPe4VBe4Q2e4QpfIMXfIILfYIAf4FjeYxaeoxOeotAeok1eogpe4cX&#10;e4UKfYQAfoFieJJZeZJNeZE/eY00eYsoeooWe4gJfIUAfYJejlxUjV9IjGI7jGUvimghiWsRh28H&#10;hnMAhHldjGNUi2ZIimg7imsviG0ih28RhnIHhXUBhHpcimlTiWxHiW47h3AvhnIihXMRhXUIhHgA&#10;g3tah3BSh3JGhnQ5hXUuhHYig3gQg3kGgnsAgn1ahXdRhXhFhHk4hHoug3oignsRgnwGgX0AgX5a&#10;hH1RhH1Fg344gn4tgn4hgX4RgX8HgX8AgX9agoNRgoNFgoM4gYItgYIhgIEQgIEHgIEAgYBZgYlQ&#10;gYlEgYg3gIcsgIYgf4UQf4QGf4MAgIFXgY5PgY5DgI02gIssf4kgfogPfoYGf4QAf4JQmFtHll88&#10;lWEvk2UjkGgXjmsKjG4CiXMAh3lPlmJHlGU8k2cwkWokjmwYjG8KinIDiHUAhnpPk2hGkmo7kWwv&#10;j24jjHAYinIKiXUEh3gAhXtOkW5Fj3A5jnItjHMjinUYiXcKh3gChnoAhH1Nj3RFjnU5jHYti3gj&#10;iXkYh3oKhnsChHwAg35NjXpFjXs5i3stiXwiiHwYhn0KhX4DhH4Ag39NjIBEi4A5ioAsiIAih4AX&#10;hYAKhIADg4AAgoBMi4VEioY4iYUsh4QhhoMXhIMKg4ICgoIAgoFLiopDioo4iYorhoghhYcXg4YJ&#10;goUCgoMAgYJEoFo8nl4xnGElmWQZlmcPkmoEj24AjHMAiXlDnmE8nGQxmmYll2kalGwPkW4FjnEA&#10;i3UAiHpEnGY7mmkwmGsllW0ZknAPj3IEjHQBincAh3tDmWw6l24vlXAjk3IZkHQQjXUFi3gAiHoA&#10;hnxCl3I6lnMulHQjkXYZjncPjHkEiXoAh3wAhX5ClXc6lHguk3kjkHoYjXsPi3sEiH0Ahn4AhH9C&#10;lH05k30ukn4ijn4YjH4Pin4Eh38AhYAAhIBBk4I5koMukYIijYIYi4EPiYEFhoEAhYEAg4FBkoY5&#10;kocukIcijYUYioQQiIQEhoMAhIIAg4GfW1iPXlx/YV9uZGNdZ2ZOamk7bm0hc3ICeXidVmOOWmZ+&#10;XmhtYWtdZG1NZ286bHIicXUDd3mbU2yNWG58W29rX3FbYnJLZnQ5anYgcHgCdnuZUHaKVHZ6WHdo&#10;XHhZYHlKZHo3aXsfbnwCdX2XTX6JUn54Vn5nWn5YXn5JYn82Z38ebX8BdH+USoeHT4Z3VIZmWIVX&#10;XIRIYYM1ZoIdbYEBdICTSI+GTo52Uo1mVotXW4lHYIg0ZoYdbIQBdIKSRpmFTJZ2UZRmVZFWWo9H&#10;X401ZYoda4cBdIOSRaGFS511UJplVJdWWZRIXpE1ZI4da4oBdIWRYliEZVx0Z19kamNVbGZGbmk0&#10;cW0edXIDeniPXmKCYmVzZGhkZ2pUamxFbG8zcHEedHUCeXmOW2qBX2xyYm5iZXBTZ3JDanMxbnYd&#10;cngCeHuLV3N/XHVwX3ZfYndRZXhCaXkwbXoccXsCd32KVXx9WX1uXH1eYH1QY31CZ34va34bcH4C&#10;dn+IUoR8V4RtWoNeXoNQYoJBZoIuaoEab4EBdYCHUI17VYxtWYpdXYlPYIhAZYYuaoUab4MBdYKG&#10;T5V6VJNsV5FcW49OX41AZIsuaYkaboYBdYOGTp16U5prV5dbWpROX5FAY48uaIwZbokBdYSEaVh5&#10;a1xrbV9bb2NMcWY+c2ksdW0XeHICe3iDZWF4aGRqamdbbGpMbmw9cW4rc3EYdnQCenmCYml3ZWtp&#10;aG1Zam9LbHE8b3MqcnUXdXcBeXuAX3J1YnRmZXVXZ3ZJanc7bXgpcHoWdHsAeH1/XHpzYHtlYntW&#10;ZXxJaHw7a30ob30Vc34Ad35+WoFyXoJkYIFVZIFIZ4E6aoAnboAUcoAAd4B9WIlxXIljX4hVYodH&#10;ZYY5aYUnbYQVcoMBd4F8V5JxW5BjXo9TYYxHZIs5aIknbIcUcYUBdoJ7VZlwWZdiXZVSYJFGZI85&#10;Z40nbIsUcIcBdoN5cVhuclxgc19RdWNEdmY2d2kkeW0Te3ICfXd3bWFsb2RfcGZRcmlDdGw1dW4k&#10;d3ETenQCfHl2amhsbGpebmxQcG9DcXE1c3IjdnUSeHcAe3p1Z3BqaXJca3NObXVBb3Y0cngidHkR&#10;d3oAenxzZHhoZ3lbaXlNa3pBbnszcHwhc3wQdn0AeX5yYn9nZX9aZ39Nan9AbH8yb38gcoAQdX8A&#10;eX9xYIZmY4ZaZoVMaIVAa4QyboMgcYMPdYIAeIBwX45mYo1ZZIxLZ4o/aogybYcgcIYQdIQBeIJw&#10;XpVmYZRYZJJKZo8+aYwybIsgcIkQc4YBeINseVhieVxVel9He2M6fGYsfGkbfW0NfnIBf3drdWBh&#10;dmNVd2ZHeGk6eWssem4be3ANfXQBfnhqcmdgdGlUdWtGdm46d3AseHIaenQNe3cAfXppb25fcXFS&#10;cnJEdHM4dXUrdncaeHgMenoAfHxnbXVdb3dRcHhEcnk4c3krdXoad3sLeXwAe31ma3xdbX1Qbn1E&#10;cH04cn4rdH4Zdn4LeH8Ae39laYNca4NQbYNDb4I3cYIqc4EZdYELeIEAeoBlZ4pbaopPbIlCbYc2&#10;b4YqcYUZdIQLd4MAeoFkZpBbaZBOa49AbIw1boopcYgYc4cLdoUAeYJhgFhXgFtLgF8+gWIxgGYk&#10;gGkTgW0HgXIAgHhgfV9XfWNLfWU+fmgyfmskfm0Tf3AIgHQBgHhfemZWe2hKe2s9fG0xfG8kfXET&#10;fnQJfnYAf3pddm1UeG9IeHE8eXIwenQke3YTfHgIfXkAfnxcdHNTdnVId3Y7d3cweHgkeXkTe3sH&#10;fHwAfX1cc3pTdHtHdXs7dnwwd3wjeH0Sen0Ie34AfX9ccYBTcoFHc4E6dYAvdoAid4ASeYAHeoAA&#10;fIBbb4dScYdGcoY5c4UudYQidoQSeIMHeoIAfIFZbo1RcI1FcYw4c4ktdIgidYcRd4YGeYQAe4JV&#10;h1dNh1tBhl41hmIohmUbhWkMhG0DhHIAgnhUhF9MhGJBhGU1hGcpg2ocg20Mg3AEgnQAgnlUgWVL&#10;gmdAgmo0gmwogW4cgXEMgXMGgXYAgXpSf2tKf24+f28yf3Enf3Mcf3UMgHcEgHkAgHxRfHJJfXM+&#10;fXQxfnYnfncbfngMfnoEf3sAf31Se3hJe3k9fHkxfHomfHsbfXsMfXwEfn0Af35ReX5Jen49en8w&#10;e38me38afH8MfH8DfX8Af4BQeIRIeYQ8eYQveYMleoIaeoIMe4IEfIEAfoBPdolHeIk7eIkveYcl&#10;eYYaeYULe4QDfIMAfYFIkFdAj1o2jl4qjWEei2USimgGiGwBh3IAhXhHjl4/jWE1jGMpi2cdiWkS&#10;iGwHh28ChnMAhHlHi2M/i2Y0imgoiWsdh20ShnAHhXMDhHYAg3pGiGk+iGwyh24mhnAchXIShHQH&#10;g3YCg3kAgnxFhm89hnExhXIlhHQbg3YSg3cHgnkBgnsAgX1FhHU9hHYxhHclg3gbgnkSgnoHgXsB&#10;gX0AgX5Fgns8g3sxgnwlgXwbgX0RgX0GgH4BgH8AgH9EgIA8gYEwgYEkgIAagIARgIAGf4ABgIAA&#10;gIBDf4U7gIYwgIUkgIQaf4MRf4MGfoMBf4IAf4E9mFY2lloslV0gk2EUkGQKjmgCjGwAinIAh3g8&#10;ll00lWAqk2MfkWYUj2kKjGwDim8BiHMAhnk8k2I0kmUpkWcdj2oTjW0Kim8DiXIBh3YAhXo8kGgz&#10;j2oojmwbjG4SinEKiHMDh3YAhXkAhHw7jm0zjW8njHEbinMRiXQKh3YDhXgAhHsAg306jHIyjHQn&#10;i3UbiXcRh3gKhnkDhHsAg3wAgn45ingxinkmiXobh3oRhnsKhXwCg30Agn4AgX85iH0xiX4miH4b&#10;hn4RhX4KhH8DgoAAgoAAgYA4h4IwiIMliIIahoERhIEKg4EDgoEAgYEAgYGXV1SIW1h4XlxoYWBY&#10;ZGRKaGc4bGsecXAAd3eUUV+GVmJ3WWVnXWhXYWpIZWw2aXAeb3MBdniTTmeFU2p1V2xlW25WX3BG&#10;Y3E0aHQdbXcBdHqRSnKDT3JzU3NiV3VUXHZFYXczZnkcbHoAc3yPR3qBTHtxUXthVXtTWnxEX3wy&#10;ZX0ba30Ac36MQ4OASoJwToJhU4JSWIFDXoAxZIAaaoAAcoCKQYt+R4pwTYlgUohSV4ZDXIUwY4Qa&#10;aoMAcoGJP5R9RpJvS5BhUI5SVoxEW4oxYogaaYYAcoOIPZx9RJhvSpVhT5NSVZFFWo4yYYwaaYgA&#10;coSJXlR8YVhuZFxfZ2BQaWRCbGcwb2sac3ABeHeHWV57XWFtYGReY2dPZmpAaWwvbXAbcXMBd3iG&#10;VmZ6WmlrXWtcYW1NZG8/Z3EtbHQacHYBdnqDUm93VnFpWnJaXXRMYXU+ZncsangZb3oAdXyBT3h2&#10;VHloV3lZW3pLX3s9ZHsraXwYbn0AdH6ATIB1UYBnVYBYWYBLXoA8Yn8qaIAYbYAAdH9/SYh0T4dm&#10;U4ZYWIZKXIU8YYQpZ4MXbIIAc4F+SJFzTY9lUo1XVotKW4o8YIgqZocXbIUAc4J+RphyTJZlUJNW&#10;VZBJWo49X4wqZYoXa4cAc4R+ZVRyZ1lkaVxWbGBHbmQ5cGcoc2sUdnAAeXd8YF5xY2FjZmRVaWdH&#10;a2o4bmwncW8VdHMBeXh7XWVwYGhiY2pUZm1GaW83bHEmb3MUc3YAd3p5WW5uXXBgYHFRY3NEZnQ3&#10;anYkbngScnkAdnx3VnZsWndfXXhQYXlEZHk2aHojbXsRcXwAdn12U31rWH5eW35QX35DY341Z34j&#10;bH8RcH8AdX91UYVqVoVdWYRPXYRDYYM1ZoIia4IRb4EAdYB0T41qVIxcWItOXIlCYIg1ZIYjaYYS&#10;boQAdYJ0TpRpU5NcV5FNW45BX4w1ZIojaYkRboYAdIN0bFVobllab1xMcmA/c2QxdWcgd2sQeXAA&#10;e3dwZ11mamFZbGNMbmY/cGkxcmwfdW8PeHMAenhvZGRlZ2dYaWlKbGw+bm4wcHAec3MPdnYAeXlv&#10;YW1kZG9WZnBIaXI8bHQvbnUccncNdXkAeHttXnRiYXVVZHZIZ3c8angubXkccXoMdHwAeH1qW3tg&#10;X3tUYnxHZXw7aH0ua30bcH4Mc34Ad35pWYJfXYJTYIJGZII7Z4EtaoEbb4EMc4AAd4BpV4lfW4lT&#10;X4hFYoc6ZoUtaYUbbYQNcoMAdoFpVpBfWo9SXo5EYYs5ZYktaIgcbYcNcYUAdoJndFVcdVlPdlxC&#10;eGA1eGQoeWcXe2sLfHAAfXdkb1xbcWBPcmNCdGY1dmkod2sWeW8Le3MAfHhkbGNabmZOcGhBcms0&#10;c20ndXAWd3IKeXUAe3ljaWtYa21MbW8/b3EzcXMmc3QVdnYJeHgAenthZnJXaXNLa3Q+bXYyb3cm&#10;cngUdXoId3sAeX1fY3hWZnlKaXo+a3sybnslcHwUdH0Hdn0AeX5eYX9VZIBJZ4A9aoAybH8lb38T&#10;c4AIdoAAeX9eYIZVY4ZJZoU8aIQxa4MkboMUcYMIdYIAeIBeXoxVYoxIZYs7Z4kwaockbYYUcIUK&#10;dIQAeIFbe1RSe1hGfFw5fWAtfWQffmcOf2sEf3AAf3dad1xReF9FeWI5emYte2gffGsPfW8FfnIA&#10;fnhZdGJQdWVEdmg4d2oseG0fem8Pe3IGfHUAfXlXcGlOcmxDc242dXArdnIfeHQPeXYEe3gAfHtW&#10;bnBNcHJCcXM1c3UqdXYedncOeHkEenoAe3xWa3ZNbndBb3g1cXkqc3oddXoNd3wDeX0Ae35VaX1M&#10;bH1AbX00b34pcn4ddH4Ndn8EeH8Ae39UaINLaoNAbIMzboIocIIdcoENdYEEd4EAeoBTZolLaYk/&#10;a4gybYYob4UdcYQNdIQEd4MAeYFPglRHglg8glwwgmAkgmMXgmcIgmsCgnAAgXdOf1tGf187f2Iw&#10;gGUkgGgXgGsJgG4CgXIAgHhOe2FGfGQ7fWcvfWojfmwXfm8Jf3IEf3UAf3lMeGhEeWo5emwte28i&#10;e3EXfHMJfXUCfXgAfntLdm5Dd3A4eHEseXMhenUWe3YIfHgCfHoAfXxLdHRDdXU3dnYsd3gheHgV&#10;enkHe3sBfHwAfX5McnpCc3s3dHsrdXwgd3wVeHwHen0Be34AfX9KcIBCcoE2c4AqdIAfdoAVd4AI&#10;eYACeoAAfIBJboVBcIY1coUpc4QfdYMVdoMHeIMBeYIAe4FDi1M8ilgxiVsmiF8ZiGMOh2YEhmsA&#10;hXAAg3dBiFo6h14vh2EkhmQZhWcOhWoFhG4BhHIAg3hBhWA5hWMuhGUihGkXg2sOg24FgnECgnUA&#10;gnlAgWY4gmktgmsggm0WgXAOgXIFgHUBgHcAgXtAf2w3gG4sgG8ggHIWgHMOf3UFf3cBf3oAgHw/&#10;fXE3fnMrfnQgfnYWfncNfngEfnoAf3wAf30/e3c2fHgrfHkffHoVfXoNfXsEfXwAfn0Af38/eX02&#10;en4qe34fe34VfH4NfH4EfH8AfX8Af4A8d4I0eYIpeoIeeoEVe4ENe4EEe4EAfIEAfYA4klMykVcp&#10;j1oejl4RjGIGi2YBiWsBiHEAhng2kFkvj10ljmAajGMPimcHiWoCiG4BhnIAhXg2jV4vjGIki2QY&#10;imgOiGsGh20ChnEBhXUAg3k3imUuiWciiGkViGwMhm8HhXEChHQAg3cAgns2h2oth2whhm4VhnAM&#10;hHIGg3QCg3cAgnkAgXw1hG8shXEhhXIVg3QMg3UGgncCgnkAgXsAgH0zgnQrg3Ygg3cVgngMgnkG&#10;gXoCgHwAgH0AgH4zgHorgXsggnsVgXwMgHwGgH0CgH4Af38AgIAyfn8qgIAfgYAUgH8MgH8Gf4AC&#10;f4AAf4AAf4AAAQIDBAUGBwgJCgsMDQ4PEBESExQVFhcYGRobHB0eHyAhIiMkJSYnKCkqKywtLi8w&#10;MTIzNDU2Nzg5Ojs8PT4/QEFCQ0RFRkdISUpLTE1OT1BRUlNUVVZXWFlaW1xdXl9gYWJjZGVmZ2hp&#10;amtsbW5vcHFyc3R1dnd4eXp7fH1+f4CBgoOEhYaHiImKi4yNjo+QkZKTlJWWl5iZmpucnZ6foKGi&#10;o6SlpqeoqaqrrK2ur7CxsrO0tba3uLm6u7y9vr/AwcLDxMXGx8jJysvMzc7P0NHS09TV1tfY2drb&#10;3N3e3+Dh4uPk5ebn6Onq6+zt7u/w8fLz9PX29/j5+vv8/f7/AAECAwQFBgcICQoLDA0ODxAREhMU&#10;FRYXGBkaGxwdHh8gISIjJCUmJygpKissLS4vMDEyMzQ1Njc4OTo7PD0+P0BBQkNERUZHSElKS0xN&#10;Tk9QUVJTVFVWV1hZWltcXV5fYGFiY2RlZmdoaWprbG1ub3BxcnN0dXZ3eHl6e3x9fn+AgYKDhIWG&#10;h4iJiouMjY6PkJGSk5SVlpeYmZqbnJ2en6ChoqOkpaanqKmqq6ytrq+wsbKztLW2t7i5uru8vb6/&#10;wMHCw8TFxsfIycrLzM3Oz9DR0tPU1dbX2Nna29zd3t/g4eLj5OXm5+jp6uvs7e7v8PHy8/T19vf4&#10;+fr7/P3+/wABAgMEBQYHCAkKCwwNDg8QERITFBUWFxgZGhscHR4fICEiIyQlJicoKSorLC0uLzAx&#10;MjM0NTY3ODk6Ozw9Pj9AQUJDREVGR0hJSktMTU5PUFFSU1RVVldYWVpbXF1eX2BhYmNkZWZnaGlq&#10;a2xtbm9wcXJzdHV2d3h5ent8fX5/gIGCg4SFhoeIiYqLjI2Oj5CRkpOUlZaXmJmam5ydnp+goaKj&#10;pKWmp6ipqqusra6vsLGys7S1tre4ubq7vL2+v8DBwsPExcbHyMnKy8zNzs/Q0dLT1NXW19jZ2tvc&#10;3d7f4OHi4+Tl5ufo6err7O3u7/Dx8vP09fb3+Pn6+/z9/v8AbWZ0MQAAAAADBBEAAAEAAAAAAAAA&#10;AAAAAAAAAAABAAAAAAAAAAAAAAAAAAAAAQAAAAECAwQFBgcICQoLDA0ODxAREhMUFRYXGBkaGxwd&#10;Hh8gISIjJCUmJygpKissLS4vMDEyMzQ1Njc4OTo7PD0+P0BBQkNERUZHSElKS0xNTk9QUVJTVFVW&#10;V1hZWltcXV5fYGFiY2RlZmdoaWprbG1ub3BxcnN0dXZ3eHl6e3x9fn+AgYKDhIWGh4iJiouMjY6P&#10;kJGSk5SVlpeYmZqbnJ2en6ChoqOkpaanqKmqq6ytrq+wsbKztLW2t7i5uru8vb6/wMHCw8TFxsfI&#10;ycrLzM3Oz9DR0tPU1dbX2Nna29zd3t/g4eLj5OXm5+jp6uvs7e7v8PHy8/T19vf4+fr7/P3+/wAB&#10;AgMEBQYHCAkKCwwNDg8QERITFBUWFxgZGhscHR4fICEiIyQlJicoKSorLC0uLzAxMjM0NTY3ODk6&#10;Ozw9Pj9AQUJDREVGR0hJSktMTU5PUFFSU1RVVldYWVpbXF1eX2BhYmNkZWZnaGlqa2xtbm9wcXJz&#10;dHV2d3h5ent8fX5/gIGCg4SFhoeIiYqLjI2Oj5CRkpOUlZaXmJmam5ydnp+goaKjpKWmp6ipqqus&#10;ra6vsLGys7S1tre4ubq7vL2+v8DBwsPExcbHyMnKy8zNzs/Q0dLT1NXW19jZ2tvc3d7f4OHi4+Tl&#10;5ufo6err7O3u7/Dx8vP09fb3+Pn6+/z9/v8AAQIDBAUGBwgJCgsMDQ4PEBESExQVFhcYGRobHB0e&#10;HyAhIiMkJSYnKCkqKywtLi8wMTIzNDU2Nzg5Ojs8PT4/QEFCQ0RFRkdISUpLTE1OT1BRUlNUVVZX&#10;WFlaW1xdXl9gYWJjZGVmZ2hpamtsbW5vcHFyc3R1dnd4eXp7fH1+f4CBgoOEhYaHiImKi4yNjo+Q&#10;kZKTlJWWl5iZmpucnZ6foKGio6SlpqeoqaqrrK2ur7CxsrO0tba3uLm6u7y9vr/AwcLDxMXGx8jJ&#10;ysvMzc7P0NHS09TV1tfY2drb3N3e3+Dh4uPk5ebn6Onq6+zt7u/w8fLz9PX29/j5+vv8/f7/9Twl&#10;ZvQzKm/yLzJ28i9Ad/IwT3jyMGB58TFyevEyh3vxMp988TK4ffEz1X7wM/B+5jLxfNcw8nnHLvJ3&#10;uy3yda8s83T2SSNh9EEoa/I3L3bxMzl98DRJfvA0W3/wNW6B8DaGgu83oIPvN76E7zjbhew474Xc&#10;NvCBzDPwfr0y8XuwMfJ5pTDyd/ZWIV31TyZn80Ytc/A8NX7vOUKE7zlVhu46aYjuO4OK7Tyii+09&#10;w43sPuON5T7ti9I57ofAOO+EsTbwgqQ38IGYNfB/92UfWPVeJGP0Vypu8Uwxe+5BPIntPkyP7EBj&#10;kOtCfpLrQ6OU6kXKludF6ZbaQ+uRw0Dsj7A97Y2hO+6KlTnuh4o474X4dBxT9m4hXfRoJ2nyXy52&#10;71Q5hutKRpPpSVuZ6Ep6nOdMpJ/mTtGg307nocpJ6ZmyReqXoELrk5I/7I+FPe2NezvuiviFG072&#10;fyBY9XolZPN0K3HwazaC619Ck+ZWUqHkVXSo41ilq+Fa16rSV+OptFDmo6BL6J2OR+mZf0TrlXRB&#10;7JJrP+yP+ZYYSPeSHlP2jyJe9IspbPGEM33tfD+P5nFPot5jarTcZ6S42GfYt7lg37CeWuOriVPl&#10;pndN56BrSembYkbqmFpD65T6qRVC+KYaTfenIFn1oyVm8qEudu6dO4rnlk2f3IZnt9J8o8i9d9XE&#10;nmzbuYxs4qlxW+KqYFXkqFZQ5qFPTOidSUnpmfquFUH5rhlL97IfVvWzJGTztyxz77o4hei8Spvd&#10;vGW2vLSk3oqPzNB0fdbBaHPdtFtt4qtTY+WmTV7noEhb6ZlFV+qU+qwVQvmsGUv3sB5W9rMjYvO4&#10;K3DwvjWA69NCkc3fWqqLz4TJcM3Tv2G13rNYn+OqT43mokp96JxFc+qXQWvskj9m7I76qRVC+akZ&#10;S/erH1X2sSJf9L0nafPeK3DX7jeEneVSpXLbd7lf38qyVNTjpUrG6JxCuOuTPqntjjua7oc4j++E&#10;N4DvhPqmFED5qhdH+LIaTffJHVD05x5V3vQlZa3vN4N/6EudXOFpr1PkraZK5eObRNXqkz7L7Ys3&#10;wu+EM7jxfjCt8nkuoPJ2+60SOvq+Ejr61BI7+e8TPOD4GUy99SVkjvA1gGrqRZZQ5mGjSemam0Hq&#10;0ZI75O6JONXvhDTN8H0vxvJ4LMDzciq59G/8xQwo/NwLJvn0DCjk+xA2xPgaTJ31JWZ78TJ8WuxA&#10;j0bqW5hA7IqRO+69ijXv6oEy3/F8L9TydyzO83IpyfRuJ8b0av3hBhX6+QYU5PwKIsn7ETao+BtO&#10;iPUlZG3yLnZP7juIP+xWjzrufYg28KmCMfHUeyvu83Er3PNxKdT0bifP9Goly/Vm+vwBA+T+BBDN&#10;/AojsfoSOpP4G0959iNhYPMscUbvN4E571CHNfB0gTHxmnst8790KfTrbibr9Wgl3PVmJdX1ZSPQ&#10;9mLi/gECzv4FErj8Cyab+hM9g/gbT2/2Il1W9CltP/EzezTwTH8w8Wx6LfONdCr0r28n9dVpJPPy&#10;YiHq9l0g3fZcH9f3WvY4I2D0Lydq8yovcPMrPnHzLE1y8y1dc/MtcXTyLYZ18i2ddfIut3byLtR2&#10;8S7wd+ct8nXXLPNyxyvzcLsq9G+vKvRu90UgW/U8JWbzMytw8i42dvIwR3fyMFh58TFsevExhXvx&#10;Mp988TO8ffAz237tM/F93THxeswv8ne9LvJ1ry3zc6Qs83L3Ux5X9ksjYfRCKGzyNjF58DQ/fvA1&#10;UYDwNWeB7zaCg+83oITvOMOF7jjjhuc374TSNfCAvzPxfbAy8XqkMPJ4ly/yd/hhHFH2WiFc9VIm&#10;aPJILnXwPTmB7jpJiO48YYntPH2M7T6ijuw/yY/pQOuP2j3ti8M77omwOO+GoTfvg5Q18IGJNPB/&#10;+XIZS/dsHlb2ZCNi81srcPBPNH/tREGO60RZk+pFeJbpR6SY6UjTm+BJ6JrKROqTsUDskZ897Y2Q&#10;O+6KhDnuh3k474X5gxZF+H0bUPZ3IVz0cSdq8Wcxeu1ZPo3oUE+c5k9youVSpaXjVdmm0VLlpLRL&#10;6J2eRuqYjEPrk3xA7JByPe2Najzui/qVFD/5kRlJ94wfVvWIJGPygC107nc6iOhrSp3gXWWw3mGk&#10;tNhj2rO3XuGsmlPlpoZN56B0SOmaaUXqll9C65NYQOyQ+6gRN/qmFUL4oxpO9qEgW/SeKGzwmTWA&#10;6pJHl99/YrPVdqLDvXLXwZho3LeBYeKsa1bkqVxQ5qJTTOidTEjpmUZF65X7rhA1+q8TPvmvGEn3&#10;sx5W9bUlZfK4L3fsvD+O4r5ZqMW2qMGFi8/Nb37ZvWRy4K9WZ+SpT1/moklb6ZpFV+qUQVPskPus&#10;EDX6rhM++a8YSPeyHVT1uCRh88ErcPDbM33L6EmZf9d/vWrN1rpes+CtUZ3lpEqJ6J1FeuqWQXHs&#10;kT5p7Y07ZO6J+6kQNfqsEz35rhdG+LEcUPbAIFn25SFc2PIscpbpSJlj322zW+HJq1DT5qFFw+qW&#10;PbftjDim74Y2l++CNYnwgDN+8H77phA0+6sSOvq1FD/6zBVA9usVQt33HVSs8y1zeOtCklPlYqVN&#10;566fRObllD/V7Iw4yO+EMsDxfS+38nctqvNzK5/zcfytDSz8vg0r/NcMKPrzDCff+hI6uvcdVY3z&#10;LHJk7T2KR+lcmUPrmJQ87NGLNeTwgTPU8Xwuy/J2K8XzcSi/9GwnuPVp/cUHGf3eBRP59wUS4PwK&#10;IsH6Ezyb9x5Xd/MqblXvOYM+7VWOO+6HiTbwvIIw8Ot5LeDzcyvU83AozfRsJsj1ZyTF9WT+4wEE&#10;+PkBA+D+BA7G/AskpvoUP4f3HlZp9ChqSfA0fTjvT4Q18HqAMfGneSzz1HIn7/RpJt71aCXV9WUj&#10;z/ZiIcv2Xu/zAADe/AECyf4FEK78DCmP+hVBd/cdVF31JmZB8jB2M/FLfTDycXks85ZzKfS+bSX1&#10;6mYh7fZeId72XSDW91se0vdX2vUAAMr9AQO1/QYWmPwOLn/5FUFr9xxRU/UkYTnzLXEu8kd1LPNo&#10;cij0imwm9a5nI/bSYSD181se6vdYHd33VRzX+FP3MyBa9SslY/UnLWj0Jzxq9ChMa/QoXWv0KXBs&#10;9CmFbfQpnG30KbZu9CnTbvMp8G7pKfRt2Cj0a8gn9Gq6J/Vprif1aPdCHVX2OCJf9C4oavQqM2/z&#10;K0Rw8yxXcfMsa3LzLYNz8y2ddPItunXyLdt18Czzc94s83LMK/NwvSr0bq8p9G2kKfRt+FAaT/dH&#10;IFr1PCVl8zEscvIvO3byME948TFlefExgHvxMp588TPBfe8z433nMvF80jDyeL8u8nWvLfNzoyzz&#10;cpcr83H5XxhJ91cdVPZOImD0Qylt8Tc0evA1R4DvNl+C7zd7hO84oYbuOcmH6znth9o374PCNPB/&#10;sTPxe6Ex8nmTL/J4iC7ydvpwFUP4aBpO92AgWvVWJ2jySjB47j49h+09VoztP3aO7EGjketC1JPi&#10;QuuSyT7ti7A77oqeOe+Gjzfvg4M28IF5NfB/+oATPPl6F0b4dBxS9mwjYPNiK3HvUziF60hLlelI&#10;bpvoS6Se5U7coNJL6J2yReqXnEHskYk+7Y17O+6KcTnuh2g474X7kg8z+o8TPvmKGUn2gyFY9Hwo&#10;afFxM33rYkSU5FVfqOJYpavaW96st1bkqJlN56CCSOmacUTrlWZB7JFdPu2OVTzti/ylDCn7pBA0&#10;+qIUQPifGk32myFd85Uscu2LPYvjd1eo22yit71o27eOYt6zelnjqWVR5qJYS+icUEfqmEhE65RD&#10;QeyQ/KsLJvyuDi/7sBI6+bEXRfe0HlT1tyVl8bwweOm9R5HPwbWZfYTUxWp627lbbuOrUWHmpEpc&#10;6JtFV+qUQFPsjzxQ7Yv8qgsm/K0OL/uwETn6sxVD+LkcT/bEIVvx5SJfw+s+fXrbf6dhy9qvV63j&#10;qEyY559FheqXQHfskDxt7Ys6Zu6IN2HvhPynDCb8rA0u+7AQNvq1FD/5xBdF+vAUP9L2IFuO7jqF&#10;VOVipU/mzqFI1OmaPsHtjji074U0o/B/MZPxezCG8nkvfPJ3/KULJPyrDCr8tw4t/NANKvfwDCjZ&#10;+hM9qPYjX3PwN4JH6VuYROuulD3o54w40++EMsbxfC2+8nUqtPNwKaj0bSid9Gv9rAgd/b8HGv7Z&#10;BRL49QQO2/0KIrX5FUGJ9iNgXfEzfD3tVIw77pWJNu7Qgi/l8nct0/N0Ksn0bifD9GklvvVlI7f2&#10;Yv7GAgb93QED9fgBAtz+Awu9/AsmlvkXRXT2Il5P8i91NvBNgjTwg38w8rp4KvHscCfh9Gol1PVm&#10;JMz1ZCLH9l8fxfdZ9doAAOrsAADa/AABw/4ED6L8DSyB+RdGZvYgWUTzLHAw8kl5LvJ1divzpHAn&#10;9NRpIvH1YCHg9l0f1vdaHtD3VxzM+FTd3gAA1PAAAMT9AQKr/QYXjPsPMXP5FkVZ9x9XO/Qpaivz&#10;RHEq9GxuJ/SVaST1vmMh9uldHe73Vh3e+FUc1/hSG9L4UMziAADC9AAAsP4CBZX9CB17+w8yZ/kV&#10;Qk/3HVM09SZlJ/RAaib1Y2ck9YdiIfarXR730Fgc9/RSGuv4Txre+E4Z2PlM+C8dU/cnI1z2Iyxg&#10;9iM6YfYjSmL1JFti9SRvY/Ukg2P1JJtk9SS1ZPUk02T1JO9k6iT1ZNgk9WPII/ZivCP2Yq8j9mL4&#10;PRpN9zMfWPYpJmL1JjFm9SZCaPQnVWn0J2lp9CiCavQonGv0KLpr9Cjba/In9GrfJ/RqzSb1aLwm&#10;9WevJvVmpCX1ZvlMF0f4QxxS9jchXvQrKWv0Kjdu8ypMb/MrY3HzLH5y8yydc/Msv3PxLOR06Czz&#10;ctIq82+/KfRtryj0bKIo9GuXKPRr+lwUQPlTGUv3SB5Y9TwlZfMxL3LyL0N28jBcefExeXrxMp58&#10;8TPHfewy73zaMfF5wi7ydrAt83OgLPNykyvzcYcq83D7bRE4+mUVQ/hbG1D2USFd9EMqbvE3OHzw&#10;NlKB7zdzhO84oIbuOdSH4jruh8g274KxM/B+nzLxe44w8nmBL/J3dy7ydvt9DjD7dxI6+XAXRvdn&#10;HVT1WyVl8Uwxee4/RontP2qO7EGikepC3pLSQ+uRsT7tjpo77oqHOe+GeTfvg2818IBlNPB+/I8L&#10;JPuMDjD6hxI7+X8YSfd2H1n0aipv7lc7iOlJWpvoS6Sd3E3jn7ZM55+XR+mYfkLrkm8+7Y5jPO6L&#10;WjruiFI474X9nwga/KALI/yfDi/6nBM8+JcaTPaPI1/xgjB46WlLmOBhoaK6Y+Gpj1vjqnNR5aRg&#10;SuicVEbqlktC7JJFP+2OQD7ui/2oBhX9qgke/K4LJ/uwDzL6sxQ/+LYbTfa6IFvluU1vz8K3bnqF&#10;2a5jcN6yVGXkp0tc6J1FV+qUQFLsjjtP7oo4TO+G/acHFf2qCR38rwsk/LQOLvu8ETf6zhM86uoX&#10;Pr/jRlyK2Yp9XcfcmUyq559Fk+qXP4Dtjjt07ok4a++FNmTwgjNf8H79pgYV/akJHP2wCiL8twwo&#10;/MsMKPX4BxrH+hI6ivQoZ0PrV4097dGMQNPsjDi+74UysfF8L5/ydy2Q83QrhPNyK3rzcf2iBhT9&#10;qgcY/bgHGf3TBA/y8wMJ0v0JH6P5F0Vr9ClsOe9PhjfvqoI06ep+MdLxeizE83Iou/RsJrP1aCWm&#10;9WYkm/Vk/qsDCvy/Agb51wED7vAAAdT9Awew/AwnhPgZSlf0KGkz8Up8MPKPeC7wz3Up5fRtJ9L0&#10;aiXI9WUiwvZgIL32Wx+291j3wQAA79IAAOLjAADU+AABuP4EDpL7DjBw+BlKSfQmZCzzRXMq83xv&#10;KPS2bCT07WUh4/ZdINT2XB7N91gcx/hUG8T4UOHJAADX1wAAzOkAALz8AAGd/QYXfPsPMmD4GEg+&#10;9SNfKPRAaib1cWck9aFkIvbTXh3y9lYc4PhUG9b4URrQ+E8Zy/lM0M8AAMXcAAC57wAApP0BBIf9&#10;CB1u+w8zVPkXRjb2IVok9T1jIvZnXyH2kl0e971YHPjqUxnw+UwZ3/lMGNf5ShfS+Ui/0wAAtOIA&#10;AKb2AAGO/gMKd/0JH2L7DzFK+RZDLvcfViH3O1wf92BZHveFVxz4qVMa+NJOGPf0SBbt+UUW3vlF&#10;Ftj5RPkpGU34IB9V9x4pV/cfOVj3H0lZ9x9aWfcfbVn3H4JZ9x+aWfcftFn3H9JZ9h/wWewf91rZ&#10;H/dayR/3Wrsf91qvH/da+TkWRfgtG1D3IyJZ9iEvXPYhQV32IVNe9iJoX/YigF/2Iptf9iK5X/Yi&#10;2l/0IfZe4CL2X80i9l+9IvZeryL2X6Qi9l/6SBM9+T0YSPgxHVT2JSVg9SQ1Y/UkS2T1JWFl9SV8&#10;ZvUlm2b1Jb9m9CbjZ+om9WfTJfVlvyT1ZK8k9WSjJPVklyT1ZPtYEDX6ThRA+EMaTPc2IFr1KStn&#10;9Cg/a/QoWWz0KXdt9CmcbfQpxm7vKfBu2yr0bsMo9GyvKPRroCf0apIn9GmHJ/Vp/GgNK/thEDb6&#10;VhVD+EocUfY6I2LzLjFw8y1Oc/ItcHXyLp128i7TduYu8nXIL/J2sC3zdJ0s83KNK/NwgCrzcHYq&#10;9G/9eAoh/HMNK/tsETj5YRdF91QeV/RCKGzxND978DRlfvA0nn/vNOB/1DbwgbA28IKZNPB/hjLx&#10;fHgx8XptL/J3Yy7ydv2LBhX9hwkg/IINK/t7ETn5cRhI9mEhXfJLMHfuO1SJ7jqfiN8854i0QOyP&#10;kj/sj3s87optOe+GYDfvg1c18IBPNPB+/p4CB/6cBRH9mggc/JgMKPuSETj4iRlJ9ngjYOtcQoHd&#10;aqF6t1fjjodM555sSembW0TrlFBA7I9HPe6KQjzvhzw674X+pQEE/qcDCP6qBRH9rgcb/LALJPy1&#10;Di/2tRc+3LRTS8q7sE1+gtuNVmbkpU1d56BFV+qUPlHsjTpN7og3S++DNEnwgP6lAQT+qQIH/q4E&#10;Df61BRT9wQYX+toEDN3gFiC82U09ldGPVGPA2nY/oOyOPYztizh874Q1cfCAM2fxfTFg8XouXPJ2&#10;/qQBBP2pAgX9rwMI/boDCvvRAgbj8gECu/gIG4fuJ0hM5VxsPejKbzHR8XcwufJ5LKzzcimb9G4o&#10;jfRsKIH0ayd49Gr+owED/aoBBPu2AgT1zgEC4ucAAMb6AgSa/AojYvgaSyr0Qm4n9KNqJuztaCnR&#10;9G0mwfVoI7n2YiGw9l4hpPZdIZn2XP2mAAHztwAB58cAANraAADH7wABp/0DCnz7Di9Q9xxOJvU/&#10;ZyT1iGMj9M1hIej2XiHS9l0eyPdYHMH4VBu8+FEatfhP6rIAANzAAADRzwAAwuAAAK32AQKL/QYW&#10;afsPMkP3HE4i9jtfIPZ3Wx/3tFoe9u1XHOT4UhvV+FAazPhNGMf5ShfD+UjUuQAAyMcAALzVAACs&#10;6AAAk/oCBHb9Bxta+w8yOPgaSx/3OFgd92tVHPieUxv40lEZ8/dKGOH5SBfW+UcWz/lFFsv6RMO/&#10;AAC3zQAAqdwAAJnwAAF//gMIaf0IHE/7DzEv+BlHHPg1Uhr4YU4a+I5NGfm7Sxf56UYU8fpBFd/6&#10;QhTX+kEU0fo/s8UAAKfTAACZ4wAAhvgBAnH+Awpd/QgdRfsPMCj5F0Ua+TNMGPlbSBf5g0cX+apG&#10;FfrSQRP59D0S7fo7Et76PBLY+jv6IxZD+RscS/kZJ035GjZN+BlHTfgZWU34GWxN+BmCTfkZmk35&#10;GbVM+RnSS/gZ8EvuGvhO2xr4T8ob+FC9G/hRsRz4UvszEjr5JhdG+B0eT/gbLFH4Gz5R+BtRUfgb&#10;ZlH4G35R+BuaUfgbuVD4G9pQ9hv3UOEc+FTOHPhUvh33VbEd91alHvdX+0IPMfo3Ez35KRhK+B4h&#10;VPcdMlb3HUhW9x5fVvcdelb3HZpW9x2+VfYd4lbtHvdY1B/3WsAf91qwH/daoyD3W5cg91z8UQwn&#10;+0gPM/o8FED4LRtO9yEmWfcgPFv3IFdc9yB1XPcgmlz3IMVb8iDwW9wi9l/DIvZgsCL2YKAi9mCT&#10;I/ZghyP2Yf1hCR38Wwwo+1EQNfpDFUP4Mh5U9iUsYPUjSmP1JG5j9SOaY/Yj0WHqI/ZhySb1aK4n&#10;9GidJvVnjSb1Z38m9Wd1JvVo/nQEEP1uCBz8Zgwn+1sQNvlMF0b2NyFc9Ck4afQoYWv0J5tq8ybg&#10;Z9Qp9G2vLPNylyzzcYQr83B2KvNvayr0b2Eq9G//hgED/oIEDf18Bxn8cwwl+2oQNvlZGEn1PiVk&#10;8yxMcu40mW3dMuZvszHyeZA18IB5NPB+aTHxe10w8nhTL/J3Sy7ydveXAAD+lwAB/pUCBv6SBRH9&#10;jAkf+4MOMPhuF0XlXkRf1nGdU7RY329/Pe2MZj/tjlY97YpLOu+GQzjvgzw28IA2NPF99JoAAPuh&#10;AAD9pQAB/akBAv2tAgT9sgIH6qwWIdGqVDHBr6IziofVY0ZX6pZDVOuSPU/tizhL74U0SfCAMkfx&#10;fDBG8XnymwAA+aEAAPyoAAH8sQAB+L0AAerNAADNzxINsctJJZTHijdxu89PM5XxfTOE8X0xd/F6&#10;L23ydixj83MrXfNwKlj0bvCaAAD3oQAA96gAAPWzAADqwwAA0tkAAKvmBQmF4SosWtpiRk3dv0ol&#10;y/VlJ7T0aSam9Wckl/VkJIr1YyR+9WMkdfVj7pkAAPOgAADuqgAA4LsAAM/OAAC15QAAjfwBBFv2&#10;ES4n8D5RIfScTxzt61If0fdYH7/3Why3+FQcrfhSHKL4Ux2X+FTslwAA4qYAANa1AADHxAAAtdgA&#10;AJrxAAFz/QQOR/sPMRr4Mk0Y+YJJGPfLSRnq+Uoa0/hNGcf5SxjA+UgXu/lGFrP5RuOYAADMrwAA&#10;wL0AALHNAACd4QAAgPsBA2D+BhU6+xA0GPkwSBb5cUUW+bJEFvjuRBbl+kQW1fpDFcz6QhTG+kAU&#10;wvo/0KAAALq3AACtxQAAndQAAIfsAAFt/QEEVP0GGDH7EDMW+i9DFPplQBT6nT8U+tI/Evb5OxPh&#10;+jwS1vo8Es/6OxLK+zq+qQAAqb4AAJzLAACK3AAAdfUBAmH+AQRI/QcZKfsQMhT6LT8S+lw7EvuM&#10;OhL7uzoR++g3D/P7MxDg+zYQ1/s2EdH7OK2xAACaxAAAi9IAAHnmAABo+QEDVv8CBkD9Bxki/A8v&#10;E/stORH7VTcQ+341EPuoNQ/70DMO+/UvDu/8Lg/f+zEP2Psx+xwROPoVGT/6FCU/+hQ1P/oURT/6&#10;FFc++hNrPvoTgT36E5o8+hK1O/oS0zn7EvA49BL7OtwV+kLLFvlFvhf5R7IY+Un8Kg4u+x8TOvoX&#10;HEL6FSpC+hU9QvoVUEL6FWVB+hR+QPoUmj/6E7k++hPZPPkT+TzkFvlF0Bf5R78Y+UqyGflMphr4&#10;Tvw6CiP7Lw4x+iEUPvkXHkb5FzBG+RZGRvkWXkX5FnlE+hWZQ/oVvkL5FOJA8hX6QtYZ+UvBGvhN&#10;shr4T6Qb+FGYHPhT/UoIGvxBCyX7NA8y+iQVQfkZIkn5GDlK+RhUSfkYc0j5F5lH+RbFRfUW70Xf&#10;GvhNxBz4UrEc+FSiHfdVlB73V4cf91n+XQMM/VQGGPxJCiP7OhA0+SYXRfgbJ0/4GkdP+BprTfkZ&#10;mUz5GNBJ7Rj5Scod91WxH/danSD3W40h9l1/IfZedSL2X/ttAQP+aAMJ/l8GFfxTCiL7QxA1+SoZ&#10;SfgeMlP4HF5T+BuYT/Ub3k7WHvdWsCL2X5ck9WOEJfVkdSX1ZWol9WVfJfVm9XsAAP16AAH+dgIE&#10;/m8ED/1iCR/7UA8z+DAdTPMkSljnNpVM2TbdULIk9WKOKPRrdir0b2cq9G9aKvRuUCn0bkgq9G7j&#10;hQAA7YgAAPiLAAD8igAA/YUCBv15BRLzaBMu22NKPMxulDa1X9RHezHxdl8z8XxPM/F8RDHxeTwx&#10;8ng2MPJ3MS/yddyJAADijgAA55MAAOuYAADunQAA7qIAANibEw3DmkwdtJ+THpGJyD5KVuh6Nkrw&#10;gjRI8H8xRvF6LkTyditC83EqQfRv24kAAOCOAADjlAAA4psAAN+lAADUswAAubsKBKO7QBSKun0g&#10;dbLBMDyR6V4offRrKHL0bCdo9GonX/VpJlr1aCZW9WfbiQAA3o4AAOCUAADgnAAA1qkAAL7AAACZ&#10;1AAAetEkF1nOXy1Pz7EwLcLpRhyu+FIfn/dZH5L3WR+H91kfe/daIHL3W9mIAADcjQAA2pUAAM2k&#10;AAC7twAAo8sAAH3nAAFV7QwULOc/NSPqlDMb5uI3FdD6Qhe++UcXtflGFqr5Rhig+UgZlflL2IgA&#10;ANaPAADEoAAAtrAAAKPCAACI1wAAaPUBAj/9BQ8R+SgxDvt7Lg75yS0P7fsyE9L6PBPG+j0Tvvo8&#10;Ern6OxKx+jzWhgAAxJgAALCqAAChugAAjMwAAHPkAAFX+gECMv4GEw78JS0M/GkqDPyuKg377CsP&#10;5vsyENT7NRHK+zcQxfs1EMH7NMqLAACxogAAn7QAAI3CAAB41gAAY+0AAUr8AQIq/gYUDfwjKwz8&#10;XCgL/JcmC/zOJwv6+yYN4/wsDtb8Lg7O/C4OyfwvuJYAAKGrAACOvAAAfMoAAGndAABY8gECQfwB&#10;AyP+BhUM/CInC/xUJQr9hiMK/bcjCvzlJAr0/CIL4fwnDNf8KQzR/CqnoAAAkbQAAH/DAABu0wAA&#10;XuMAAE7zAQI5/QEEHf0HFQv8ISQK/U0iCf13IAn9oyAJ/c0gCP31HQjw/B4K3/wjC9j8JfwVDS37&#10;DxUy+w8jMfsOMjD8DkQv/A5VLvwNaSz8DYAr/AyZKfwLtCb8C9Ek/ArwI/QL/CbcD/sxzBH7OL8T&#10;+jyzFPo//SIKIvwXDi37EBgz+w8nMvsPOjH7Dk0w/A5iL/wNfC38DZkr/Ay4KPwL2SX7C/ol5Q77&#10;LtER+zjBE/o9tBT6QacW+UT9MAcY/SUKIvsXDzD7EBs1+xAtNPsPRDP7D1sx/A54L/wOmC38Db0q&#10;+wziJ/QN/CvXEfs4wxT6PrQV+kOmF/lGmRj5Sf5DAwr9NwcW/CgLI/saEDH7ER83+xA2NvsQUjT7&#10;D3Iy/A6YL/wNxCv4DfAr4BD7NscU+kCzFvlFoxj5SJQZ+UyIGvhP/lUBAv5MAgf9PgYU/C4KIvsc&#10;EjP7EiQ5+xFEN/sQaTX7D5gx+w7PLPAO+y/MFPpAsxf5R58a+EyOG/hQgBz4U3Ud91bzYwAA+l4A&#10;Af1WAgT+SgQO/TcJIPsfEjT6Ey06+hFbOPYUlTXxGdcw2BP6PbIY+UqZHPhRhB73VnUf91lpIPdb&#10;XyH2XeBuAADobQAA82oAAPpkAQL9WAMI/UMHG/glFjXqJks63DeOMNE5zjGyHfVMjh73V3Yh9l1l&#10;I/ZhWCP1Y04k9WRGJfVl0XYAANZ3AADbdwAA4ncAAOt1AAD1bQAB4l4SF81bRiW/Y4ghr17EK383&#10;6lZaJvVoSin0bEAq9G04KvRtMyv0bC8s9GvKeQAAzXwAAM9+AADSgQAA0oUAANKIAADChQwFsYdB&#10;D6OLgQ+Kf7slVVveVSpA828pQPRtKD/0bCc+9GomPfVoJj31Z8l6AADLfAAAzX8AAMyEAADIiwAA&#10;v5UAAKOlAwGPpjAJe6dtEWyjrxxEjdw/H3b3WCBs9lwhYvZdIVz2XiFW9l4hU/ZeyHoAAMp8AADL&#10;gAAAyIUAAMCPAACqowAAhr0AAGjAGQlSwFMbScGeGzK52isUqPo+Fpr6QxmN+UsagvhNG3j4UBxv&#10;+FLHegAAyXwAAMeBAAC6jQAAqJ4AAI+zAABtywAASNsFBCnYNh8j24YdHNvRHwzO/CkPuvszEbD7&#10;NxGm+zkTnfo8FZL6QcZ6AADFfQAAtosAAKWbAACRrAAAd8AAAFnXAAA17wEBDPMeGAj2cBUH98EU&#10;BvD9FQvR+yUNxPwrDbz8LQ63/C4Or/swxXkAALyDAACklwAAkacAAHy4AABkywAAS94AACj2AQEF&#10;/hcOBP5eDAT+pgwE/ecNB+j9GgrU/CILyvwlC8T8JgvA/CfBegAAqo4AAJOiAACAsQAAa8EAAFbU&#10;AABB5AAAIPgBAQT+Fw0E/lMMBP6OCwT+yAsE/vwLB+P9GgjW/B4JzvwhCsj9IrCHAACbmQAAhKsA&#10;AHG6AABdyQAATdgAADjoAAEb+gEBBP4WCwT+SgsD/n0JA/6wCgP+4AoE9vsNBuH8FwjW/BwJ0Pse&#10;oJIAAIujAAB2swAAY8IAAFTQAABF2wAAMOwAARb7AQEE/hYKA/5ECgP+cAkD/p0JA/7HCQP+8QgE&#10;8fsMBt/8FgfY/Bn9Dgog/QoTIv0JISD9CC8e/QlCHv0IVRz9CGcb/QZ9GP0GlhX+BLEP/gTPDP4D&#10;8ArzBP4P3Aj9HMoL/CTADvwutQ/7M/4bBxX9Dwse/QoVIf0JJR/9CTce/QhMHf0HYBv9B3oZ/QaW&#10;Ff4Etg/+BNgL/AT7C+UH/RjRC/wkwg38LbUP+zOpEfs4/ioDCv0cBhX9Dgog/QoXIf0JKh/9CEEe&#10;/QhZHP0HdRn9BpYV/gS6Dv0E4QvzBf4P1An9HsUN/Cu1D/szpxH7OZoT+j77OwAB/S8CB/0fBRL9&#10;Dwwf/QkbIf0IMh/9CFAd/QdvGv0GlhX+BMIO+gTwDeAH/RrGDPwntQ/7M6QS+zqWFPpAiRb5RPFL&#10;AAD3QgAB/DUBBP0jBA/9EAwe/QkgIP0IQh79B2Yb/QaVFvwFzA/xBf0RzQv8JbUP+zOhEvo7jxX6&#10;QoEX+Ud2GflL31cAAOVSAADvSgAA+D4BA/wpAwr9Ewwc/QopIPkKWR/vD5Ab5RTLGtYN9yO1D/sy&#10;mhP6PoUW+UV2GflLaRr4T14c+FPPYQAA014AANpbAADhVQAA7UoAAfo1AgbuHxQd3SNIIdAugxvF&#10;Mr8brx7rMpAV+kJ2GflLZBv4UVcd91VNH/dZRSD3W8BqAADCaQAAxWcAAMhkAADQYQAA2loAAM9Q&#10;Dgi+Tj4Vr1V5EqNTtBmDO904WR73VUcg91o8IvZeNST2YDIm9mAwKfZfu20AALpuAAC6bgAAum4A&#10;ALlvAAC2cQAAq3EEAZ1zMwePeG8IfXOoFFhb0zgmO/RdIjj2XiE49l4hOfZdITn2XSE49l66bgAA&#10;uW4AALlvAAC3cAAAsXQAAKh6AACPjAAAeZEgA2qTWwhekpsNQ4XNJxpx9kUZZvlKGl34ThtX+FEc&#10;UvhTHU/4VbluAAC5bwAAuHAAALVxAACreAAAl4kAAHagAABUrQoDRK1FDTuwiA0trMcYEKD3LA6T&#10;+zASh/o6FH36QBZ1+UQXbflHuW8AALhvAAC2cQAAqHoAAJaJAAB+mgAAXrEAADrGAQEhyCoOGsty&#10;DRTMvA4HyPgXCLb9Hgqq/CQMofwoDZj8LRCO+jW4bwAAt3AAAKx3AACWiQAAgZgAAGmpAABMvgAA&#10;KtQAAAblFwcE6WIFA+uxBALp9QQE0PwNBsH9GAi5/RwJtPwfCqz8I7hwAACycwAAnIQAAISWAABw&#10;pAAAV7YAAEDFAAAf2wAAAPYPAAD2VgAA9psAAPTaAALl/AQE0vsMBsb8FAbB/RgHvf0bt28AAKR+&#10;AACMkAAAdaEAAGCvAABLvgAAN8sAABngAAAA9hAAAPZLAAD3hAAA9rwAAPXwAALh/QUE1PsLBsr6&#10;EwbG+xWoegAAlIoAAHybAABnqgAAVLgAAEPDAAAv0QAAE+UAAAD2EAAA90MAAPd0AAD2pQAA9tMA&#10;APD1AQLf/QYD1fsLBcz6EZqHAACFlQAAb6QAAFuzAABLvgAAPMcAACjVAAAP6QEAAPcQAAD3PAAA&#10;92gAAPeTAAD2vQAA9uQAAO36AgLe/gYD1vsK/gkIEf4GERL+BB4O/gMtCv4DPwj+AlAH/gJjB/0C&#10;eQb7AZIE+gGsAvgAyAH3AOgA7wH+A9wC/gbMBf4QwAj9HbUL/CT+EwQJ/gkID/4EEg7+AyEJ/gM0&#10;B/4CSQf+Al4H/AJ1BfoBkQT4AK8C9gDQAPQA8wDkAv4E0AT+C8EH/Rm1Cv0iqA38K/whAQL+FAMG&#10;/gcHDf4EFQr+AycH/gI+B/4CVgf7AnEF+AGQA/YAtAH0ANkA7AH6AtYD/gbEBf4UtAn9H6cM/Cmb&#10;Dvsx7zMAAPclAAH9FQIE/gUHCf4DGAf+Ai8H/AJMBvoCagX2AY8D9AC7AfEA5gHfAv4ExQT+DLII&#10;/RyjDPwnlg77MIoR+zfcQgAA4zgAAO4qAAD4GAED/QUHBv4CHQb8Aj4G+QJhBPQBjgPvAcIB5gHz&#10;AssD/QmzB/0boQv8J5AO+zGCEfs4dhT6Ps1OAADRRwAA2D8AAN8xAADuHAEC/AcHBfkDJgjtBFMI&#10;4AeFB9YJuwfLB+oNtAf9GJoM/CiFD/szdhL6OmsV+kFfF/lHvlcAAMBTAADDTgAAx0YAANA6AADh&#10;JgAB3RcRCs8aQg7AIXYMtSStC6ca3RuQDfwsdhH7N2UU+j9XFvlFTRn5S0Qb+FCyYAAAsl4AALJb&#10;AACyVgAAtFEAALpIAAC5PggDqz4yCp5EaQmSRaEMezbPIlsa9UFHGflJOxv4TjId+FItH/dWJyD3&#10;Wa1kAACrYwAAqGEAAKVgAACiXwAAnl4AAJZeAACHYSMDemVcA21jlAlUVcMiLDzrRRsx+E8bMvhP&#10;HDL4UBwy+FIcNPhUrGUAAKpkAACnYwAApGIAAJ5jAACUZwAAfnQAAGN9EQFXgEsETICGBjt5vBYd&#10;bOsvEmH6ORRZ+j4VU/pCF075RhhL+UmsZQAAqmUAAKdlAACjZAAAmmcAAIZ1AABnhwAAQpsCATSb&#10;NAYsnnIGIpyyCg+W6BkIjP0dC4H8JA53+y0Qcfo1E2r6O6xmAACqZQAAp2UAAJ1rAACHeAAAcYcA&#10;AFGYAAAurgEAErkdBQ27XwQJvKUEA7vjBwOv/goEo/4QBpr9GAiR/R4LivwlrGcAAKpmAACjagAA&#10;jHgAAHWIAABdlQAAQaUAACG7AAAB0xABAdNUAQHRlQEA0tUBAcb3AQK7/gUDs/4JBK79DgWn/BWs&#10;aAAAqGkAAJZ1AAB8hwAAZZQAAE2hAAA2rwAAGcIAAADaDwAA2UkAANd/AADWtgAA1OQAAMr4AQHC&#10;/gQCvP4GA7n+CqxoAACdcwAAhoIAAG6SAABXnwAAQqoAAC63AAATyAAAANsQAADaQQAA2nAAANmf&#10;AADYyAAA1OsAAM34AQHI/gQCw/4FoXEAAI5/AAB3jgAAYJwAAEunAAA7sQAAKL0AAA/OAAAA3BAA&#10;ANs6AADcYwAA240AANq0AADZ1wAA1fAAAND6AQHM/wOTfQAAf4sAAGqYAABUpAAAQ64AADW3AAAi&#10;wgAAC9MBAADdEAAA3TQAAN5ZAADefgAA3KIAANvDAADa4QAA1/YAANP9Af8EBwb/ARAD/wAcAf0A&#10;KwH4ADwB9QBNAfEAXgDtAHIA6QCJAOUAoQDjALkA2wDNANkA5QDWAPsAygD+Ab8C/gavBv4T/gsB&#10;Av8CBQP+AREB/AAgAfYAMQDyAEUA7gBYAOkAbgDlAIcA3wChANkAugDYANUA1QDtAM0A/gG/Af4D&#10;sAT+DaQI/RryHAAA+woAAf8BBQH7ABMB8wAkAO8AOgDrAFAA5QBoAOAAhADaAKEA1gC/ANMA3QDO&#10;APYAwQH/AbIC/gelBv0Wlwr8It0sAADlHwAA8w0AAPwBBAHxABYA7AAsAOYARwDhAGAA3ACCANUA&#10;owDSAMcAzgDpAMIA/QGxAv4EogX+E5UJ/R6IDPwozDoAANIxAADZIwAA5BAAAOwBBQDoABoA4wA3&#10;AN4AWADZAH8A0ACoAMsA0wDCAPYAsAH9BJ4F/hCOCP0dgQv8JnYO+zC+RgAAwD8AAMQ2AADJKAAA&#10;1RMAAOECBgDhACEA1wFLAc4CdwHDA6kBuQLWAq8C/gWYBP4PhAj9HnUL/CdqDvsxYBH7ObFQAACx&#10;SwAAsUUAALI8AAC2LwAAwxsAAMoLDAO9DTcFrhJnBKQVnASZEcwKjAj5GXUK/SJkDfwsVxD7NE0T&#10;+jxEFfpDplkAAKRWAACiUgAAoE0AAJ1FAACeOwAApC0BAZgtJQSLM1oEfzSOBXErvhNaGeoqRhL7&#10;NzoU+j0zF/pBLBn5Ricc+UyhXAAAnloAAJpYAACVVgAAjlMAAIdQAACATwAAclAVAWdUTAFbU4AE&#10;SkuyEzA73S0WLPk/FSv6QBYs+kIYLfpDGC/5R6FdAACeWwAAmVoAAJRYAACMVgAAglcAAG9fAABP&#10;bQUAQ285AjtwcQMvbKcKHGTaGwxb+iYNVPssD077MhFK+jcTSPo9oV4AAJ5cAACZWwAAlFoAAIpa&#10;AAB2ZQAAWnIAADWFAQAhiSMCG4xdAhOLmwQJidUKA4P9CgR6/hAHcf0ZCmr8IQ1m+yyhXgAAnl4A&#10;AJpdAACSXgAAfGoAAGR2AABGggAAJJQAAAWnEQEDp08BAaiNAACoygEAoe4BAZr7AQKR/QUEiv4M&#10;BoP9FqFgAACeXwAAmV8AAIdqAABteQAAU4QAADiQAAAaoQAAALYNAAC0RQAAs3cAALKqAACvzgAA&#10;q+UAAKn4AQGk+QICof4EoWIAAJ1iAACPagAAd3gAAF2GAABEkAAALpsAABOqAAAAuQ0AALc6AAC2&#10;ZAAAto8AALW3AACz0AAAs+QAALP3AACx+gGiYwAAlWoAAIB3AABphQAAT5AAADuZAAAnowAAD7IA&#10;AAC/DgAAujMAALtZAAC6fgAAuqIAALjAAAC30wAAuugAALz7AJpqAACHdgAAc4MAAFuPAABFmQAA&#10;NKAAACGqAAALuQAAAMMOAADALwAAvlEAAL5yAAC+kgAAvbAAALzJAAC/4AAAwfMAjXYAAHmCAABl&#10;jgAATpgAAD2gAAAvpgAAHbAAAAi+AAAAxw8AAMYtAADBSwAAwmgAAMGFAADBogAAwb4AAMPZAADF&#10;6wD9AAQA+gAQAPIAGwDqACgA4gA4AN4ASADaAFcA2ABpANMAewDLAI0AyACiAMUAtgDDAMsAwQDe&#10;AL4A8QC6APwAsQH/AvUFAAD6AAQA8AARAOcAHgDfAC0A2QBAANYAUQDSAGMAzAB3AMYAjADCAKIA&#10;vgC4ALwA0AC6AOUAtwD4AK8A/gGjAv4G3xgAAOsIAADuAAUA5AASANsAIQDVADQA0QBIAMwAXQDD&#10;AHEAvwCKALsAowC0ALkAsgDQALQA8ACsAPsBogH+A5cE/g7OJwAA1RsAAN0KAADhAAQA2AAUANAA&#10;JwDLAD8AxgBVAL0AbQC2AIgAsQClAK0AwQCqANoAqQD4AJ0B/QKRA/4Khwb9F780AADDKgAAxx4A&#10;AM8MAADRAQQAygAXAMUALwC/AEwAtgBoAK4AiQCpAKwApgDNAKUA8wCYAfsCigP9CX4F/RN0CP0e&#10;sUAAALI4AAC0LwAAtyIAALwPAADAAQUAvwAdALgAQACvAGMApgCOAKAAugCcAOIAjwH6An8D/Qly&#10;Bf4UZwj9HV4M/CelSgAApEQAAKM+AACiNQAAoSgAAKUTAACyAwcAqQQrAZwFWQGQB4gBiAe6A4AE&#10;6QhxBP0OYQf9GVUJ/SFLDPwpRA/7M5tTAACZTwAAlUsAAJFFAACLPAAAhzEAAI4hAACDHhkCeSJL&#10;AW4jegJiIKwHVRfaFUMM+yQ3DfwrLhD7MigS+jcmF/o8l1YAAJNUAACOUgAAiE4AAH5JAAB1RAAA&#10;a0AAAF0/CABTQzwASkNuAj4/nwkuNswZESb3Lw8l+zARJvsxESf7NBIp+zqXVwAAk1UAAI1TAACH&#10;UAAAfUwAAHJJAABgTgAAQVsBADFeJwEpX10BIF6TBBVaxgsHVvkWB0/8GQlJ+x4LRfskDkP7LJdY&#10;AACTVgAAjlQAAIhSAAB+UAAAalcAAE5hAAApbwAAD3oUAQl7TQEFfIcBAnq+AQB68wAAc/8BAmv9&#10;BwVl/BAHYPwbmFgAAJRXAACPVgAAiFUAAHVdAABaaQAAPXIAABx+AAAAkwoAAI1AAACNcQAAjaMA&#10;AIzCAACL3AAAiO4AAIH6AQJ8/gWYWgAAlFkAAJBYAACBXwAAZ20AAEp2AAAwfgAAFIoAAACYCwAA&#10;ljUAAJReAACUhwAAk6UAAJO7AACUzAAAlN4AAJXyAJhcAACUWwAAiGEAAHNuAABYeQAAPYEAACeJ&#10;AAAPlAAAAJ4LAACcLwAAnFMAAJt0AACalQAAmqoAAJu8AACdygAAoNoAmV0AAI9iAAB7bwAAZHsA&#10;AEqEAAA0iwAAIZIAAAudAAAAowwAAKEqAACiSgAAomoAAKKHAAChogAAobMAAKLBAAClzQCTYwAA&#10;gW8AAG56AABXhQAAP40AAC6SAAAdmgAACaUAAACoDQAApygAAKdGAACnYAAAp3sAAKeWAACmqwAA&#10;p7kAAKnGAIdwAAB1egAAYYUAAEqOAAA4lAAAKZkAABmgAAAGqwAAAK0NAACsJQAArEEAAKxZAACs&#10;cQAArIoAAKyiAACrtAAArcEA7gAEAOcADwDfABoA2QAmANMANADMAEIAyABQAMIAXQC8AG0AuAB9&#10;ALIAjQCtAJ0ArQCxAKoAwQCpANIAqwDqAKkA+gDkBQAA5QAEAN0AEADWABwAzgAqAMcAOQDAAEgA&#10;uwBYALQAZwCwAHkAqwCMAKcAoAClALMAowDEAKIA2AChAOwAngD6ANIVAADZBgAA2gAFANMAEQDK&#10;AB8AwQAvALoAQQCzAFEArABiAKcAdgChAIkAngCfAJ0AtgCbAMoAmQDfAJYA8gCPAfkCwiIAAMYX&#10;AADMCAAAzgADAMQAEwC4ACIArwA1AKsASgCiAFwAnQByAJcAiACTAKEAkAC4AJAA0wCOAOgAiAD2&#10;AYEB/QS0MAAAtiYAALkaAAC9CgAAvQEEAK8AFACmACgAogBAAJoAVwCRAG4AjACKAIkApwCIAMUA&#10;hQDfAH4A8QF3AfwDcAP+C6c7AACmNAAApioAAKceAACpDAAApgEFAJ0AGACYADMAjwBRAIcAbwCA&#10;AJIAfAC3AHoA2AB0APABawH7A2ID/QtaBf0VnEUAAJk/AACXOQAAlDAAAJEjAACOEAAAlAEDAI4A&#10;IQCDAEgAeAFyAHMBowBvAdABaAH2AloC+wZQBP0ORwb8GEAJ/SCSTgAAjkoAAIpFAACFPwAAfjYA&#10;AHUqAABzGgAAcA8NAGcTPAFcFWkBUxSZA0oPxwo+CPUVNAj8GisK/B8lDPwkIQ/8Ko5RAACJTwAA&#10;hEwAAH1HAABzQgAAZzsAAFk0AABNMAEAQTIrADk0WwEwMowEJC27CxIj6BwKIPwfCyD7IAsh+yMM&#10;I/sojlIAAIlQAACDTQAAfEkAAHJFAABmQAAAU0AAADZJAQAfUBgAGVFMABFRfwIJT7MEA03nBgJI&#10;/QYDQ/4JBD/9EAY9/RiPUwAAilEAAIROAAB9TAAAdEgAAGFMAABFVAAAIF0AAAJtCAAAaz0AAGxw&#10;AABqmQAAabkAAGfdAABj8QAAXv0CAVn+BI9TAACLUgAAhlAAAH5PAABvUwAAVF0AADVkAAAXbAAA&#10;AHcIAABzLwAAc1cAAHN3AAB0jwAAdaUAAHbCAAB02gAAcu0AkFUAAIxUAACGUwAAelcAAGJiAABF&#10;awAAKXEAABF4AAAAgAkAAHwpAAB6SgAAemgAAHuAAAB9kgAAf6QAAIK3AACDygCQVwAAjFYAAIJa&#10;AABuZgAAVHAAADh2AAAiewAADIIAAACJCQAAhyYAAIVFAACDXQAAgncAAISKAACHmgAAiagAAI23&#10;AJFZAACJXAAAdmgAAGBzAABGegAAL38AAB2EAAAJjAAAAI8KAACOJAAAjUAAAItXAACLbwAAi4YA&#10;AIyVAACOoQAAk7IAjl0AAHxpAABpdAAAUnwAADuDAAAqhwAAGYwAAAeUAAAAlwsAAJUiAACVPQAA&#10;lVQAAJRpAACSfgAAk5MAAJaiAACYrgCCagAAcXQAAFx9AABFhQAANIoAACWOAAAWlAAABZwAAACe&#10;DAAAnCEAAJw6AACdTwAAnWUAAJ16AACcjwAAnKEAAJ2rAN4ABQDYAA4A0gAYAMsAIwDEADAAugA9&#10;ALQASACwAFUAqABgAKUAcACiAH4AmwCJAJgAmACaAK4AmAC8AJcAywCWANoA1gQAANUABADPAA8A&#10;xwAbAMAAJwC0ADQArQBCAKkAUAChAFwAnQBsAJcAeACTAIkAkACZAI8AqwCQAMAAjgDPAI0A4ADG&#10;EgAAywUAAMsABADDABAAugAcAK0AKgClADgAoABIAJgAVgCSAGUAjQB1AIoAiACGAJkAhACrAIYA&#10;wwCFANYAgwDnALcfAAC6FAAAvgYAAL4AAwC0ABEApQAfAJsALgCTAEAAjwBRAIcAYACDAHUAfgCH&#10;AHsAmgB8ALUAegDJAHgA3QB2APAAqSwAAKoiAACrFwAArQgAAKsBBACgABMAkQAjAIkANgCDAEkA&#10;egBbAHQAbwByAIgAbwCgAG8AvQBtANMAawDpAGYA9ACdNgAAnC8AAJsmAACaGwAAmgoAAJQBBACE&#10;ABMAfQApAHQAQQBsAFYAaQBzAGUAkABjAK8AYADKAF4A5QBaAPUBVAH8BJJAAACQOwAAjDQAAIgr&#10;AACEHwAAfg4AAHYBAgBvABkAaQA5AGEAWgBbAH8AWACpAFQAzQBRAPIASQD6AEIC/AU8BPwOikkA&#10;AIVFAACBQAAAejoAAHMxAABpJQAAXhUAAF4CAwBUBCwASwdYAEMIhgE9B7UDNwTjBi0C/ggjBP4M&#10;HQb+ExcJ/RqGTQAAgUoAAHtGAABzQgAAaTwAAF01AABMKgAAPSIBADAiHQApJEwAICR4AhgiqAUO&#10;HdYLBRn7DwQY/g8FGv4RBxz6GIZNAACBSwAAe0cAAHNEAABpPwAAXDkAAEk2AAAsOgAADUIKAAZD&#10;PAAERG0AAkKYAQFCyAEAQO0AAD38AQE5/QICN/4Fh04AAIJMAAB8SQAAdEYAAGtCAABcQQAAPkkA&#10;ABpQAAAAVwQAAFQrAABVUAAAVWUAAFd+AABVnQAAVMEAAFPcAABS+gCITwAAg00AAH1LAAB2SQAA&#10;aUsAAFBUAAAvWQAAE10AAABiBQAAXyQAAF9EAABgXgAAY3EAAGaDAABnmgAAZrIAAGXJAIlRAACE&#10;TwAAfk4AAHRRAABeWgAAQWIAACRmAAAOagAAAGoHAABpIQAAaT4AAGpWAABsagAAbngAAHGHAABz&#10;lgAAc6oAiVMAAIVSAAB7VAAAaV8AAFBoAAA0bgAAHnAAAAp0AAAAdQgAAHIfAAByOQAAclAAAHNl&#10;AAB1dQAAd4EAAHmMAAB8lwCKVQAAg1cAAHFiAABcbAAAQnIAACt2AAAaeQAAB34AAACBCQAAgCAA&#10;AH83AAB7SwAAfF8AAHxzAAB+gAAAgIsAAIOUAIhZAAB3YwAAZW0AAE91AAA3egAAJn0AABeBAAAG&#10;iAAAAIkKAACIHwAAiDUAAIRHAACFWwAAhG4AAIV/AACGigAAh5MAfWUAAGxvAABZdwAAQn0AADCC&#10;AAAihAAAFIkAAASQAAAAkQsAAJAeAACQMwAAj0gAAJBbAACLaAAAi3oAAIuJAACRmgDSAAQAzAAO&#10;AMYAFwDAACEAuAAtAK4AOACoAEMAoABNAJoAWACVAGIAkABuAI4AewCLAIkAiACWAIcApACIALcA&#10;hwDFAMoDAADJAAQAwgAOALsAGACwACMApwAwAKAAPACXAEYAkgBTAIsAXQCIAGsAhQB6AIIAiAB/&#10;AJYAfwCnAH8AugB+AMgAuxAAAL8EAAC+AAQAtQAPAKsAGgCgACcAmAAzAI0AQACJAE0AgQBZAH4A&#10;aAB7AHcAdwCGAHUAlgB1AKoAdAC8AHMAzACtHQAArhIAALEFAACwAAMApQAQAJgAHACOACoAgwA4&#10;AHwARgB3AFQAcQBiAG8AdQBsAIYAawCYAGsArwBpAMEAaADTAKAoAACgHwAAoBUAAKEHAACeAQMA&#10;jwAQAIIAHgB2AC4AcAA+AGwATwBkAF4AYwB0AF8AhwBfAKAAXQC0AFsAxwBaAN0AlTMAAJMsAACQ&#10;IwAAjhgAAIwJAACGAQQAdQARAGkAIQBiADYAXABJAFcAXABUAHUAUgCPAFAAqABNAMAATADYAEsA&#10;7wCLPQAAhzcAAIMwAAB+JwAAeRwAAHMMAABoAQIAWwATAFMAKwBLAEQARwBfAEMAfwBAAKAAPgC+&#10;ADwA3QA6APQANQD7AYJFAAB+QQAAeDwAAHI1AABqLQAAYCEAAFQRAABJAQEAQAEfADoBSQAzAXEA&#10;LQGeACkBxwEkAesBHwH9ARkC/wMVA/4Hf0kAAHpFAABzQgAAaz0AAGE3AABVLwAARCUAAC8ZAAAd&#10;FRAAGBc8ABEZaAEKGJYCBRbEAwIU8AQBE/8DART/BAIV/wV/SQAAekYAAHNDAABrPwAAYToAAFU0&#10;AABELgAAJS4AAAM0AgABMikAATRRAAA0cgAAM5gAADK1AAAx0QAAMecAADD1AIBKAAB7RwAAdUQA&#10;AG1BAABjPQAAVzkAADpCAAAWRQAAAEUCAABDIAAARDwAAEdOAABKYQAASnsAAEiXAABHtgAARssA&#10;gUsAAHxJAAB2RgAAb0QAAGNFAABMTAAALFIAABBTAAAAUgMAAFAcAABRNwAAU00AAFVYAABZagAA&#10;W3sAAFqQAABaqQCCTQAAfUsAAHdKAABuSwAAWVQAAD5bAAAhXgAADF8AAABfBQAAXRwAAF0zAABe&#10;SgAAX1sAAGNoAABndAAAaYMAAGuTAINPAAB+TgAAdk8AAGRZAABMYQAAMGcAABtoAAAJawAAAGkG&#10;AABoGwAAaDEAAGlHAABpWwAAa2gAAG5zAABxfQAAdIcAhFEAAHxTAABtXAAAWGUAAD5sAAAobwAA&#10;GHEAAAZ1AAAAdAgAAHIbAABxLwAAckQAAHJWAABzaAAAdXMAAHd9AAB5hgCCVQAAc14AAGFoAABL&#10;bwAANHQAACN2AAAUeQAABX4AAAB/CQAAfhwAAHsuAAB5QQAAelMAAHpkAAB7cwAAfX0AAH+GAHlh&#10;AABoagAAVXIAAD53AAAsegAAIH0AABKAAAADhgAAAIcKAACGHAAAhS0AAIJAAACBTwAAgmAAAIJw&#10;AACCfQAAhIYAxwAEAMEADQC7ABYAtAAfAKkAKQCiADMAnAA+AJMARwCOAFEAhwBYAIQAZACDAHIA&#10;fwB8AHwAhwB6AJQAeQChAHoAswDAAwAAvgAEALcADQCvABcAowAhAJwALQCUADcAigBAAIQASwB/&#10;AFUAewBgAHcAawB2AHkAcwCGAHEAkwBwAKEAcQC0ALEPAAC0BAAAsgAEAKkADgCfABkAlAAjAIoA&#10;LwCBADoAegBFAHUAUABxAFsAbQBnAGsAdwBpAIUAaACTAGcApgBnALcApBsAAKUQAACmBAAApAAD&#10;AJgADwCLABoAgwAmAHYAMgBvAD4AawBLAGYAWABkAGcAYAB0AF8AhwBfAJoAXQCqAFsAugCYJgAA&#10;lx0AAJYTAACVBgAAkQEDAIMADwB3ABsAagAoAGMANgBeAEQAWABRAFYAYgBUAHMAUwCIAFEAnABP&#10;AK4ATgDAAI0wAACLKQAAiCAAAIQWAACBCAAAegEDAGwADwBeAB4AVQAtAE4APQBKAE8ARwBhAEYA&#10;eQBEAI4AQgCjAEEAvQA/ANAAhDkAAIA0AAB7LQAAdiQAAHAaAABqCwAAXwECAE4ADwBEACMAPQA2&#10;ADkATQA3AGYANACCADEAnAAvALYALQDPACsA5AB7QgAAdz0AAHE4AABrMgAAYikAAFkeAABNEAAA&#10;PAEBAC0AEwAmADIAIgBUAB0AdAAZAJUAFgC2ABMA0gASAOoADwH+AHlFAABzQgAAbT4AAGQ5AABb&#10;MwAATysAAD8hAAAnEwAADQkGAAgLKwACDVgAAQ2GAAENtQAADcgAAA7cAAAP7gAAEP4AeUUAAHNC&#10;AABtPwAAZToAAFs1AABPLwAAQCgAACEmAAABJAAAACQcAAAmOAAAJ1IAAChtAAAoiAAAKKIAACi9&#10;AAAp1QB7RgAAdEMAAG5AAABmPAAAXTkAAFI1AAA4OwAAEz0AAAA4AAAAOBoAADkxAAA+QQAAQE8A&#10;AEFmAABAfAAAP5YAAD6vAHxHAAB2RQAAcEIAAGhAAABdPwAASEYAAClMAAAOSwAAAEkCAABHFwAA&#10;SC4AAEpDAABNTQAAUVkAAFRrAABVfAAAU48AfEkAAHdHAABxRgAAaEYAAFVOAAA7VQAAHlcAAAtY&#10;AAAAVwQAAFQXAABVLAAAVkMAAFhSAABbXAAAYGgAAGN0AABkfwB9TAAAeEoAAHBLAABgUwAASFsA&#10;AC1gAAAZYQAAB2MAAABiBQAAYhkAAGArAABgQAAAYVEAAGReAABnaAAAanIAAG17AH5OAAB3TwAA&#10;aFgAAFRgAAA7ZgAAJGgAABZqAAAFbQAAAGoHAABpGAAAaSoAAGo+AABqTwAAa18AAG1pAABwcgAA&#10;cnoAfVIAAG9aAABdYwAAR2kAADFuAAAgbwAAE3IAAAR2AAAAdAgAAHMYAABxKQAAcTwAAHJMAABy&#10;XAAAc2oAAHVzAAB3egB0XQAAZWUAAFJsAAA7cQAAKXUAAB12AAAQeQAAAn0AAAB/CQAAfRkAAHgo&#10;AAB4OgAAeUkAAHlYAAB5ZwAAenMAAHx7AL4ABAC3AAwAsQAVAKYAHQCgACYAmQAwAJAAOQCJAEIA&#10;ggBJAHwAUQB5AFsAdgBlAHQAcAByAHoAcACGAG4AkQBtAJwAtgIAALMABACsAA0AogAWAJsAHwCS&#10;ACkAiAAyAIAAOwB4AEMAdABNAHEAVwBrAF8AawBtAGkAeABnAIQAZwCTAGYAoACoDQAAqgMAAKcA&#10;BACfAA0AkwAXAIsAIQCAACsAeAA1AG4APQBrAEgAZwBTAGMAXABjAGwAYAB3AF4AhQBfAJcAXQCk&#10;AJwZAACcDwAAnAQAAJkAAwCNAA0AggAYAHgAIgBtAC0AZQA4AGAAQgBdAE8AWgBbAFcAZwBUAHQA&#10;VQCIAFMAlwBRAKUAkCMAAI4bAACNEQAAiwUAAIcBAwB5AA0AbgAZAGEAJABZADAAUwA8AFEASgBN&#10;AFgASgBlAEoAeABIAIkARgCZAEYArgCGLQAAgyYAAH8eAAB7FAAAeAcAAHEBAwBjAA0AVQAaAEoA&#10;JgBFADQAQgBFAEAAVgA9AGgAOgB5ADkAjwA4AKQANgC2AH03AAB5MQAAdCoAAG8iAABpGAAAYQoA&#10;AFcBAgBHAA0AOAAbADMALAAyAEMALwBXACsAawAoAIAAJgCXACUArQAiAMEAdj8AAHE6AABrNQAA&#10;ZC4AAFwmAABTHAAARw4AADYBAQAhAA0AHAAkABkAPgAVAFUAEQBuAA4AiAANAKEADAC5AAoAzwBz&#10;QQAAbT4AAGc6AABfNQAAVS8AAEkoAAA6IAAAIxAAAAAAAAAAAh4AAAU+AAAHWQAACW4AAAqMAAAL&#10;pAAADLoAAA7NAHRCAABuPwAAZzsAAF83AABVMQAASisAADskAAAfIgAAABwAAAAeFQAAIS0AACNF&#10;AAAjXAAAI3IAACKKAAAioAAAI7UAdEMAAG9AAABoPAAAYTkAAFg1AABNMQAANjYAABE3AAAANAAA&#10;ADMVAAAzKAAAOTgAAD1JAAA9WQAAPG4AADuHAAA6nQB2QwAAcUEAAGo/AABiPAAAWTsAAEVBAAAn&#10;RwAADUUAAABDAgAAQhUAAEIpAABEPAAASEkAAExPAABPXQAAUG8AAE9/AHdFAAByRAAAa0IAAGNC&#10;AABRSQAAOFAAAB1SAAAKUgAAAFADAABOFAAATicAAE89AABSSwAAVVMAAFldAABdaAAAX3IAeEgA&#10;AHJHAABrRwAAW08AAEVWAAAqWwAAGFsAAAZdAAAAWwQAAFoVAABZJwAAWjoAAFpLAABdVwAAYGAA&#10;AGRoAABncAB4SwAAcksAAGRTAABRWwAAOGAAACNkAAAUZAAABGYAAABkBgAAYhUAAGMnAABjOAAA&#10;Y0kAAGRXAABnYQAAaWkAAGxwAHhOAABrVgAAWl4AAEVkAAAuaQAAHmoAABFrAAADbwAAAGsHAABq&#10;FgAAaiUAAGo3AABrRwAAbFUAAGxiAABuagAAcXEAcVkAAGFhAABPZwAAOW0AACdvAAAbcAAAD3MA&#10;AAJ2AAAAdggAAHMWAABxJQAAcTUAAHJEAAByUgAAc2AAAHNrAAB1cgAAAQIDBAUGBwgJCgsMDQ4P&#10;EBESExQVFhcYGRobHB0eHyAhIiMkJSYnKCkqKywtLi8wMTIzNDU2Nzg5Ojs8PT4/QEFCQ0RFRkdI&#10;SUpLTE1OT1BRUlNUVVZXWFlaW1xdXl9gYWJjZGVmZ2hpamtsbW5vcHFyc3R1dnd4eXp7fH1+f4CB&#10;goOEhYaHiImKi4yNjo+QkZKTlJWWl5iZmpucnZ6foKGio6SlpqeoqaqrrK2ur7CxsrO0tba3uLm6&#10;u7y9vr/AwcLDxMXGx8jJysvMzc7P0NHS09TV1tfY2drb3N3e3+Dh4uPk5ebn6Onq6+zt7u/w8fLz&#10;9PX29/j5+vv8/f7/AAECAwQFBgcICQoLDA0ODxAREhMUFRYXGBkaGxwdHh8gISIjJCUmJygpKiss&#10;LS4vMDEyMzQ1Njc4OTo7PD0+P0BBQkNERUZHSElKS0xNTk9QUVJTVFVWV1hZWltcXV5fYGFiY2Rl&#10;ZmdoaWprbG1ub3BxcnN0dXZ3eHl6e3x9fn+AgYKDhIWGh4iJiouMjY6PkJGSk5SVlpeYmZqbnJ2e&#10;n6ChoqOkpaanqKmqq6ytrq+wsbKztLW2t7i5uru8vb6/wMHCw8TFxsfIycrLzM3Oz9DR0tPU1dbX&#10;2Nna29zd3t/g4eLj5OXm5+jp6uvs7e7v8PHy8/T19vf4+fr7/P3+/wABAgMEBQYHCAkKCwwNDg8Q&#10;ERITFBUWFxgZGhscHR4fICEiIyQlJicoKSorLC0uLzAxMjM0NTY3ODk6Ozw9Pj9AQUJDREVGR0hJ&#10;SktMTU5PUFFSU1RVVldYWVpbXF1eX2BhYmNkZWZnaGlqa2xtbm9wcXJzdHV2d3h5ent8fX5/gIGC&#10;g4SFhoeIiYqLjI2Oj5CRkpOUlZaXmJmam5ydnp+goaKjpKWmp6ipqqusra6vsLGys7S1tre4ubq7&#10;vL2+v8DBwsPExcbHyMnKy8zNzs/Q0dLT1NXW19jZ2tvc3d7f4OHi4+Tl5ufo6err7O3u7/Dx8vP0&#10;9fb3+Pn6+/z9/v8AAQIDBAUGBwgJCgsMDQ4PEBESExQVFhcYGRobHB0eHyAhIiMkJSYnKCkqKywt&#10;Li8wMTIzNDU2Nzg5Ojs8PT4/QEFCQ0RFRkdISUpLTE1OT1BRUlNUVVZXWFlaW1xdXl9gYWJjZGVm&#10;Z2hpamtsbW5vcHFyc3R1dnd4eXp7fH1+f4CBgoOEhYaHiImKi4yNjo+QkZKTlJWWl5iZmpucnZ6f&#10;oKGio6SlpqeoqaqrrK2ur7CxsrO0tba3uLm6u7y9vr/AwcLDxMXGx8jJysvMzc7P0NHS09TV1tfY&#10;2drb3N3e3+Dh4uPk5ebn6Onq6+zt7u/w8fLz9PX29/j5+vv8/f7/bWZ0MQAAAAADARUAAAEAAAAA&#10;AAAAAAAAAAAAAAABAAAAAAAAAAAAAAAAAAAAAQAAAAECAwQFBgcICQoLDA0ODxAREhMUFRYXGBka&#10;GxwdHh8gISIjJCUmJygpKissLS4vMDEyMzQ1Njc4OTo7PD0+P0BBQkNERUZHSElKS0xNTk9QUVJT&#10;VFVWV1hZWltcXV5fYGFiY2RlZmdoaWprbG1ub3BxcnN0dXZ3eHl6e3x9fn+AgYKDhIWGh4iJiouM&#10;jY6PkJGSk5SVlpeYmZqbnJ2en6ChoqOkpaanqKmqq6ytrq+wsbKztLW2t7i5uru8vb6/wMHCw8TF&#10;xsfIycrLzM3Oz9DR0tPU1dbX2Nna29zd3t/g4eLj5OXm5+jp6uvs7e7v8PHy8/T19vf4+fr7/P3+&#10;/wABAgMEBQYHCAkKCwwNDg8QERITFBUWFxgZGhscHR4fICEiIyQlJicoKSorLC0uLzAxMjM0NTY3&#10;ODk6Ozw9Pj9AQUJDREVGR0hJSktMTU5PUFFSU1RVVldYWVpbXF1eX2BhYmNkZWZnaGlqa2xtbm9w&#10;cXJzdHV2d3h5ent8fX5/gIGCg4SFhoeIiYqLjI2Oj5CRkpOUlZaXmJmam5ydnp+goaKjpKWmp6ip&#10;qqusra6vsLGys7S1tre4ubq7vL2+v8DBwsPExcbHyMnKy8zNzs/Q0dLT1NXW19jZ2tvc3d7f4OHi&#10;4+Tl5ufo6err7O3u7/Dx8vP09fb3+Pn6+/z9/v8AAQIDBAUGBwgJCgsMDQ4PEBESExQVFhcYGRob&#10;HB0eHyAhIiMkJSYnKCkqKywtLi8wMTIzNDU2Nzg5Ojs8PT4/QEFCQ0RFRkdISUpLTE1OT1BRUlNU&#10;VVZXWFlaW1xdXl9gYWJjZGVmZ2hpamtsbW5vcHFyc3R1dnd4eXp7fH1+f4CBgoOEhYaHiImKi4yN&#10;jo+QkZKTlJWWl5iZmpucnZ6foKGio6SlpqeoqaqrrK2ur7CxsrO0tba3uLm6u7y9vr/AwcLDxMXG&#10;x8jJysvMzc7P0NHS09TV1tfY2drb3N3e3+Dh4uPk5ebn6Onq6+zt7u/w8fLz9PX29/j5+vv8/f7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lQD/////////////////////////BgCL////////&#10;//////////////81AACX////////////////////////rvL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X/////////&#10;////////////////FABi//////////////////////9UAAAT//////////////////////8BAAAU&#10;///////////////////////mCBts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0p8////////////////////////AAAK&#10;//////////////////////8LAAAA/////////////////////5kAAAAA////////////////////&#10;//8hAQAA/////////////////////////8L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jAUQ//////////////////////9dAQAA////////////////////&#10;//8DAAABn////////////////////x8AAAAAqv///////////////////8kBAAAA0///////////&#10;////////////Ox5v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+4////////////////////&#10;////HAEB//////////////////////8MAAAAav///////////////////5YAAAAAGv//////////&#10;/////////wQAAQAAHv///////////////////zQAAAAAMf////////////////////9AAgACW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3Id//////////////////////9uAgEAuP//////////&#10;//////////8BAAABFP///////////////////xcAAAAAAP//////////////////3QEBAAEAAP//&#10;/////////////////wUBAQAABP///////////////////6ADAAAABP//////////////////////&#10;Wi+H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oAYA4f////////////////////8JAAABJ////////////////////1gBAAAAAP//&#10;/////////////////wMAAAAAAL///////////////////wEBAAEAAeX//////////////////wcC&#10;AQAAANv//////////////////2wFAgEBAP////////////////////+4BQMDO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+Y////////////////////////FQABN///&#10;/////////////////9cBAAAAA////////////////////wkAAQAAAXb//////////////////wAB&#10;AAAAACD//////////////////wMDAQAAAC3//////////////////2MAAQAAATD/////////////&#10;//////8FAAAAAUX///////////////////8uAgIBAYn/////////////////////wmDe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24Xav////////////////////9VAgEAAP///////////////////zEA&#10;AAEAAK///////////////////wIAAAAAARP//////////////////wcBAQEBAAL/////////////&#10;/////0EDAgEAAAH///////////////////8DAgEAAAH///////////////////8IAwACAQr/////&#10;//////////////9VAQEBABT/////////////////////DwYmP3v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5///////////////////////&#10;oxEDCP///////////////////8EEAAABA9T//////////////////wABAAEBARn/////////////&#10;/////wMCAAEAAAL//////////////////xoCAQAAAACQ/////////////////8cDAQAAAAGx////&#10;//////////////8FAAECAALQ//////////////////9AAwEBAgL2////////////////////BQMC&#10;BAH/////////////////////FgQDCAH4/////////////////////4n2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9lEP//////////////////////JAECAP//////////////&#10;/////zUAAwEDAjb//////////////////wIBAAQCAAD//////////////////wsAAgEDAANI////&#10;/////////////38CAAEAAgIP//////////////////8AAQEAAwAa//////////////////8uAQEB&#10;AgEn///////////////////sAQICAgI5////////////////////DQUDAwBB////////////////&#10;////jgUFBwJB/////////////////////03L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2ENAv////////////////////9FBQMDCFP//////////////////wMBBQMBAAn/////&#10;/////////////wcABAEAAgKO/////////////////0EBAgABAAIF//////////////////8BAQAA&#10;AQAB//////////////////8QAAIBAAAC//////////////////+iBAEAAAEF////////////////&#10;////AwQCAwIG////////////////////RggDBAQJ/////////////////////xcrYoC6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zP//////&#10;//////////////9BFwwHAQ3//////////////////wYIAQQAAgXs/////////////////xsDBAIA&#10;AAEW/////////////////7wFAgABAQEB0v////////////////8AAQAAAAEBbv//////////////&#10;//9gBAABAwEBlP//////////////////BQEAAgAC4f//////////////////JAgDAQMJw///////&#10;////////////zQ8OESo+//////////////////////D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8qr&#10;inf//////////////////0kOAgYDAgE9/////////////////3IDAAEAAQQC////////////////&#10;//8HAgIDBAMCNf////////////////87AgEDAgECDv//////////////////AgMBAQIAGv//////&#10;////////////DQMCCgUENf//////////////////jgkCDQkMSf///////////////////0uY9P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Ke04vJBEN//////////////////8ICQUCBAUGh/////////////////8NAgMDAgICAP//////&#10;//////////+pAQQCBQAEAv//////////////////BQMDBAcABv//////////////////XgIECQAE&#10;Cv///////////////////xAmTIqm6P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9/J////////&#10;//////////8dCgYJBgMDF/////////////////9lBQEDAwECAOH/////////////////AgIDAwQC&#10;CH//////////////////NAMAAggAAH3//////////////////wIMBRcoUf//////////////////&#10;/7H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thFMvKSAg&#10;G///////////////////AQMDAgIBATL/////////////////DQEAAQYABAf/////////////////&#10;tgADBwcIDBT//////////////////x5BheH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9PLZ6///////////////////&#10;BAgIBgQABQf/////////////////XwIDCwUHAwXm/////////////////wUNECY8WoD/////////&#10;/////////8z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ZhwVDwcQCQhw////////&#10;////////9gQGDQYJCw4s/////////////////wUwidL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7mtkomEhZeU/////////////////w8ECRsuX42D&#10;/////////////////5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/////////ykVasf/////////////////////////&#10;////////////////////////////////////////////////////////////////////////////&#10;////////////////////////////////////////////////////////////////////////////&#10;////////////////////////////////////////////////////////////////////////////&#10;////////////////////////////////////AAAAAAAAAAAAAAAAAAAAAAAAAAAAAAAAAAAAAAAA&#10;AAAAAAAAAAAAAAAAAAAAAAAAAAAAAAAAAAAAAAAAAAAAAAAAAAAAAAAAAAAAAAAAAAAAAAAAAAAA&#10;AAAAAAAAAAAAAAAAAAAAAAAAAAAAAAAAAAAAAAAAAAAAAAAAAAAAAAD/////////////////////&#10;////////////////////////////////////////////////////////////////////////////&#10;/////////////////////////////////////////////////////////////////////////wAA&#10;AP/uAA5BZG9iZQBkAAAAAAD/wAAUCAKAAoAEAREAAhEBAxEBBBEB/8QAHwAAAQUBAQEBAQEAAAAA&#10;AAAAAAECAwQFBgcICQoL/8QAtRAAAgEDAwIEAwUFBAQAAAF9AQIDAAQRBRIhMUEGE1FhByJxFDKB&#10;kaEII0KxwRVS0fAkM2JyggkKFhcYGRolJicoKSo0NTY3ODk6Q0RFRkdISUpTVFVWV1hZWmNkZWZn&#10;aGlqc3R1dnd4eXqDhIWGh4iJipKTlJWWl5iZmqKjpKWmp6ipqrKztLW2t7i5usLDxMXGx8jJytLT&#10;1NXW19jZ2uHi4+Tl5ufo6erx8vP09fb3+Pn6/8QAHwEAAwEBAQEBAQEBAQAAAAAAAAECAwQFBgcI&#10;CQoL/8QAtREAAgECBAQDBAcFBAQAAQJ3AAECAxEEBSExBhJBUQdhcRMiMoEIFEKRobHBCSMzUvAV&#10;YnLRChYkNOEl8RcYGRomJygpKjU2Nzg5OkNERUZHSElKU1RVVldYWVpjZGVmZ2hpanN0dXZ3eHl6&#10;goOEhYaHiImKkpOUlZaXmJmaoqOkpaanqKmqsrO0tba3uLm6wsPExcbHyMnK0tPU1dbX2Nna4uPk&#10;5ebn6Onq8vP09fb3+Pn6/9sAQwACAgICAgIDAgIDBQMDAwUGBQUFBQYIBgYGBgYICggICAgICAoK&#10;CgoKCgoKDAwMDAwMDg4ODg4PDw8PDw8PDw8P/9sAQwECAwMEBAQHBAQHEAsJCxAQEBAQEBAQEBAQ&#10;EBAQEBAQEBAQEBAQEBAQEBAQEBAQEBAQEBAQEBAQEBAQEBAQEBAQ/90ABABQ/9oADgQBAAIRAxEE&#10;EQA/AP38r/fw/wB/D/fwKAAKAAKAAKAAKAAKAAKAAKAAKAAKAAKAAKAAKAAKAAKAAKAAKAAKAAKA&#10;AKAAKAAKAAKAAKAAKAAKAAKAAKAAKAAKAAKAAKAAKAAKAAKAAKAAKAAKAA/Cr/go/wD8FH08NLqf&#10;7P8A+z/qYbWGD22t65bPkWgOVe1tXU/67tJID+7+6p35KAEyipRcZLRi/wDBOD/go+viVdM/Z/8A&#10;2gNTxrChLfRNcuX/AOPz+FLS6dv+W3QRyE/vPusd+C4TseB/YOV/9AtP/wAAj/kfupQUP+wcr/6B&#10;af8A4BH/ACCgA/sHK/8AoFp/+AR/yCgA/sHK/wDoFp/+AR/yCgA/sHK/+gWn/wCAR/yCgA/sHK/+&#10;gWn/AOAR/wAgoAP7Byv/AKBaf/gEf8goAP7Byv8A6Baf/gEf8goAP7Byv/oFp/8AgEf8goAP7Byv&#10;/oFp/wDgEf8AIKAD+wcr/wCgWn/4BH/IKAD+wcr/AOgWn/4BH/IKAD+wcr/6Baf/AIBH/IKAD+wc&#10;r/6Baf8A4BH/ACCgA/sHK/8AoFp/+AR/yCgA/sHK/wDoFp/+AR/yCgA/sHK/+gWn/wCAR/yCgA/s&#10;HK/+gWn/AOAR/wAgoAP7Byv/AKBaf/gEf8goAP7Byv8A6Baf/gEf8goAP7Byv/oFp/8AgEf8goAP&#10;7Byv/oFp/wDgEf8AIKAD+wcr/wCgWn/4BH/IKAD+wcr/AOgWn/4BH/IKAD+wcr/6Baf/AIBH/IKA&#10;D+wcr/6Baf8A4BH/ACCgA/sHK/8AoFp/+AR/yCgA/sHK/wDoFp/+AR/yCgA/sHK/+gWn/wCAR/yC&#10;gA/sHK/+gWn/AOAR/wAgoAP7Byv/AKBaf/gEf8goAP7Byv8A6Baf/gEf8goAP7Byv/oFp/8AgEf8&#10;goAP7Byv/oFp/wDgEf8AIKAD+wcr/wCgWn/4BH/IKAD+wcr/AOgWn/4BH/IKAD+wcr/6Baf/AIBH&#10;/IKAD+wcr/6Baf8A4BH/ACCgA/sHK/8AoFp/+AR/yCgBrI8sTTWGhf8AwR/yP//Q/fyv9/D/AH8P&#10;9/AoAAoAAoAAoAAoAAoAAoAAoAAoAAoAAoAAoAAoAAoAAoAAoAAoAAoAAoAAoAAoAAoAAoAAoAAo&#10;AAoAAoAAoAAoAAoAAoAAoAAoAAoAAoAAoAA6UAB+Fv8AwUg/4KOr4XTUv2f/ANn/AFQNrTB7fXNb&#10;tnyLRSMPa2si/wDLbtJIp/d/dU78lAAP522ZnYu5LMxySeSSe5oAARmRg6EqynII4II70AB/RJ/w&#10;Te/4KOr4nTTfgB+0BqgXWVCW+h63cvj7YB8qWl1I3/LboI5D/rPut8+C4TsB+6VBQBQABQABQABQ&#10;ABQABQABQABQABQABQABQABQABQABQABQABQABQABQABQABQABQABQABQABQABQABQABQABQABQA&#10;BQABQABQABQABQABQABQABQAH//R/fyv9/D/AH8P9/AoAAoAAoAAoAAoAAoAAoAAoAAoAAoAAoAA&#10;oAAoAAoAAoAAoAAoAAoAAoAAoAAoAAoAAoAAoAAoAAoAAoAAoAAoAAoAAoAAoAAoAAoAAoAAoAD8&#10;L/8Ago9/wUfXwqupfAH9n/VA2tsGt9a1y2fIsweHtbV1P+v7SSD/AFf3V+fJQAD+dl3aRi7kszEk&#10;knJJPUk0AA2gACgAHI7RusiEqynII4II6EUAB/RN/wAE4f8Ago+vilNN+AP7QGphdaUJb6Jrly+P&#10;tvZLW6dj/r+gjkP+s+63z4LhOwH7oUFAFAAFAAFAAFAAFAAFAAFAAFAAFAAFAAFAAFAAFAAFAAFA&#10;AFAAFAAFAAFAAFAAFAAFAAFAAFAAFAAFAAFAAFAAFAAFAAFAAFAAFAAFAAFAAFAAf//S/fyv9/D/&#10;AH8P9/AoAAoAAoAAoAAoAAoAAoAAoAAoAAoAAoAAoAAoAAoAAoAAoAAoAAoAAoAAoAAoAAoAAoAA&#10;oAAoAAoAAoAAoAAoAAoAAoAAoAAoAAoAAoAD8K/+Cj//AAUfXwyup/AD9n/Uw2sMGt9b1y2fItAe&#10;HtbVx/y2I4kkB/d8qvz5KAAfzuszOxdyWZjkk8kk9zQADaAA/a//AIJzf8E4Z/iLNpvx4+PWnND4&#10;UjK3GkaPOu1tTI5Se4U8i2HVUP8Arep/d/fTPlszzNUv3NF+91fb/gnyVStPMpuhQdqKdpSX2mt4&#10;xfbpKXyjrdpf+CjH/BOCb4dS6j8dvgJpzS+FJC1xq+jQLk6YTy9xbqOTbHqyAfuuo/d/c+Yy7M1U&#10;fsar97o+/wDwT6aOyLp1J5dNUazvRfwy/l7Rk+38sn6S1s3+J9fUFn1Q5WZGDoSrKcgjggjuKAA/&#10;oi/4Jwf8FH18TLpn7P8A+0BqYXWFCW2ia3cvj7Z2S1unP/LYcCOQn95wrfPguE7AfupQUAUAAUAA&#10;UAAUAAUAAUAAUAAUAAUAAUAAUAAUAAUAAUAAUAAUAAUAAUAAUAAUAAUAAUAAUAAUAAUAAUAAUAAU&#10;AAUAAUAAUAAUAAUAAUAAUAB//9P9/K/38P8Afw/38CgACgACgACgACgACgACgACgACgACgACgACg&#10;ACgACgACgACgACgACgACgACgACgACgACgACgACgACgACgACgACgACgACgACgACgACgAPwv8A+Cj/&#10;APwUeXwqup/s/wDwA1MNrbB7fW9bt2yLMHKyWtq4/wCW3aSQH93yq/PkoAB/OwzM7F3JZmOSTyST&#10;QACUAB+4X/BOX/gm9J41fTfj1+0Bphj8PKUuNG0W4XDXxB3Jc3SHkQd0jP8ArOrfJgOHyuZ5mqd6&#10;NF+91fb/AIJ8jVnPNJOjRdqC0lJbz7xi/wCXpKS32j1a/oziijhjSGFQkaAKqqMAAcAADoBQfBXu&#10;7s+ppUoUoKnTVktElsl5CSRRzxNDMoeOQFWVhkEHggg9Qa/GnpI/ZY7IdSnGpBwmrp6NPqj+c3/g&#10;o1/wTek8FPqXx6/Z/wBML+Hm33Gs6Lbrk2H8T3Nsg5MHUvGB+76j5MhPusszT2lqNZ+90ff/AIP5&#10;hc+dhOWXSVOq70XtJ/Y7Rk/5f5ZPbZ9G/wAPa+rKPphysyMHQlWU5BHBB9aAA/on/wCCcH/BR5fF&#10;S6Z+z/8AH7UgutKEttD1u4b/AI/cfKlrdOf+W3QRyE/vPut8+C4TsB+59BQBQABQABQABQABQABQ&#10;ABQABQABQABQABQABQABQABQABQABQABQABQABQABQABQABQABQABQABQABQABQABQABQABQABQA&#10;BQABQABQAH//1P38r/fw/wB/D/fwKAAKAAKAAKAAKAAKAAKAAKAAKAAKAAKAAKAAKAAKAAKAAKAA&#10;KAAKAAKAAKAAKAAKAAKAAKAAKAAKAAKAAKAAKAAKAAKAAKAAKAA/C3/go7/wUgTwuuqfAD9n/Uw2&#10;tHdba1rls4IswciS1tXH/LbtJID+75VfnyUAA/nbZmdi7kszHJJ5JJoABtAAfup/wTl/4Jtv4lbT&#10;Pj7+0HphXRwVuNF0K5Qg3RHKXV2h6Rd44z/rOGb5MBg+SzPNPZ3o0Xr1fb/gny7m8ybhTdqGzf8A&#10;P5Rf8veS+LZaan9ESIsahEAVVGABwABQfCH0sIRhFQgrJbJDqBlgOlfjMt2fssdkA10SRGjkUMrD&#10;BB5BB6gipKIlCM4uMldM/nb/AOCjP/BNuTwy+p/Hz9n3TC+jHfc61oVsmTZ93urRF6w9TJEB+75Z&#10;fkyF+7yzNOe1Gs9ej7/8EnY+bjKWXNQqO9B7P+Tyk/5e0umz0sz8La+tKPpxyO0bB0JVlOQRwQR3&#10;FAAf0Sf8E4v+CkCeJ10v9n/4/wCpbdZUJbaJrdw+BeY+VLW6c9JuixyE/vOFb58FwnYD90qCgCgA&#10;CgACgACgACgACgACgACgACgACgACgACgACgACgACgACgACgACgACgACgACgACgACgACgACgACgAC&#10;gACgACgACgACgACgACgAP//V/fyv9/D/AH8P9/AoAAoAAoAAoAAoAAoAAoAAoAAoAAoAAoAAoAAo&#10;AAoAAoAAoAAoAAoAAoAAoAAoAAoAAoAAoAAoAAoAAoAAoAAoAAoAAoAAoAD8K/8Ago//AMFHl8Mj&#10;U/2f/wBn/Uw2snfba3rls/8Ax59VktLV1/5bdpJAf3fKr8+SoAH87jMzsXclmY5JPJJNAAJQAm0t&#10;z96/+Cc3/BNc6idM+Pv7RGl4tPludE0C5T/W90ur2Nv4P4ooiPm4Z+MKUfIZnmnJejQevV9vTzPk&#10;OaWbScYO2GW761PJf3O7+3svdu3/AEGABQFUYA4AFM+GProxjGKjFWSFoAoKBgA6V+My3Z+yx2QB&#10;UlANZVdSjgMpGCD0IoAmUVJOMldM/nz/AOCjH/BNhtOOqfH39njS91r89zreg2yf6kdXurKNf4Or&#10;SxAfLyyDGVH3GWZpzWo13r0ff18xJHzKlLLXyy1odH/J5P8Audn9nZ+7qvwVr7AZ9OnfYcrMjB0J&#10;VlOQRwQR3FADP6Iv+CcH/BR9fEy6X+z98f8AUtusKEttD1u4f/j86KlrdO3/AC26COQn95wrfPgu&#10;E7AfupQUAUAAUAAUAAUAAUAAUAAUAAUAAUAAUAAUAAUAAUAAUAAUAAUAAUAAUAAUAAUAAUAAUAAU&#10;AAUAAUAAUAAUAAUAAUAAUAAUAAUAB//W/fyv9/D/AH8P9/AoAAoAAoAAoAAoAAoAAoAAoAAoAAoA&#10;AoAAoAAoAAoAAoAAoAAoAAoAAoAAoAAoAAoAAoAAoAAoAAoAAoAAoAAoAAoAAoAD8L/+Cj3/AAUf&#10;Xwoup/AD9n/Uw2tndb63rdu/Fl2e1tXU/wCv7SSD/V/dX58lAAP52GZnYu5LMxySeSSaAASgBNpK&#10;7P35/wCCcP8AwTc3/wBl/tA/tDaXhfkudC0C6Tr/ABR3l4jfnFCw9HcdFoPjszzTlvRovXq/0R8i&#10;+bNXZaYZf+VPT/p35/b/AMPxfv8A0HxB9bGKilGKskFAFBQABQMAHSvxmW7P2WOyAKkoAoABCAet&#10;AEyipKz2PwA/4KPf8E3Ch1T9oL9nrS8g77rXtBtk4H8Ul3Zov4tLEB6ug6rX2+WZpe1Gu9ej/Rk7&#10;HyycsrlyvXDv/wAp+T/udn9nr7u34D19iUfVJp6ocjsjB0JVlOQR1BHcUAM/on/4Jw/8FH18VLpn&#10;wA+P+phdaXZbaHrdw/8Ax+AcJa3bsf8AX9BHIf8AWfdb58FwnYD9z6CgCgACgACgACgACgACgACg&#10;ACgACgACgACgACgACgACgACgACgACgACgACgACgACgACgACgACgACgACgACgACgACgACgACgAP/X&#10;/fyv9/D/AH8P9/AoAAoAAoAAoAAoAAoAAoAAoAAoAAoAAoAAoAAoAAoAAoAAoAAoAAoAAoAAoAAo&#10;AAoAAoAAoAAoAAoAAoAAoAAoABCcUAB+F3/BR3/gpCvhYan8AP2f9SDa0Q9treuW7n/Q+z2to6/8&#10;tu0kgOI/ur8+SgAH87bMzsXclmY5JPJJPc0AAgBYhQMk8cUAS2krs/oL/wCCc/8AwTXWw/sv4/ft&#10;EaYDdfJc6JoFygKx/wAUd3eI2fm7xwkfLwz84UB8bmeaWvRoPXq/0R8h72bPthl99X/Kn/6X/h+L&#10;97KD4k+vjFRSjFWSCgCgoAAoAAoGADpX4zLdn7LHZAFSUAUAAUAAUATKKkrNaH4J/wDBRj/gmuuo&#10;f2p8f/2eNN23Xz3WuaBboAsgA3SXVki/xdWkhH3uWTnKn7XLM02o136P/MR8wubLH3of+m//ALT/&#10;ANI/w/D/AD6EFSVYYI4INfZjPqE01dCo7RsHQlWU5BHBBHcUAM/ol/4Jxf8ABSAeKRpf7P8A8f8A&#10;UgusgJbaHrdw/wDx+Y4S1u3Y/wCu6COQ/wCs+63z4LBOwH7o0FAFAAFAAFAAFAAFAAFAAFAAFAAF&#10;AAFAAFAAFAAFAAFAAFAAFAAFAAFAAFAAFAAFAAFAAFAAFAAFAAFAAFAAFAAFAAFAAf/Q/fyv9/D/&#10;AH8P9/AoAAoAAoAAoAAoAAoAAoAAoAAoAAoAAoAAoAAoAAoAAoAAoAAoAAoAAoAAoAAoAAoAAoAA&#10;oAAoAAoAAoAAoABCcUAB+F3/AAUh/wCCjv8Awiw1L9n74A6nnWmD2+ua3bt/x5/wvaWrj/lseRJI&#10;P9X91TvyUAA/naZmZizEkk5JPUmgABVLsFUZJ4AFAiXJJXZ/RB/wTi/4JvJ4dXTPj/8AtBaYG1Yh&#10;LnRNDuUBFsDho7u7Q/8ALbvHER+74ZhvwFR8Xmeab0KL9X+iPluV5prL/d+3/Pz1/ueX2+vu/F+6&#10;9M+MPqkklZBQAwoAAoAAoAAoGADpX4zLdn7LHZAFSUAUAAUAAUAAUAJpPRn4T/8ABR3/AIJvJ4iX&#10;VPj/APs/aYF1YB7rXNEt1wLoAFpLq0Qf8te8kQ+/yyjfkN9nlmabUa79H+jEfMtSy13WtDr/ANO/&#10;Nf3O6+z0934f54CCpKsMEcEHqDX2oz6ZNNXQqsyMGQlWHII6g0AM/ol/4Jvf8FHB4pGmfs/fH7Uw&#10;NZAS20LWrhv+PwfdS1unP/LYcCOQ/wCs+63z4LhOwH7o0FAFAAFAAFAAFAAFAAFAAFAAFAAFAAFA&#10;AFAAFAAFAAFAAFAAFAAFAAFAAFAAFAAFAAFAAFAAFAAFAAFAAFAAFAAFAAf/0f38r/fw/wB/D/fw&#10;KAAKAAKAAKAAKAAKAAKAAKAAKAAKAAKAAKAAKAAKAAKAAKAAKAAKAAKAAKAAKAAKAAKAAKAAKAAK&#10;AAKAAQnFAAfhh/wUf/4KPDwoup/s/wDwA1POtsHttb1u3b/jyB+V7W1cf8tj0kkH+r+6vz5KAAfz&#10;sszOxdyWZjkk8kk9zQACxxvK6xxqXZyAABkkngAAd6AIlKMYuUnZI/or/wCCdH/BNpPCA0z49ftB&#10;6aH10hbjRtDuFDLZg8pc3SHIM/dIz/q+Gb58BA+JzPNL3o0H6v8ARHycFLNWpzVsN0T3qeb7Q7L7&#10;e793SX7lUHxp9clYKAGFAAFAAFAAFAAFAwAdK/GZbs/ZY7IAqSgCgACgACgACgAEIzQAmr7n4af8&#10;FF/+CbSeLhqfx6/Z900JroDXOtaJbqFW9xy9zaoOBP1MkY/1nVfnyH+yyzNLWoV36P8ARiPmWpZa&#10;3KKvQ6r+TzX9zuvs7r3dF/OtJG8TtFKpR0JDKRggjggg9CK+2GfSxkpJSi7piK7IwdCVYcgjgg0A&#10;Uf0T/wDBOD/go8vitdM/Z/8Aj9qW3WwEttD1q4bi8AG1LW6c/wDLbtHIf9Z91vnwXCdgP3PoKAKA&#10;AKAAKAAKAAKAAKAAKAAKAAKAAKAAKAAKAAKAAKAAKAAKAAKAAKAAKAAKAAKAAKAAKAAKAAKAAKAA&#10;KAAKAA//0v38r/fw/wB/D/fwKAAKAAKAAKAAKAAKAAKAAKAAKAAKAAKAAKAAKAAKAAKAAKAAKAAK&#10;AAKAAKAAKAAKAAKAAKAAKAAKAAKAA/Cv/go//wAFHx4YGp/s/wD7P+p51k77bXNbt2/48/4XtbR1&#10;P+u6iSQfc+6p35KoAP53GZnYu5LMxySeSSaYAPhhluJUggRpJJGCqqgszMxwAAOSSegoAznOMIuc&#10;3ZLVtn9Iv/BOj/gm/B8OItO+O3x705ZvFkirPpGjzqGTTVYZWe4U8G6xyqnIi6n959wPhszzTmvR&#10;oPTq/wDI+VjTlmklUqq2HWqi/t+cl/L1jHrvLSyP2voPkD64KAAKAAKAAKAAKAAKAAKBgA6V+My3&#10;Z+yx2QBUlAFAAFAAFAAFAAFAAGM0AI/FD/gox/wTgh+I0Wo/Hf4CacsXiyNWn1fR4FCrqYHLT26j&#10;gXOOWUcS9R+8+/8AX5ZmnLajXenR/wCYj5aUZZbJzpq9B7pfY84/3e66brS6P5upoZreV7e4RopY&#10;mKujAqyspwQQeQQeor7kZ9PCcZxU4O6ezGKzIwZSVI5BHBBFAFn9En/BOD/go+viZdM/Z/8Aj/qe&#10;NYAS20PW7h+LsD5Utbt2P+u7RyH/AFn3WO/BdEoD90+tMoAoAAoAAoAAoAAoAAoAAoAAoAAoAAoA&#10;AoAAoAAoAAoAAoAAoAAoAAoAAoAAoAAoAAoAAoAAoAAoAAoAAoAD/9P9/K/38P8Afw/38CgACgAC&#10;gACgACgACgACgACgACgACgACgACgACgACgACgACgACgACgACgACgACgACgACgACgACgACgAPwt/4&#10;KQ/8FHF8LpqX7P8A8ANUzrTB7bXNatmyLMEbXtbWRT/ruokkH+r+6p35KIAP52mZnYu5LMxySeSS&#10;aYAS29vcXdxHa2sTTTTMqJGilndmOFVVHJJJwAOtAGdSpCnBzm7JatvZI/pQ/wCCdH/BOKD4WRaf&#10;8c/jvp6zeMpFWfStKmAZNKRhlZZlPBuiDwOkX+/yofC5nmfPejRenV/oj5SEJ5pNVaqaw61jF/b/&#10;AL0l/L1jF7/FLoj9oqD5E+vCgACgACgACgACgACgACgACgYAOlfjMt2fssdkAVJQBQABQABQABQA&#10;BQABQABQAH4uf8FF/wDgnFB8UotQ+OfwI09YPGUStPq2lQgKmqqoy00KjgXQxyOkv+/y312WZpyW&#10;o1np0fYR8s6csuk6lJXoveK+x3lFfy/zR6bx6o/mwuLe4s7iW0u4mgngZkkjdSro6nDKynkEHgg9&#10;DX3Qz6aE4zipwd09U11RGrMjBlJUg5BHBBFAFn9En/BN/wD4KOr4oTTf2f8A4/6mBrShLbQ9auWw&#10;LtVGEtbqRj/ru0ch/wBZ91jvwXQgP3SpjAKAAKAAKAAKAAKAAKAAKAAKAAKAAKAAKAAKAAKAAKAA&#10;KAAKAAKAAKAAKAAKAAKAAKAAKAAKAAKAAKAA/9T9/K/38P8Afw/38CgACgACgACgACgACgACgACg&#10;ACgACgACgACgACgACgACgACgACgACgACgACgACgACgACgACgACgAPwv/AOCj3/BR9fCq6n8APgBq&#10;YbW2D2+t63bPkWYPD2trIp/1/USSD/V/dU78lEAH87LMzsXclmY5JPJJPc0wAmtbW6vrqGysoXuL&#10;i4dY4441Lu7ucKqqOSSTgAck0CbsZVKkKcHUqOyWrb0SP6X/APgnV/wTktfg9BYfG/44WKXPjqZV&#10;m03TZAHj0hHGQ8ikYN3j8Iug+fJAfCZnmntL0aD06vv6eR81GjPMpqrXVqK1jF/afSUl26xj85a2&#10;S/ZGg+TPqgoAAoAAoAAoAAoAAoAAoAAoAAoGADpX4zLdn7LHZAFSUAUAAUAAUAAUAAUAAUAAUAAU&#10;AB+N3/BRT/gnHa/GG3v/AI3fA6wS28dQI0upabEAkesIoyXjA4F2B+EvQ/Pgn6zLM09najXfu9H2&#10;9fID5udOeAk6tFXpPWUVvHvKK7dZRXrHW6f80F3aXVhdTWN9C9tc27tHLFIpSSN0OGVlOCGBGCDy&#10;DX3gH0FOpGpFTg7p6prZkKsyMHQlWU5BHBBFAGh/RP8A8E4f+Cj6+Kl0z4A/tAamF1tQtvomt3Lg&#10;C7A4S1u5GP8Ar+0ch/1nCsd+C6EB+59MYBQABQABQABQABQABQABQABQABQABQABQABQABQABQAB&#10;QABQABQABQABQABQABQABQABQABQABQAH//V/fyv9/D/AH8P9/AoAAoAAoAAoAAoAAoAAoAAoAAo&#10;AAoAAoAAoAAoAAoAAoAAoAAoAAoAAoAAoAAoAAoAAoAAzigAPwq/4KP/APBR5fDK6n+z/wDADUw2&#10;sMHttc1u3bItAeHtbVx/y2xkSSD/AFf3VO/JVAB/O6zMzFmJLE5JPJJpgBasLC+1S+t9M0y3ku7y&#10;7kWKGGFDJJJI52qiKoJZmJAAAyTQJu2rMK1anRpyq1ZKMVq29kj+m3/gnf8A8E5rL4I21j8aPjVZ&#10;x3fxBnQSWFi+Hi0ZHHVuzXZB5bkR9F+bLUHwWZ5n7W9Gi/d6vv8A8A+co06mYTWIxEXGktYwe77S&#10;mvxjF7by96yj+wFB8qfVBQABQABQABQABQABQABQABQABQABQMAHSvxmW7P2WOyAKkoAoAAoAAoA&#10;AoAAoAAoAAoAAoAAoAD8gP8Agoj/AME5rL44W178aPgrZx2nxBt0Ml/YJhItZRB94dluwBw3ST7r&#10;fNhq+pyzNHStRrP3ej7f8AD5upTngZOtQV6b1lFbrvKP/t0eu61upfzI39hfaXfXGmanbyWl3aSN&#10;FNDMhjkjkQ7WR0bBVlIwQRkGvvk76oR71KrCrBVKbunqmuxWVmRgykgg5BHB4pjNj+iL/gnD/wAF&#10;H18TDTP2f/2gNTC6wAltoet3L4F0AMJa3TnjzscRyH/WcKx34LoQH7qUxgFAAFAAFAAFAAFAAFAA&#10;FAAFAAFAAFAAFAAFAAFAAFAAFAAFAAFAAFAAFAAFAAFAAFAAFAAFAAf/1v38r/fw/wB/D/fwKAAK&#10;AAKAAKAAKAAKAAKAAKAAKAAKAAKAAKAAKAAKAAKAAKAAKAAKAAKAAKAAKAAKAAM4oAD8L/8Ago//&#10;AMFHl8Krqf7P/wAAdSDa2we21zWrdsizByr2tq4/5bdpJB/q/ur8+SgAH87DMzMWYkknJJ6k0ABd&#10;03TNR1nULbSNItZb2+vZEhgghQySyySHaqIiglmYnAAGSaBNpK7MK1anRpurVklFatvY/p9/4J5f&#10;8E7NP+AljafF74wWsV98RbuMPa2rYki0WNx0XqGuSDh3HCfdTuxD4DMs0dVulRfu9X3/AOAfN0aF&#10;TMKkcTio2prWEH1a2nNd/wCWP2d371uX9baD5c+rCgACgACgACgACgACgpRb2RMpKKvJ2EzXwGfc&#10;c8MZBBzzzM6GHS39pVhD/wBKkj4zO+LuH8jg6mc5jRw6X/PyrCH/AKVJM8GrnuW03yyrxb7J8z+5&#10;XYue9fy5n30wPBjJ241c/p1ZLpSjUq/jCDj+J/Nuc/So8IMqbjXz6nUa6Uo1Kv4wg4/iYrOoz/gU&#10;Kk/PkcV/5Py/5CbhX4Lmn7Qnwlwt/qsMVX/w0Yxv/wCDKkPyPxDM/p1+FeFv9VWJr/4aKjf/AMDq&#10;R/ITx+YS/h4J/wDb04L/ANJchN1flWL/AGkvBsW/quRYmS6c0qUfylL9T81xP7Qfg2N/q2S4mX+K&#10;VKP5ORTr5s9qFNf9xJP/ANxi7hXy8v2luT393hmq1/2EQX/uJnzMv2h+TJ+7w7V/8Hw/+Vi584/k&#10;p/8AgUv/AJEMivjl+0PyZv3uHaq/7jw/+Vo+xh+0tyfRS4Zq2/7CIf8AypBz5x/JT/8AApf/ACIb&#10;hX02G/aD8Gyt9ZyXEx/wypS/NxPqMJ+0l4Ok19ayLEx78s6UvzlG/wCA1XzZb0Kb/wC4kl/7j/UN&#10;wr9Kyz6dnhXirfWliqH+KjGVv/AKkvyP1TK/2hPhLirLFQxVD/FRjJL/AMF1J/kSsfmMf4mCf/bs&#10;4P8A9KcQzX7fkv0qPCHNWo0M+p02+lWNSl+M4KP4n71kP0wfBjOGo0s/p0m+lWNSl+M4KP8A5MH9&#10;sqDXt6FSP/bjkv8AyTm/yFzX9JZLxbw/ncFUybMaOIT/AOfdWE/wjJs/qXIeOeGM+gp5JmdDEJ7e&#10;zqwn/wCkyZvSz3Laj5Y14p9m7P7nZhX2TTWjR98e9GUZK8XdBSAoKAAKAAKAAKAAKAA/JP8A4KHf&#10;8E7dP+Pljd/F74PWkVl8RbSPddWq7Y4tZjQdGPAW5Ufcc8P91/4WH1GWZm6TVKs/d6Pt/wAAR8zW&#10;o1MFN4jDK9N6yguneUV3/mj13XvfF/MBqWm6ho+oXOk6tbS2V7ZyPDPBMhjliljO10dGwVZSMEHk&#10;Gvv009UFz3qFenWpxq0pXi9U0VFZkYMpIIOQRx0pjOg/on/4Jwf8FHl8VrpnwA+P+phdbAS20TW7&#10;hsC8AwqWt05/5b9o5D/rOFb58F0ID9z6YwCgACgACgACgACgACgACgACgACgACgACgACgACgACgA&#10;CgACgACgACgACgACgACgACgACgAP/9f9/K/38P8Afw/38CgACgACgACgACgACgACgACgACgACgAC&#10;gACgACgACgACgACgACgACgACgACgACgAAnFAAfhZ/wAFHf8AgpCvhddU+AHwA1INrTBrbW9ct3DL&#10;aA/K9rauM5m6iSQf6vlV+fJRAB/O4zM7F3JZmOSTyST3pgBoaPo+reIdVtNC0Gzm1DUb+VILe2gQ&#10;ySzSyHCoiLksxJwAKBNpK7OevXpUKcq1aSjFbtn9Qv8AwT3/AOCd2l/s92Fr8WPixbxaj8SLuMNb&#10;w8PDo0ci4KIejXBBxJIOF+6nGWZH59meZus3SpfD18/+AfOUKNXH1I4rFRcaa1hB7+U5rv8Ayx+z&#10;u/e+H9YelM+ZPqwoAAoAAoAArws3zvLcnwssdm2JhQox3nUlGEV6yk0jyszzTA5ZhZY3Mq8KNGO8&#10;6klCK9ZSaX4nnYrH4XCpfWKijfa71fot38hMiv8AOrj/AOnV4UcMznh8vrzzCqumHinC/wD19m4x&#10;frHnP4I44+mh4XcOSlQwWInj6q6YeKcL/wDX2bjH5x5zylmeIrP/AGPDNr+afuL7mnP/AMl/ATdX&#10;+aPG/wC0X42zCUqXCmXUcHDpKd69T8eSmn6wkf548Y/T+4vxrlS4Xy2jhIdJTvWqeuvLTT9YSEsH&#10;mNZ3xGJ5F2pxX/pUuZ/coiZr/P8A4u+kT4o8VqUM6z+vKD3hCfsof+AUuSLXk0z+F+KvH/xM4nTj&#10;m+e13B/ZhL2UPTlp8ia8mmVHIcC5KdaLqP8Avtz+5SbSfmkg5r+dYU8Zj6/LBSq1Jdryk/zbP5/h&#10;TxeOr8sFKpUl2vKT/Ns9OdXCYKneco04+dor9EGDX7fkngZ4mZ2lLLOHcXUT6+wqJf8AgUkl+J+3&#10;ZJ4G+JedpSyzh3F1E+vsKiX/AIFKKX4njPiXKb2hXUn/AHLz/wDSUxdtf0Nk30JvGrMoqUsnVFf9&#10;Pa1KP4Kcmvmrn9D5N9CbxqzKKm8nVFP/AJ+1qUfwU5P71cwfEUZSth8LWn5qm4/+nOS/yuG2v1bC&#10;fs9vFusr1qmEp+taT/8ASabP1bCfs9vFusr1qmEp+taT/wDSabRss1x0r8uAn85U1/7ew219XS/Z&#10;yeJUleeZYJf9v1n/AO4T6ul+zk8SpK88ywS/7frP/wBwlf2hmT2wL+c4fpcNtFX9nJ4lRV4Zlgn/&#10;ANv1l/7hCr+zk8Soq8MywT/7frL/ANwh/aGZLfAv5Th+rQba+Uxf7Pbxaoq9GphKnpWkv/SqaPlM&#10;X+z18WqKvRqYSp6VpL/0qmiXmuOj8WAn8pU3/wC3oNtflWc/Ql8asti5RydVl/06rUpfg5xf4X8j&#10;8qzn6EvjVlsXKOTqsl/z6rUpfg5xb+65iuIYxly4jC1oebpuS/8AKfPb52Ewa/njO/AzxMyROWZ8&#10;O4unHv7Co4/+BRTX4n88Z34GeJmSJyzPh3F04rr7Co1/4FFNfibriTKr2nXUX/fvD/0pIOa/D508&#10;Xga7jNSp1I97xkvyaPxCdPF4GvyzUqdSPe8ZL8mj2oVcJjKd4SjUj5Wkv1QZr+geFPpAeJnDCUMo&#10;z2vGC+zOXtYenLU50l5JI/orhD6RHijwoowyXP68YLaE5+1h6clXnil6JHmSyHAqTnRi6bf8jcPv&#10;UWk35tMXdX90cHfT+4vwPLS4ny2ji4/zQvRqfhz02/SET/QDgn9ovxtl7jS4ry2jjIdZQvQqfhzw&#10;b9IRIeDzGi74fE867VIp/wDk0eV/epC5r/Q3gf6aPhdxHKNDG4ieAqvpXjaF/wDr7Byj85ch/pZw&#10;D9Ovwp4mnDD5jXnl9Z9MRG0L/wDX2DlFes+QbzPE0P8Ae8M0v5oPnX3JKf8A5I/u1Fr++MtzPA5n&#10;ho43La8K1KW06clOL9JRbX4n+i+UZ1lub4WOOynEwr0ZbTpyjOL9JRbR6uFx+GxSbw9RStvZ6r1W&#10;6+YV6p7p6IUAAUAAUAB+T/8AwUI/4J3aX+0LY3XxY+E1vFp3xItI908PEcOsRxjhHPRbgAYSTo33&#10;X4wy/TZbmbo2pVfh/L/gEnzVWhUwdSWJwyvB6zgv/So+feP2t172/wDLzrGj6r4e1W70PXbOXT9R&#10;sJXguLedDHLFLGdrI6NgqwPBBr9BTTV0Ue9Rr061NVaUrxezRnqzIwdCQQQQRwQRTA3P6Jf+CcX/&#10;AAUhXxQumfAD9oDUgutALb6Lrlw4C3YHEdrdOcYm7RyH/WcK3z4LoQH7o0xgFAAFAAFAAFAAFAAF&#10;AAFAAFAAFAAFAAFAAFAAFAAFAAFAAFAAFAAFAAFAAFAAFAAFAAf/0P38r/fw/wB/D/fwKAAKAAKA&#10;AKAAKAAKAAKAAKAAKAAKAAKAAKAAKAAKAAKAAKAAKAAKAAKAAKAADxQAH4Vf8FH/APgo+PDK6n+z&#10;/wDs/wCphtYYPba5rdu+RaDlXtLVwf8AXdpJB/q/ur8+SgAH87zMzsXclmY5JPJJPc0ABp6FoWs+&#10;J9ZsvDvh2ym1LVNSmS3tra3QySzSyHaqIq5JJJ4AoJbSV3sc9evToU3Vqu0Vuz+pj/gn7/wT10T9&#10;m/Srf4l/EyCHVPiXfxZXpJDpEcg5hhPQzEHEko/3U+XJYPz7MszdZulS+H8/+AfPUcNVxtWOKxat&#10;COsIdn/NP+92W0f8W36l0HzR9SFAAFAAJkV/PniZ43cC+HWFeI4qzKFKdrxpL360/wDDTjeXzaUe&#10;7R+I+Ifi9wZwBhniOKMwhSla8aa96rL/AA043l82lHu0eBXzehCbo0b1Kn8sdWv8T2j/ANvNeVxC&#10;a/xL8U/2imd45zwXh7gFhaeq9tXSnVfnGmr04f8AbzqeiP8AHjxK+n1m2Lc8HwDgVh4ar21dKdR+&#10;caabpw/7edT5GHsMwxX8ep7KPaGsvnNqy/7djf8AvCcmv8heMPEHirjHF/XuJ8xq4qp09pNtLyjH&#10;4Yryikj/ACn4t494n4uxf1ziTMKuJqdOebaX+GPwxXlFJHfhsuwuFbnTh7z3k9ZP1k7t/NgBX6v4&#10;ffR28S+OnCWQZNVdKX/L2ovZUrd+epyqS/w8z8j9b8P/AKO3iXx04SyDJqrpS/5e1F7Klbvz1OVN&#10;f4eZ+R5lXiDBKTp4ZutP+Wmub72vdj/29JIXFf6e8D/s3cyq8lfjPO4011p4eDm/T2lTlS+UJI/0&#10;94H/AGbuZVeSvxnncaa608PBzfp7SpypfKEjJ1s6xC/dUoUV3m3OX/gMbR/8nfoLgV/ohwj9CXwc&#10;4f5Z1MseLqL7WInKf/ki5af/AJIf6IcI/Ql8HOH+WdTLHi6i+1iJyn/5IuWn/wCSB/YlWr/veMqS&#10;8otU1/5IlL75MWv7UyDgvhzh+kqGR5dRw0V0p04Q/wDSUr/M/tTIOC+HOH6SoZHl1HDxXSnThD/0&#10;lK/zOuhw/llGXtIYeLl/M1zS/wDApXl+IV9yfcn0UYqKtFWQUAOwUAMKAAKAAKAAKAAKAJlFSVpK&#10;6CvheIOCuG+IKToZ7l1HExfSpThP/wBKTt8j4XP+CuG+IKToZ5l1HExfSpShP/0pO3yPnK/D+WVp&#10;e0lh4qX80Vyy/wDAo2l+IYFfxXxd9CXwc4g5p08slhKj+1h6kof+SS56f/kh/FfF30JPBziDmnTy&#10;yWEqP7WHqSh/5I+an/5Icv8AYlalrhMZUj5SaqL/AMnTl90kNI9K/wA8OOf2buZUuevwXncai6U8&#10;RBwfp7SnzJ/OnE/zw44/Zu5lS56/BmdxqLpTxEHB+ntKfNF/OEQVbOsOrVaUKy7wbhL/AMBleP8A&#10;5OvQTFf5g+IP0dvEvgWU5Z/k1VUY/wDL2mva0rd+eHMkv8XK+6P8wfEH6O3iXwLKc8/yaqqMf+Xt&#10;Ne1pW788OZRX+Llfka0uIME5KliW6M39mouXXyb92X/bsmHtX5Lwlx9xRwji/rnDeYVcNU68k2k/&#10;8UfhkvKSaPyrg7xC4q4Nxn13hjMquFqdfZzaT8pR+GS8pJo9PFZbhcU1OpD3ltJaSXpJWa+8UH1r&#10;/Vbw1+n1nGEcMHx7gViKei9tQShUXnKm/wB3P/t32fzP9dvCz9onnuBlDBeIWAjiqei9tRSp1V5y&#10;pv8Adz/7d9n8zz1h8wwrvQqe1j/LPSXymlr/ANvRd/5hc1/sT4eeL3BfH2H9vwvmEKsrXdN+7Vj/&#10;AIqcrS07pOPZs/238NPG7gTxFwyr8K5lCrO15Um+StD/ABU5Wlp3Sce0mdFDN6E6ioVk6dR/Zlo3&#10;/he0v+3W/Owtftx/QZ74UAAUAB+Wv/BQL/gnrov7SWlXHxL+GcEOmfEuxi+YcRw6vFGOIpj0EwAx&#10;HKf91/lwV+ky3MnRapVfh/L/AIAmfO1qFTC1HicKrxesoLr/AHo/3u6+1/i1f8s2uaHrPhnWL3w9&#10;4hspdO1PTpnt7m2nQxywyxna6Op5BB6g1+hRkpK6C57VCvTrU1VpO6fUzFZkYMpIKnII4IIqhnQf&#10;0Rf8E4P+Cj6+Jhpn7P8A+0BqYGsAJb6Jrly+BdjhY7S6dv8Alt2jkJ/ecK3z4LoQH7qdaYwCgACg&#10;ACgACgACgACgACgACgACgACgACgACgACgACgACgACgACgACgACgACgACgAP/0f38r/fw/wB/D/fw&#10;KAAKAAKAAKAAKAAKAAKAAKAAKAAKAAKAAKAAKAAKAAKAAKAAKAAKAAKAADxQAH4X/wDBR7/go+PC&#10;q6l8AfgBqYbW2DW+t63bOCLMdHtbV1P+u6iSQf6v7q/PkoAB/OyzM7F3JZmOSTyST3NAAa3h7w9r&#10;nizXLHwz4ZsJtU1bU5kt7W1t0Mks0shwqIo5JJoJlJRV3scuIxFLD0nWrStFbv8Arr2W7eiP6nf+&#10;Cf3/AAT50T9mnR4PiP8AEaGHVPiXqMX3hiSHSIpBzBATwZSDiWUe6L8uSwfnmZZk679nT+H8/wDg&#10;HiYehVxdSOKxUbRWsIPp/el/f7LaP+K7P1DoPnD6UKAAQnFfjfiN4qcJeH2VvNuK8dGhDXli3epU&#10;a+zTgvem/RWXVpH5Xx74kcL8C5a814oxsaFPXlT1nNrpTgvem/RWXVpHj4vMaVCSpK8qj2jHWXr2&#10;S820vMQmv+fvxn+n9xRxA6mWeH9N5fhXde1laWIku63jS/7d5prdTR/hl4u/Tn4izt1Mt4DpPA4Z&#10;3XtZWliJLut4Ur/3eaa6TRwfU8Xi9cZPkh/JB7/4p6N+keVebE561/kvCnnfE2a2gquLxlaXTmq1&#10;Zyf3yk/vP8t6dLOuJc05acauKxdaWy5qlScn98pP7z0ZTwWW4f3nGnTXol/w7+9i7a/1P8Kf2f8A&#10;xxxFGnj+MK0ctw715GvaYhr/AAJqML/35cy6wP8AU/wp/Z/8ccRRp4/jCtHLcO9eRr2mIa/wJqML&#10;/wB+XMusOh4zzLHYu6y6haP89S8V6qHxy+fIn0YoFf7W+Gv0UvC7gRQrZflka+Jjr7bEWqzv3Sa5&#10;If8AbkIvzP8Aa3w1+il4XcCKnWy/LI18THX22ItVnfuk1yQ8uSEX5gshhXV8yqyrPs9If+ARsmv8&#10;XM/MWv7TSSVkf2okkrI+qp0oU4qFOKSWyWiCmM1CgACgACgACgACgACgACgACgACgACgACgACgAO&#10;J+I/ifWvBngXXPFPhzw/c+KtU021kmtdLtCBPeTAfJEhbgZPU84GSATwfluJMzxWWZTicfgsLLE1&#10;acW40oW5py6RTeiu930XR7CYH5f+Fv2/P2hfAPxY8EeB/wBrT4T2/grR/iVKsOj3NjM0lxBJJIsS&#10;i4iMkhO13QSAiN1DBtpHFfwflnj3xjlOf5dlXiLkUcJQx75aUoScpRbkopTi5SvZyipL3ZRTvyta&#10;CaTTTMqlKFSDp1Ipxe6auvuP11wK/QvEr6KPhbx3z18wyyNDEy19th7Up37ySXJPz54SfmfxX4lf&#10;RR8LeO+evmGWRoYmWvtsPalO/eSS5J+fPCT8z5R5BCjrltWVH+6tYf8AgErpL/ByvzEK+lf4reK3&#10;7P8A434djUzDg+vHMsOteRL2eIS/wNuNT/tySk+kD/FXxW/Z/wDG/DsamYcH145lh1ryJezxCX+B&#10;txqW/uSUn0gP+0cdhP8AkYULx/np3kvVw+OPy50urtqJyK/yuqUs74ZzXlqRq4TF0ZdeanUhJfdK&#10;L+4/yvnTzvhnNbTVXCYyhLrzUqkJL/wGUX9x7MKmCzLD+641Kb9Gv+HX3oMmv9SfCL6c/EWSunlv&#10;HlJ47DrT2sbRxEV3e0Ktv73LN9Zs/wBavBj6f3E/D7p5Z4gUnmGGVl7WNo4iK7vaFX/t7ln1c3se&#10;b9TxeEd8HPnh/JNv/wAlnq16S5l5xHA1/uZwF4kcL8dZas04Xxsa9PTmS0nBvpUg/eg/VWfRs/6A&#10;vDnxV4R8QcsWa8KY+FeGnNFO1Sm30qU370H6qz6NrU9DCZlRrydJ3jUW8ZaP17NecW15i1+qH7Ie&#10;wFAAfl7/AMFAf+CfOiftL6RP8R/hxDDpnxM0+H7xxHDq0UY4gnPQSgcRSn/cf5cFPo8tzJ0GqdT4&#10;fy/4ArHz1ehUwtR4nCq6es4Lr/ej/e7raXrq/wCWLxD4e1zwnrl94a8S2E2l6rpkzwXNrcIY5oZU&#10;OGR1PIINfocZKSumM9ihiKdemqtKV0/6/wCH7GQrMjB1JBU5BHBBFUB0n9E//BOH/go+vipdM+AP&#10;7QGqBdbXbb6Lrly+BeDolrdOx/1/aOQ/6zhW+fBdCA/c+mMAoAAoAAoAAoAAoAAoAAoAAoAAoAAo&#10;AAoAAoAAoAAoAAoAAoAAoAAoAAoAAoAD/9L9/K/38P8Afw/38CgACgACgACgACgACgACgACgACgA&#10;CgACgACgACgACgACgACgACgACgADpQAH4Wf8FHf+CkA8LjVPgB+z/qQbWWD22t65bPxZg8Pa2jr/&#10;AMtuokkB/d8qvz5KIAP53GZnYu5LMxJJPJJPc0wA3fC3hbxF438Rad4R8I6dNq2s6tMlvaWlupeW&#10;aVzhVUD9T0A5PGaCJSjFOUnZI5MTiaWGpOtWlaK/qy6tvZJat6I/qr/YH/4J/eHP2XtDh8deOEh1&#10;j4malCBNOAHh0uOQfNbWpPVsHEsvVvurhfvB+eZjmTxD9nT0h+Z4OGwtXF1Y4zGqyXwQ/l/vS7z/&#10;AAhstbs/S6g+dPqQrKrVhSg6lSSUUrtvRJLdt9Eu5E5xhFzm7JatvRJLdt9EjKrVhSg6lR2it29k&#10;NJr/ABg8ffp55Pw7OtkHhzGOLxaupYh60Kb/ALiX8aS73VNPrPVH+SHjh9NrJ+Hp1cj4BjHF4tXU&#10;q71oU3/cS/jSXdNU0+s9UfOqvisd/u/7ul/M17z/AMMXsv70l6R2Ymc1/wA9XFXGHEnGmcSzTiDF&#10;1MXiqjteTcn5RhFaRXaEUkuiP8HOJ+LOIuMc2lmee4qpisVUdrybk9XpGMVol2jFJdkelRw2GwNK&#10;Ulot5Sb1fnKT1fq2AGa/0y8EvoHcW8WRpZtxrN5dgpWag0niJrfSD0pJ953kv+fZ/pr4JfQO4t4s&#10;jSzbjWby7BuzUGk8ROL10g9KSfepeS/59ni/2lisbplkEof8/Jp8v/bsdJT9Xyx7OQ4DFf8AQN4Y&#10;+CfA/hxg/qvCmXxpSatKq/erT/x1H7z/AMKtFdIo/wCgfwx8E+B/DjB/VeFMvjSm1aVV+9Wn/iqP&#10;3n/hVorpFHZhcmo0qixFeTq1V9qdm1/hVuWP/bqXncWv6BP6BPowoAAoAAoADK1vXdF8NaXca34i&#10;v7fS9OtFLzXN1KsMMajqXdyFUe5NefjcdhcDQnisbVjTpxV3KTUYpd23ZIAPg7x3/wAFQv2NfA07&#10;2Y8Zv4guIyVK6TZzXS5HXEpVIj+Dn2r+TM8+lB4Z5XN0lmDryXSlCc1/4FZQfykAG58Ff+Cjf7K3&#10;xz8TWvgzwz4jm0vXb9xHa2mq2zWhuHPRI5MtEXPRV3hieACa9Xgv6RnAPFWOhlmCxbp15u0Y1YOH&#10;M+0ZaxbfRc130TAD7qr+rgAKAA/LL/go7+118cf2YL/wLbfBzT7O+TX4r9737VZS3e027QiPaY3T&#10;bne2c9fwr+CfpGeLnFXAlfLafDdKE1WVRz5qcp25XDltytW+J77gB+YU3/BYT9r7TGUanovh+It0&#10;EunXMecembgV/DMvpfeItFpV8PQXrSmv/bwA17L/AILIftWzJ5sfhXw5cpnG4Wd5jPpkXNddP6ZH&#10;Htr/AFPDP/typ/8ALAA/Y79gL9pfx/8AtT/B/VvH/wARdLsdJ1Gw1qfTo4rCOWONoYreCUMwmkkb&#10;cWlYcHGAOOuf9JvAHxMzbj/huvnGcUYU6kK0qaVNSS5VCErvmlJ3vJ9bbaAB5l49/wCCqX7PHww+&#10;LXif4S+ONP1m1ufDN61lJfW9vFc20joBvICyrIApJH3DyK+Iz76U/BuRcQ43h7NKVaMsPNwc4xjO&#10;DaSvtJSVm7bPVAB+ieh+JtH8QeGNP8Y2E23StSs4r6KWYGLFvNGJVZw+CnyHJDYx3r+y8DmeGxmA&#10;pZlSl+6qQU03p7soqSbva2j1vt1AD4g/bL+Jn7XVj4btfD/7JHgca6dajCy+I4bq1m+yeYdu2C3e&#10;QHcAQfOcFF7A9R/LXjJxL4i0sFDB+HeW+29qrPEKdOXJfS0IOW/XnleK6J7pMD458JftYfthfsw/&#10;H74f/BT9sO70zWvD3jCO3X+1ooVWSF7rMS5uIljjYwTYWYFD8p3BsEGv5oynxZ8R+BOL8r4X8Sql&#10;Krh8Uo/vUknFz91e/FRi3CdlU93Z3Ts0wA+uvhn+xBcX3xWuPjz+1D4jb4keN7DUnn0IBnj0vS7V&#10;GD26w2hAAkRsnklQQrctlq/ozhnwQqVeIZ8Xce4z6/joVHKhq1RowTvBRp7c0Xr1V0nrLULAfoVX&#10;9jjAKAAQjNfz/wCJ3gpwR4j4N4XivL41ZJWjVXu1of4Ki95f4XeL6xZ/P/id4KcEeI+DeF4ry+NW&#10;SVo1V7taH+CoveX+F3i+sWfO4rJqFWo8RRbp1f5oaN/4lrGS/wASflYQr6V/z9eNv0DuLOE41c34&#10;Km8xwau3BJLEQX+BaVUl1haT/wCfZ/z9eNv0DeLOE41c34Km8xwau3BJLEQX+BaVUl1haT/59nF/&#10;aGKwStmcE4L/AJeQvb/t+Orj6pyj3cROlf5jcM8V8Q8HZtHM8jxVTC4qm2rxbi13jKL0a7xkmu6P&#10;8yeFuLuJOC84jmmQYuphMXTbV4txa7xkno10lGSafVHtVsPhsdSjJ+8t4yT1XnGS1XqmLmv94vA3&#10;6bWU8QSpZJ4gKOExTso11pQqP++v+XMn3u6bfWGiP+hPwB+nnlHEEqWQ+JCjhMU9I4haUKj6c6/5&#10;cyfe7pt9YaI8z22JwGmIvUpfzJe8v8UV8S/vRV+8d2Or/XGE4zipwd01dNapp7NPqn0Z/tHSqwqw&#10;jVpSTjJXTWqaezT6p9GfRUqsKsFUpyTi9U1swqzU2PzS/b4/4J/eHP2odEm8deB0h0f4mabDiGcg&#10;JDqccY+W2uiOjdo5eq/dbK/d+hy7MnQfs6msPyEfO4jD1cNUeKwivfWUP5vOPaf4S2etmfyp+KvC&#10;viPwR4i1Hwj4u06bSdZ0mZ7e6tLhCksMqHBVgf0PQjkZBBr9FjJSSlF6DPXw2JpYimqtF3T/AKs+&#10;zXVPVMwlZkYOhKspBBHBBFUB1n9En/BOL/gpCPFA0z4AftA6mF1kBbfRdduX/wCPzslrdO3/AC27&#10;RyE/vOFb58F0ID90qYwCgACgACgACgACgACgACgACgACgACgACgACgACgACgACgACgACgACgACgA&#10;P//T/fyv9/D/AH8P9/AoAAoAAoAAoAAoAAoAAoAAoAAoAAoAAoAAoAAoAAoAAoAAoAAoAAPFAAfh&#10;Z/wUh/4KODwsNS/Z/wDgBqgOssHt9c1u2f8A48x917S1cf8ALbqJJAf3f3VO/JRAB/O2zMzFmJJJ&#10;ySepNMAOg8J+E/EvjrxJp3g/wdps+r61q0y29raW6F5ZZH6BQPzJPAHJwBQTKSinKTskceKxVHC0&#10;nWrytFf0klu23oktWz+rj9gn9gfw3+yv4dTxh4vSHV/iZq0OLq7A3xadFIAWtbUn8pJerngYQYIf&#10;nOY5lLEPkhpD8zxMLhquJqrGYxWt8EP5fN95tfKOy6t/o/QfPn04V+acecf8PcD5JW4g4mxUaGHp&#10;9XvJ9IQjvOcukVd/JNnwPGfGuRcHZPVz3iPFRoYenu3vJ9IwjvOb6RWr9Ls83F42nhkk9ZP4YreT&#10;8v1bslu2hmTX/Lx9In6YPE3iZOrk2T82Cynb2af7ysr71pLo/wDn3F8i6ub1P+brx8+lhxD4iSq5&#10;PlHNg8q29mn+8rLvWkun/TuPurq5vU86ngatear49ptaqC+GPn/el5tWX2Ut2Yr+Z/B/wM4w8Us1&#10;/s/hrDfu4te0rTuqVJP+aVnd22hG8n0VrtfgHg/4GcYeKWa/2fw1hv3cWvaVp3VKkn1lKzu7bQje&#10;T6K12bY3M4UJrD0o89V6qK7d5PaMfN+iTeg4V/05eBH0TuCvC6nTx6h9bzNLXEVIr3X1VGGqprz1&#10;m+sraL/py8CPom8FeF1Onj1D63maWuIqRXuvqqMNVTXnrN9ZW0XBTympiZqvmklNp3UF/Di15P43&#10;/el/27GItf3wf3wfWBQABQAFe7u7awtJr68kENvbo0kjtwFRBlifYAZrGtVhRpyq1XaMU232S1bA&#10;D4F8J/8ABSf9nH4gfHnQvgV4EvbnWJtceWBNXEfk6eLhELxwoZNskhkK7VYIF3EAE5r+RMp+knwV&#10;nHFmG4UympKq6zcVWty0uZJtRTlaUnK1k1G17WbuAH6A54yK/sAAP5JP+CjP7V3i/wDaA+OOt+A9&#10;Kv5k8DeEr6TTrCwjciK4ubdjFLdSKOHd5AwjznamAMEsT/zyfSK8Vcx4v4pxOVUKr+o4abp06aek&#10;pRfLKpJL4pOV1G/wxtbVttAfpF8Dv+CNfwnTwHp+pfG/WtV1DxPqNsks9vp80drbWTyKG8pcxu8j&#10;x5wWJCkjhcdf7U4J+hxw+8opV+KcTVnipxTlGnJQhBtX5VeLcnHZttJv7IAeFXf/AARu1fwt4vvt&#10;Z1f4waZ4Z8LWd2ZdOvJoz9uEKEMjSl3ghSRO5VyMjIxnA/Kq/wBDrFYHMKuIxGfUsPhYyvTm0/ac&#10;qd05XcIRku6bV1fTZMD+gLwJrWk6/wCENK1LRNft/FFqYFi/tO1kSSK7kh/dySBo2ZMl1bIBODkd&#10;q/17yLG4fGZdQr4XFRxEeVL2kWnGbj7spJxbWrTuk3Z6AB1tfRAAUAB/On/wW9kQePPhhbqACuma&#10;g3H+1PEP6V/jD9NqS/tvJYL/AJ9VX/5PD/IAPsL/AII66dZT/sm3ktzbxys/iO/5dAxwIbcdxX9G&#10;/Q6w1Ofh9WlUgnfE1N0v5KYAfq2y6fo1lNcJGltbwq0smxQoAUZZiB7Cv9BmqOGpSmkoxV27K3qw&#10;A/h71+7uvjb+0Jf3iBpZ/HHiWVgAcknUbw4AP0ev+WbMKtXifi2rUWssZiX/AOVaun/pQAf1T/8A&#10;BQTx9afBj9jDxmmnOLabULCLw/Yqvy83uLdgv+7B5jfhX++n0gc/p8M+GWYKg+WU4Rw8P+4loaek&#10;OZ/IAP5lP2bNU/a3utXv7D9mHUPEL3uk2xvbm10e4fAgVlTc1vu2SDcwG3YxOelf4ceHGI8QZ4mp&#10;R4Eq4h1KceeUKMnpFNK7hfllq0rcrb7AB9fL/wAFIf2ofBv/ABRX7TngLTPHNjH8kll4l0j7FdZH&#10;XDCNV3epMTV/Ra+kfx3ln/CXxzltLGQWjhiaHs5/fypX83BgB/Qz+y78aJf2g/gh4c+LTeHn8MRa&#10;2s3k2Tzi42xwStCHDhUyrFCVBXOK/wBjPC7jSXGPCuE4ieEeHVVStBy5tIycbp2WjtdabAB9AV+w&#10;AAUAAUAAUAAhFfwV47fRP4K8UaVTHSprCZnbTEU4q8n2rQ0VRebtNdJW0f8ABXjt9FDgvxRpVMdK&#10;msJmdtMRTiryfatDRVF5u010lbQ+UqZTPDydfLJKDvdwf8OXyXwv+9H/ALeUhpGK/wCYrxf8DOMf&#10;C7NHgOJcNalJv2daF5UaqX8srKz7wklNdVbU/wCYrxf8DOMfC7NHl/EuGtTk37OtC8qNVLrGVlZ9&#10;4SSmuqtq+3BZpTrz+r1YunWW8Hv6xe0o+a+dnoGa/fPAP6V3EXh3Olk+bc2Myrb2bf7yku9GT2S/&#10;59yfI+nK9T+lPo7fS/4m8M6lLJs2csZlG3sm/foq+9GT2S/59yfI+nI3czrYGpRm8RgXZvVwfwy/&#10;+Rl5rf7Se6fX/SPwZxtkPGOT0s94cxUa+HqdVvF9YzjvCa6xdn8mm/8AqL4D8QOHeOMlo8QcMYuN&#10;fD1Oq3i+sJx3hNdYvX1TTfoYPG08Smo3Uo/FF7xfn+jV0+jYV9+fpZ6R+cP7ev7BHhr9qjw7J4v8&#10;IpDo/wATNKhxa3hG2LUIowSLW6I/8hy8lDwcpwPfy7MZYd8k9YfkI+cxOGqYeq8ZhFe/xw/m812m&#10;vuktH0a/lG8WeE/EvgTxJqPhDxjps+j61pMzQXVpcoUlikXqGB/MEcEYI4Nfo0ZqSUou6GexhsTT&#10;xFNVaTun/Vn2a6p6o59WZWDKcEHII9asDrP6Jf8Agm//AMFHR4pGm/s//H/VANZAS30TXLl/+Pz+&#10;FLS6c/8ALbtHIT+8+63z4LoQH7pUxgFAAFAAFAAFAAFAAFAAFAAFAAFAAFAAFAAFAAFAAFAAFAAF&#10;AAFAAFAAf//U/fyv9/D/AH8P9/AoAAoAAoAAoAAoAAoAAoAAoAAoAAoAAoAAoAAoAAoAAoAAoAAP&#10;FAAfhf8A8FH/APgo8vhVdT+AHwA1PdrbB7bW9btn4swcq9rauOs3aSRT+7+6vz5KIAP52WZnYu5L&#10;MxySeSSe5pgB03gvwX4q+IninTfBPgnTJtY1zV5lgtbWBdzyO36AAcsxwFAJJABNBE5xhFyk7JHH&#10;isVSw1J1qzsl8230SW7beiS1bP6vf2Ef2C/Cv7KfhtPE3iVYdZ+JOqwgXl8Bujso3GTa2hIyF7SS&#10;cGQ+i4FB+c5jmMsQ+SGkPzPDw2Dq4issbjlZr4IdIeb6ObW72jtHq3+idB4B9QITiv5k8bfHLhnw&#10;qyGWbZ5U5q001RoRa9pVkui/livtzatFd5NRf88+L/jJw54ZZHLNs7nzVZXVGjFr2lWS6LtFfam9&#10;Iru2ovyMXjXTkqFBc1V7Lol/NJ9F+L2Xk01/yWeMfjbxV4pZ3LN+Iq/uRb9lRjdUqMX9mK6v+ab9&#10;6XV2sl/y6eLfjJxN4l5y80z+t+7jf2VGN1TpRfSK6v8Amm7yl1drJGDwKot1akueo95P8kvsx7Je&#10;ru9RQM1/aX0Z/oZ5v4gOlxJxep4XKdHGO1XEL+5fWFN9ajV5fYT+Jf279Gj6Geb+IDpcScXKeFyr&#10;Rxj8NXEL+5fWFN9ajV39hP4l5dTG1sbN0MudorSVS10mt1BbSl5/DF78z90div8Apo4U4RyPhTKa&#10;OR8O4SGHw1JWjCCsvNt7yk93KTcm9W2f9M/CfCOR8KZTRyPh3CQw+GpK0YQVl5tveUnu5Sbk3q2z&#10;2MFgKGEi40Vq9W27yk+8m9W/y2VloFfaH2p6YUAByXjvxz4X+Gng/VvHvjW9/s7Q9Dga5u7go8nl&#10;RJ1bZGGY9egBr53Ps8wGR5bXzfNKnJQoxcpys3ZLraKbfyQAfhn8ff8AgtHHHJcaF+zn4W8za20a&#10;xrakKQD1is42BwR0Mjg88pX+VvHv0zFeWF4LwV/+n1bb/t2knf5ykv8ACID9Gv2Nv23fhz+1z4U8&#10;u28vRfGunxA6nokj7mA6Ge3JwZYGPfG5M4cdCf7P8HPG3JvETL+WFqWNgv3lFu/lzwb+KD++O0uj&#10;YB/OV+2/8GtV/ZS/aw1SLwpv0+wmuovEOgTICoiilkMqqh/6YTK0frhQe9f4weNnBuI4A8QK8Mvv&#10;TpuSxGHa0spS5kl/17mnH0S7gB/VP+zr8Y9I+PvwU8KfFbR2XGuWUb3ManiC8T5LmL/tnKrAeowe&#10;9f75+HfGOH4v4XwPEGG/5fQTkv5ZrScf+3ZJr0GB/F94uS98GfGXWU1iMtd6Hr1x9oRupktrpt4P&#10;1Kmv+ZrNo1cs4ixCxS9+jXlzLzhUd/vsAH9e37UMXxL+Kf7K+ral+zdqt3b+J9Ws7LUNHn024FvP&#10;PHI8cpRJSygeZCWGdw+tf9FvihHO8/4Ar1+Ca844qrCnUoypyUZSTcZWUrpLmg2t16gB/Lr+1F8A&#10;f2nvg7F4e8RftHTXM9x4o+0fZmutS/tKYNbbN4lbfIFOJAQNxzzX+EPidwDxzw0sLi+NZScsTzcv&#10;NVdWXuct+Z3kk/eVld9QA/d//gjn48Hib9lm78ITSbrjwjrV1bhc5Igu1W5jPsC7yAfSv9YPoeZ6&#10;sbwFUy2T97C1pxt2jNKpH8ZSXyAD9Y6/0HAAoAD+b7/gt1Nn4sfDi3/uaHct/wB9XWP/AGWv8Vfp&#10;sTvxJlEO1Cf41P8AgAB92/8ABHZNv7ITN/f8Rakf/HIB/Sv6s+h5G3hzJ98RV/KCAD7Z/am8af8A&#10;CvP2cPiV4yV9kum6BftCc4/fSQtHFz/10Za/qLxTzr+xuCs4zO9nToVLf4nFxj/5M0AH8pn/AAT2&#10;8Hjxr+2R8MdMlj8yGy1I6jJkZAGnxPcjI/3o1Ff4C/R+yf8AtPxIyXDyV1Cp7R+lKLn+cUAH6e/8&#10;FuPiZ5en/Dr4PWsnzTSXOuXSg9ox9mt8/i035Cv7o+mvxNanlPDdN7uVea8l7kPxc/uAD84f2Hf2&#10;0Yf2OPEHiHVpPBsXilPEsdtBNJ9qNtcQQ27OxWI7JFIcsC24fwjmv4t8EvGaPhtjcVif7PWIWIUI&#10;t87hKMYtu0fdkndu7uui1AD9yfhT/wAFE/2Rf2rdT0v4XeLdAnt9Y16ZLW30zW9NjvreeeQ4CLJG&#10;Jk5Pd1T1OK/1P4V+kR4d8fYihkOY4WUa1ZqMadakqkZSfRSipx+clEAP0n8OeG/Dngjw7ZeGfC9h&#10;Bo+i6VEIra2gURQQRLyFVRwqiv7ay3LcFlWCp4DAUo0qNNWjGKSjFLolskAH8tn7Tn/BQ/4zan+1&#10;brHjr4HeLLrStB0FhpGmW8R8y0vLe2c7pZbZ8xy+fKWZSy7gpUAjFf4MeJn0hOJcRx/iM34Vx06d&#10;Cj+6pRWsJxi3eUoO8Zc8rtXV+XlSaAD+mT4L6p8Q9c+FHhXWvixa21j4uv8AT4J9St7RWWGKeVdx&#10;QK5YgqCAwyQGzg4r/cPgvFZziuH8DieIYRhjJ04yqRhdRjJq9rNtppWT1et7aAB6dX3YAFAAFAAI&#10;RmvjeKuE8l4pyqtknEOFhiMNVVpQmrp9muqkt1JNNPVNM+N4q4TyXinKq2ScQYWGIw1VWlCaun2a&#10;6qS3Uk1JPVNHm43A0cXBQqrVaprRxfeLWqf/AAz0GkV/zL/SU+hhnHAHtuJeEObF5VduUd6uHX9+&#10;3x01/wA/ErpfGl8T/wCZf6Sv0MM44A9txLwhzYvKrtyjvVw6/v2+Omv+fiV0vjS+J+LSxtfBSjQz&#10;Fpxekai0T7Ka2jLz+GT/AJW1ESv4f8JfGPibw0zqOa5BW9yVlVoyu6dWPaS6P+Wa96L2drp/xT4O&#10;+NfFXhbnsc44dre42lVoyu6VaKfwzXR/yzXvR6O10/WxeBVdqrTfLUW0l+T7xfVP1VnZkgr/AKjP&#10;CDxl4b8TckWa5HU5asbKrRk/3lKT6P8Ami/szWkl2knFf9afgl46cMeK2RLNciqctaCSrUJNe0pS&#10;fR/zRf2ZrSS7STiowuOc5vD11y1V06NfzRfVfitml1K/oY/p09k/Oz9u/wDYL8K/tWeG38T+Glg0&#10;X4k6VDizvyNsd9GgJW1uyOqnoknJjPquRXvZfmMsO+SesPyA+fxGGqUajxeEV2/ij0l5rtJdHs9n&#10;0a/lB8Z+C/FXw78U6l4K8baZNo+t6RM0F1a3C7ZI3X9CCOVYZDAggkEGv0aE4zipRd0wPVw2Jp4i&#10;mqtJ3X69U10a6p7HNIzIwdCVZTkEcEEd60A6z+if/gnD/wAFHl8VLpnwA+P+p41sbLfRNbuW4vf4&#10;UtLpz/y2HSORj+8+63z4LoQH7n0xgFAAFAAFAAFAAFAAFAAFAAFAAFAAFAAFAAFAAFAAFAAFAAFA&#10;AFAAf//V/fyv9/D/AH8P9/AoAAoAAoAAoAAoAAoAAoAAoAAoAAoAAoAAoAAoAAoAAoAAPFAAfhV/&#10;wUe/4KPr4ZXU/gB+z9qYbWSHt9b1y2fi0B+V7W1df+W3aSQH9391TvyUQAfzvMzOxdyWZjkk8kk9&#10;zTADq/AvgTxd8S/Fmm+B/AulzazrmryiG2tYF3O7Hueyqo5ZjhVAJJAFBnOpGEXKbskcWLxdLDU3&#10;VqvT7229kl1b6JH9ZH7C/wCwp4S/ZO8KDWdZEOs/EXV4QNQ1EDclsjcm1tCwBWMH778NIRk4UKoD&#10;83zDMZYmXLHSC/HzZ5uGwtSrUWLxi95fDHdQX6za3fT4Y6Xcv0DoPDPfEJr+P/pBfSCyDwkyB43G&#10;tVcdVTVDDp+9OX80usaUX8UuvwxvJn8seOfjnkXhbkbxuNaq4yqmqFBP3py/ml1jSi/il/27G8np&#10;42Lxc1NYbDK9R/dFfzS/RbyfZXab1r/ka8QPELiPj/P63EHEeIdbEVXovswjf3adOO0YRvZRXq7t&#10;tv8A5Y+O+PeIOO89q57xBXdavUei+zGN/dp047RhHZRXq7ttvbDYalhISlfV6yk92+7f9JLRWQ4D&#10;Ff7VfRS+hXG2H438SsPvadDCTXzjUxCf3xpP1qfyH+2H0UvoVxth+N/ErD9p0MJNfONTEJ/fGk/W&#10;p/IeG3VzX4Xy4fvqpVPTtTffea2tHWS1/vxCEYRUIKyWy7H+/EIRhFQgrJbI+qp04U4KnTVktktl&#10;6Hxb+1D+3h8Cv2VxDpni69k1vxJOyEaNphjlvI4mPMs25lSJccqHYF/4QRkj+ZvE/wAd+E+AeXD5&#10;jUdXEyt+5p2c0n9qV2lBW25mnLonurNT0X9nT9qf4SftReHrrxB8LLq7lXTyiXcN3Zy27wSOMhC7&#10;AxO3GcRyNgYzjIr7Lw68U+HePcHPGZBOb5LKanCUXFvpdrlb/wAMpAB8l+Kv25fiboH7eej/ALLl&#10;t4OsrrwrqTwQfbVmL3jLNFve6DK/lqkLBlaNl3YU8gkCv55zXxxz7B+LeH4Dp4CEsJUcY86bdR80&#10;buomnyqMGmnFq+j1TsgA/SjxFoGkeKtA1Hwzr9st5purW8trcwuMrJDMhR1I9CpIr+3sxwGHzDCV&#10;cDi4KVKpFxkns4yTTXzTAD+J343fCm5/Zy/aD174b+KrA6jZ+HNT+WKXKC904sHhbcMEebCR8y8g&#10;k9CK/wCYHjXhWfBfF2KyPH0+eGHqbO69pSveLutfeg1qtn5oAPfPjZ+z18R/2T9W8K/tG/AzW7y7&#10;8A66kGpeH/EVqds9p9pXelrebPlWUAlDkbJRkYzuQfrXGnh9nXh/iMDxpwriJywFZRqYfER+KHMr&#10;qnVtopWfK7+7PVWveKQHtn7Qf7RPhP8Abu/ZttNa8QQQaL8afhaDczW6fJFrGlS4W7ktMn70ZCTP&#10;DklArsuVzt/T/EDxEy/xX4Kp4nGRjSzrLvecVpGvRdlUlT846VJQ3ilJq8b2NgPeP+CMH7QJsNc8&#10;Sfs367cfuNTV9Z0jc3SeIKl1CoP9+MLIAP7jnvX619DTj/2OLxnBWLl7tS9ajf8AmSSqRXrG0rf3&#10;ZMAMv/gqH+wf40h8eaj+0Z8INGl1jRtcxNrdjZRmS4tLsDD3SxKCzRSgBnKglX3Ejacjz/pPeBWZ&#10;083rcacOYd1aFb3q8IJuUJ2s6iitXCVryt8Mrt6O6YHyD+zX/wAFKf2gP2aPCqfD2yisvFPh2yLC&#10;0tNWWUvZZOSkMsbo4jzk7GyAT8uOlfzn4cfSS4v4HwCyeiqeIw0PhhV5r0/KMotNRv8AZd0ulgAu&#10;/GL42ftf/wDBRi90jRbHwM2paZo88ktnb6Jp0nkQyyKEdpbuUv1AGd0iqMZxxmuri/jbxG8ZquHw&#10;tPLfaU6Um4RoUpcsW1ZuVSTfTvJLrYAP1+/4Jifsg/G79l+x8Wan8VpbKzh8WR2Zj0yCc3E9vNbG&#10;T55WQeUMrJjCs3TqK/0a+jJ4RcVcCU8fX4glCMcSoWpRlzSjKHNrJpcmqlaycttwA/WKv9BQAKAA&#10;/KL/AIKBfsBfEb9rz4geGvF3g3xLpWi22h6W1jJFfife8jTvLuUxRuNuGA55yK/z88f/AACzvxFz&#10;jB5llmMpUo0aTg1U57tubldcqelmAH0x+wz+zj4o/Za+BifCzxfqVlq2oLqV3emewMhhKXGzaP3q&#10;I24beeMe5r9w8DfDnH8BcKLIMyrQq1PaTnzQ5uW0rWXvJO+mugAY3/BQ7wb8UPiL+yz4l8BfCTQp&#10;vEGta3NZRPbwPGji1jnWaVh5jID/AKsDAJPPArzPpD5Nn2d8A4zKOHcM61etKmnGLinyKalJ+81f&#10;4bWWuuwgPy1/4JTfsw/Fn4d/tJ674o+K/gzU/DI0TQp0tn1C1khV7i6ljjxG7Da37sSZ2k8Gv4M+&#10;it4Z8QZPxxicfxBl9XD+xoSUXUg4pynKK91vR+6pbN7jA+I/+CmHxPPxO/bB8aPBL5tj4YaLQ7b5&#10;twUWK7ZsfWdpD+NfzB9JLif+3fEfMZQleGHaoR/7hr3v/J3IAP04/Y3+Jv8AwTt179nDwZ8Gvind&#10;+H7jxDYW7m9TxFYrA32u5leWXyruZNuAzbVKygkAcDpX9xeDnE3g1i+Csv4Yz+dCWIhF86xFNRfP&#10;OTlLlqTja13ZNT2SAD7Q+Fn7BX7JHhX4o6F8ffg7amG40l5pLZLLUPtmmO80TRbwrmUgoHyuyQAH&#10;tX9N8LeAvh3l2fYbi7huFpUuZxUKvPRblFxvZuWqvdcskk+ggOR/4KiftJj4Ffs93XhXQboweKvi&#10;D5umWZQ4eG0wPtk4IORiNhGpHO5wR0r536T/AIkf6qcHzy/Bzti8benC28YW/ez+UXyrzkn0GB+L&#10;P/BLv9mtvjr+0Ja+K9etBP4U+Hxj1K88xcxzXeT9jgIIIOZFMjDptQg9RX+ZX0YfDf8A1r4xhjsV&#10;TvhMDapO+0p3/dQ8/eXM12jbqAH9Y95eWmnWk9/fzJb21sjSyySMFREQFmZieAAAST2Ff9BdatTo&#10;05VaslGMU229EktW2+yQAfyb/GL/AIKG/HrW/wBqfXPib8F/E15p2lG4TTdK01czWlzZW7lIfNtX&#10;3I7zElydu4F8AjAr/nx4v+kHxbi+PcTn3DGMnClzKnSpr3oTpxbUeam7xbm25bc15WTVgA/qa+Gt&#10;342v/h/4dvviTb21p4puLG3k1OCzDC3iunQGREDlmwrHHJPI61/vZw1VzWrk+Eq55GMcXKEXUUL8&#10;qm1eSV23ZPTdgB29fUgAUAAVEoxnFxkrpkThGcXGSunuROEZxcJq6e6Ym0V/gV9Kv6FMZKvxr4Z4&#10;ez1lWwkFv1dTDrv1lSXrT/lP8CvpV/QpjJV+NfDPD2esq2Egt+rqUF36ypL1p/ynya9rlTfM3LD/&#10;AHyp/q4L749bx+Flf4k8C8ecQcC57Sz7h+u6OIpuz7SV/ehUjtKMrWlF+qs0mv8AE/gDxA4j4Bz+&#10;jxBw5iHRxNJ2faUb+9TqR2lCVrSi/VWaTXu4jDUsXTi76rWMlun3T/pNaNNDxX/U/wCBnjnkfilk&#10;Sx2CapYykkq9Bv3oS/mj1lTk/hl0+GVpLX/rn+j59ILIPFvIFjcE1Sx1JJV8O370JfzR6ypSfwy6&#10;fDK0kYYTFzc3hsSrVF90l/NH9VvF+TTa1/U5/YJ7J+ff7dP7CnhL9rDwq2t6KIdG+I2kxEWGpFdq&#10;XSLki0uyoy0ZP3H5MZ5GVLKfcy/MJYaXLLWL/DzQjwcThqlKo8XhF732o9J/5SS2fXZ6Wa/k48de&#10;BfF3w08Wal4H8daXNo2uaTKYbm1nXa6MOh9GVhgqwJDAggkGv0iE4zipRd0wuelhsTTxFNVKT0+5&#10;p9U10a6o5RWZGDoSrKcgjggitBnYf0Rf8E4f+Cj6+JhpvwA/aB1MDWBst9E1y5f/AI/P4UtLp2/5&#10;bdo5D/rPusd+C6EB+6lMYBQABQABQABQABQABQABQABQABQABQABQABQABQABQABQABQAH//1v38&#10;r/fw/wB/D/fwKAAKAAKAAKAAKAAKAAKAAKAAKAAKAAKAAKAAKAAKAADxQAH4Wf8ABSD/AIKOr4YT&#10;UvgB+z/qgbWmD2+t63bPkWikYe1tZF/5bdpJFP7v7q/PkogA/ncZmdi7kszHJJ5JJ7mmAHZ/Dz4e&#10;eMvir4x0zwF4A0ubWNc1eURW9vCMkk9WY9ERRyzthVAJJxQZ1KkacXObskefjcZSwtJ1ar8klq23&#10;skurfRH9Zv7D37DXg79kzwkNRv8AydZ+IOrxKNS1TblYVPJtbXcMrCp+83DSEZbACqofm+Y5hLEy&#10;5Y6RX4+bPMweDq1KqxuNXv8A2Y7qCf5za+KX/bsdLuX3tQeGfRiE4r+Y/HTxsyPwp4YqZ5mrU68r&#10;xoUb2lWqdl2jHecrWiu8nFP+ePGXxfyXwy4bqZ5mrU6srxo0U7Sq1Oy7RjvOW0V/ecU/Hx2LnTtQ&#10;w6vVltfZLrKXkvxeiG5zX/Hp4gcfZ/x/xHiOI+IKzq4ms9tbRjf3adOOvLCK0jFervJtv/lB4745&#10;z3jriGvxBntV1cRWe2tor7NOnHW0IrSMV6u7bb1w2HhhKTvK/WUn1fVv+rJWSskKBX+8/wBEL6H8&#10;Mjhh+PePsOni2lPD4eauqPVVKif/AC96xi/4e79/4P8Ae36IX0P4ZHDD8e8fYe+LaU8Ph5q6o9VU&#10;qJ/8vesYv+Hu/f8Ag8OMJZrJTqK2HWy2dTzl/c7RfxbvSybq/wBwD/cA+vCgAPnv4g/BT9mO1sNb&#10;+IXxJ8DeGzBbRzX+pajfadbu2yNS8kssjIWY4BJJJJr8e4g4K4GhSxGcZ3luH5YqU6lSdKDdkryl&#10;KTjd/mAH88/xR/ay+Nf7UXjCH9nT9i7w9P4P8DK8iWOkaDGtjcXkQOXubySLYsMRzuZdyooP7xmb&#10;kf45cUeK3E/HmYx4M8M8JLC4C7UKNBKnKces6so2UIvdq6ir++2xAfNPxx/Yb/ah/Z30OLx94/8A&#10;Dx/sncpl1HT7lbxLWRiNvntEd8ZJwA5G0ngNmvxTjfwQ474Nwkc2znCfubq9SnNTUG9udxd46/af&#10;u30vcYH3T/wTm/4KM+LvDXjDS/gf8eNbl1jw1rUiWumareyGS4065chYopZmO57eQ4XLkmNiDnZk&#10;D+qvo7fSJzHAZlQ4V4sxDq4Wq1ClVm7ypTekYyk9XTk9LybcHbXlvZAex/8ABaD9n977SfDX7R+h&#10;W4L6aV0XWCo58mRi9pK2OyuXjJP99BX6R9MzgF1KGD41wkNYfua1v5W26cn6Scot/wB6KGBuf8El&#10;fir4a+MXwQ8V/sq/Eu3g1qDQw89vZXaiVLjSr1/3sZVuohnOcjlfMXGMA16v0TeKcFxJwvjuAM8h&#10;GrGjeUYTV1KjUfvRs/5J/dzxtawmgPiH9ub/AIJzeM/2ddcl+IHwgt7vX/h/fzbVEKvNeaVJM21Y&#10;ZggLPExO2OUDnIV/mwW/lrxx+jtmXBeKeb8PQnXy+b0teVSi5OyjK2sotu0Z/wDbstbOQgOl/Yi/&#10;4J8/tZf8LN8J/Gea2X4cWOgXsF9HNqysLu4jUjfGtmv7zbLGWRvM2AqT1r3PBTwA8QnnmB4mcFgY&#10;UZxmnVvzyS3iqS960otxfPyqz6gB/UF2xX+7QwPMtV+Cfwa13UjrOt+BNB1C/Zi5uLjTLWWYse5d&#10;oyxPuTXw+K4K4axVf6zissoTqb80qVNu/q43AD0Kw06w0q0j0/TLaK0tYRtSKFFjjQDsqqAAPoK+&#10;woYejh6ao0IKMVskkkvRLQALldIAZuoazo+kxmbVL6CzQdWmlSMD8WIrlniaMLKc0vVo5Z4mjCyn&#10;NK/doDiZ/jH8IrVil1430OFh1D6naqR+clT9boXtzr7yfrdC9udfeAyL40fB6dtsPjrQZD6Lqlqf&#10;5SVpGvTk7KSNI16UnZSQHYaZ4m8Oa0nmaPqtpfKe8E8co/NGNaqcXszVTi9mBt1ZYBQAHzN8UP2N&#10;/wBmP4xyXN34++Hml3l/dlmkvYIvsd2zsclzPbGORmJ5JYnPevw3ijwc4F4llKpm+VUpVJXbnFck&#10;7vrzw5ZN+bbAD86fid/wRU+Eutm4vPhT401PwzO+SlvfxpqFsD/dDDyZQPcs5HvX8Z8TfQt4exPN&#10;U4fzGph30jUSqw9L+5K3zfzAD0//AIJ8fsG/Er9kv4g+Mtf8e67ZatY6hYw2mnCwmmMbFpTJNJJD&#10;IqBXARAp+bgtg19v9H3wHzzw9znMMbm+JhUhOEYU/ZylZ+9eTlGSVmrRS33eoAfDX/BbfR/EUfxc&#10;+Huvzhzodxoc1tbnB2LdQ3LvOPTcUkiPuB7V/LX01sHjI8R5VjJp+wlQlGPbnjNua9WpQ+S8gA+/&#10;/wDgkTpfgax/ZJs73wvLFLq9/ql9JrRUjzVukfZEkg6gCARlQexJHU1/XX0RsNldLw7hVwLTrTq1&#10;HW7qalaKf/cNRa8nfqLqBjf8FZf2lU+EnwOHwn8O3Yj8TfEQPbOEb95BpScXMhwcjzSRCvqC+OVr&#10;zvpYeJP+r3Cy4ewVS2Jx14uz1jRXxvy5vgXdOVthgflt/wAEn/2a2+MPx3HxP8QWnm+GPhyY7v5x&#10;lJ9TfP2WPkYPl4MzehVQfvV/B30VPDf/AFk4s/tzGQvhcBaeu0qr/hx/7ds5v0jfcQH9VFf76DAK&#10;AAKAAKAAKAExCK/w/wDpf/RBhnkK/H3AOHSxivLEYeC0rLd1KcV/y96yiv4m69/4/wDD/wCl/wDR&#10;BhnkK/H3AOHSxivLEYeCsqy3dSnFf8vesor+Juvf0n8jKMsqk6kNcO911p+a/ud19ndaXSaK/wAE&#10;+AuO894E4hocQ5DVdOvReq+zKP2qc4/ahLaSfqrNJr/Bjw98QM/4A4jw/EnD1Z0sRReq15Zx+1Tn&#10;HTmhLaSfqrNJr3MVhqeLpK0rPeMlun0a/qzWj0Y4Gv8Aq/8ABvxfyPxN4cp55lMuWrG0a1Fu8qU+&#10;z7xlvCW0l5ppf9hfgb425D4q8M088yiXJWjaNei3edGp2feMt4S2ku0lJLPBYuU26FdWqx3XRrpK&#10;Pk/wej81r+hT+nD1z4I/bh/Ya8G/tZeEjqNh5Oi/EHSYm/s7VNuBMoBItbraMtCx+63LRnleCyt7&#10;eX5hLDS5Zaxf4eaA8LFYWpTqPF4T4/tR2U1+kl0l8npa38mXxD+HnjL4VeMdT8A+P9Lm0bXdIlMV&#10;xbzDBB7Mp6MjDlXUlWBBBxX6RTqRqRU4O6YHfhMXTxNP2lJ+TT0aa3TXRrscajMjB0JVlOQRwQR3&#10;rUDuP6JP+Cb/APwUdXxOmm/AD9oDVANZUJb6Hrdy+PtgA2paXUjf8tu0chP7z7rHfguhAfulTGAU&#10;AAUAAUAAUAAUAAUAAUAAUAAUAAUAAUAAUAAUAAUAAUAB/9f9/K/38P8Afw/38CgACgACgACgACgA&#10;CgACgACgACgACgACgACgACgACgAPwu/4KPf8FH18KrqXwB/Z/wBUDa2wa31vXLZ8izB4e1tZFP8A&#10;r+0kg/1f3V+fJRAB/O07tIxdyWZiSSTkknqSaYAdv8Nvht41+LnjTTPh/wDD3SpdY1zVpBHBBEP+&#10;+nduiRoOXdsBRyTQZVKkacXObskefjcZSwlL2tT0SWrb6JLq3/Wh/Wv+xL+xF4K/ZK8GiaURax49&#10;1aJf7U1bbnaOv2a13DKQKevRpCNzfwqofm2PzCWJlZaRWy/Vnm4PB1J1frmN/ifZS1UE+i7yf2pf&#10;Jab/AHRQeKfRAa/M/EDjzJOB+HcXxPxBW9nh6EbvvJ/ZhBfanN+7Fd30V2fAcbcaZPwdkOK4jz6r&#10;7PD0I3feT+zCK6zm9Irq32uzzcbi1hqd0uaT0jHq32/Vvok29iPrX/G341+MeeeKXFNbiLOJOMNY&#10;0aV7xo009IR83vOW8pXeisl/yV+Mfi3nXiXxNWz/ADWXLD4aNJO8aVO+kY+b3nLeUrvayWeBwbop&#10;1Kr5qktZP9F2itkvm9W2OAr/AF4+hV9FPlWH8S+N8PrpLCUJr5rETT69aUX/ANfH9i3+wf0Kvoqc&#10;qw/iXxth9XaWEoTXzWInF9etKL/6+P7B41/7Vq2/5h4v/wAGST2/wLr/ADvT4U+Z1f78H+/B9eMl&#10;kSGN5ZDhUBYnrwOTUykopyeyAD4f/Zf/AG9vhH+1T438SeAPBtjqGlatoCPcIl8iAXdpHKImmjMb&#10;NtwzLlGwQGHXnH8seF/j3w7x/mmLyjLKVSnVopyXOklOCkouUbN2s2rxdnqvOwBx3/BVTUNZsP2K&#10;vGP9ju6C4udNhuSnX7M93HvBx2JAB9jXzf0qMRiaPhhmH1Ztc0qUZW/ldSN/k9EwA/LL/gix4v8A&#10;CmjfHHxh4W1fy4ta8Q6Mn9myPgMwtZvMnhQnnLqVcgdRGT2r+DPoY5tl+G4rx+AxFlWr0V7Nvd8k&#10;rzivVNSt1UPIAP6TNd0PR/E+jX3h3xDZxajpmpQvb3NtOoeKaGVSro6nggg4Ir/bDHYHDY7DVMHj&#10;KanSqJxlGSupRas011TQAfxgftmfAUfs1ftFeJvhrpsjNpUMiXulOWJf7DdDzIVLdS0fMZPcrnvX&#10;/M54xcCLgnjLG5FRb9lFqdJ9fZz1ir946xb7xuAH9SHgPw7aftT/ALEHhrw98QczHxz4Ss0upW5c&#10;XL26lbgE/wAayqJAfUV/vFkOXU+PvCzB4PONfrmEgpN78zgrT9VJKS8wA/OP9gT/AIJxftBfA74x&#10;ad8Z/Hmu2XhqHTPtNu+mQH7ZcX9tKpjKyMhEcSN8rr8zsCFyoNfxb4CfRz4x4W4ko8TZviYUI0+e&#10;Lpx9+VSMk1aTVoxi9JLWTTSukxAfvBX+sYwCk3YQHgnxa/ag+APwNik/4Wh4307RrqNd32MzCa9Y&#10;Yz8ttFvlOe3y18tU4hwKlKnh26s1o1TTnZ9m17sf+3mj5apxDgeaVPDt1ZrRqmnOz7Nr3Y/9vNAf&#10;mF8VP+C1fwy0Zp7H4Q+Cb/xHKh2pd6lIthbH/aEaiWVh7EIfpTVfNq9nTpRpL+++aX/gMGo/+Tsc&#10;a2bV0nClGkv775pf+Awaj/5O/mI/P34h/wDBXD9rjxmZIvDt9png23fIA02yWSUA/wDTS7Mx/EAV&#10;rHLK83zYnEyflG0F+Hvf+TGkcsrzfNicTJ+UbQX4e9/5MM+QfFn7Vn7SvjhmPij4neIb1X6oNRni&#10;j+gjiZUA9gK645ThFvC/+JuX/pTZ1xynBrVw5v8AE3L/ANKbA8R1PWdY1qY3Os309/Mf47iV5W/N&#10;yTXoUsNRpX9lBK/ZJHoUsNRpX9nBK/ZJAZuBXSdNkAYFAWAtWd9e6dMtzp9xJbTL0eJyjD6FSDUu&#10;Ke6E4p7oD2Dwv+0j+0D4KkWTwr8R/EGm7OixancbP++C5X9KXJHsTyRA+svh/wD8FVf2xfA7xrqX&#10;iW18WW0fHlatZROSP+usHkyfiWNOw+W2wH3x8MP+C2uh3LRWnxj+Hs1iSQHu9EuBOnPU/Z7jYwA9&#10;BK1Go9QP06+EH7bH7MXxw8i38C+O7H+0rjAXT75vsN7uP8Ihn2Fz/ubh6UXDmFc+qqooZ8//ALSf&#10;7OHw+/ag+Gl38OPH8LIjMJ7K+hA+02N0oIWaIkY6HDKeGUkHsR+QeJPhzk/HeRzyXN42XxQmrc1O&#10;a2lH8mnpJXT7pAfzv+KP2QP2+/2J/E9/rPwSutV1TSLjI/tHwyXnWeNfu/arHDMGGf4o3UH7rGv8&#10;bc08IfFzwwx1TFcMTq1KUv8Al5hryUktvaUtXdecZJdJMAPnG0+AH7aP7VPxLN54g8M+Itb1/UGj&#10;juNT1u3ntoIIxwPMnnREjjQdEXp/CpPB/GKPAXiZx9nbqYrB4itiJtKVWtGcIxX96c0oxiv5V8o3&#10;GB/Ux+yX+zhoH7LXwX0n4YaTKt7fKWutUvVXb9rv5gPNkAPIRcBIweQijPOa/wB6PCbw4wnAXDFD&#10;IsPLnqayqztbnqS+J+isoxX8qV9bgB9LV+4ABDc3NvZ28t3dyrBBAjPJI7BURFGWZmPAAHJJ4FZV&#10;KkKcJVKkkopXbeiSW7b6JAB+Cvxv/wCCwr+Gv2gdP0z4TabBr/w20GV7fU5GAWbVmYhXltZD/q0i&#10;x+6JGJDkt8pGP8luNvpfywXF9Kjw9RjWy2i3Go38Va+jlTl9lR+w/t6t+61ZAftp8MPiR4W+L3gH&#10;Q/iT4Lmkn0XxBbJdWzSxNDJsbqGRgCCpBB6jjgkYNf6gcL8SYDiPKMNnmVycqFeKlFtOLs+6eqae&#10;j6dm1qMDvK+uAAoATV1YaRX+Av01PopRccR4l8EYfVXli6EF85YiEV99WK/6+L7Z/gL9NT6KSccR&#10;4l8EYfXWWLoQXzeIhFffViv+vi+2fIL/AISqij/zDSf/AILb6eUH06QenwtcqCv8gfBvxbznwz4n&#10;pZ9lT5oP3a1Ju0atO+sX5reEvsys9rp/5F+CXjHnnhbxVR4iyiXND4a1K9o1qTfvRfmt4S+zKz1V&#10;0/ax2EdaMalJ2qQ1i/zT/uvZr5rVJjgc1/1o8E8Z5PxjkOF4jyGt7TD143T6xe0oSXScHpJdGu1m&#10;f9kfAHHmScccPYXifh6t7TD143XeL2lCS6Tg7qS6NdVZmuDxaxFPmtaS0knun2/VPqmmtGLX35+l&#10;nonwt+21+xH4K/a18GmWPytG8eaRE39l6ttxu6kW11gZeBj06tGfmX+JW9nL8wlhpWesXuv1RPmf&#10;P4vCVYVPrmD+PrHpNdn2kvsy+T02/kp+JHw28a/CPxpqfw/+IWlS6PrukyGOeCUf98ujdHRx8yOu&#10;QwOQa/SqdSNSKnB3TKPSwmLp4mn7Sn6NPRp9U10a/rQ4hHaNw6EqynII4II6EVqB3H9E3/BOH/go&#10;+vilNN+AP7QGphdaULb6Jrly+PtuOEtbp2P+v6COQ/6z7rHfguhAfuhTGAUAAUAAUAAUAAUAAUAA&#10;UAAUAAUAAUAAUAAUAAUAAUAB/9D9/K/38P8Afw/38CgACgACgACgACgACgACgACgACgACgACgACg&#10;ACgAPwq/4KP/APBR9fDK6n8AP2f9TDawwa31vXLZ8i0B4e1tXHHndpJQf3fKr8+SiAD+d5mZ2LuS&#10;zMcknkknuaYAegfCz4WeOvjR450z4dfDnS5NX1zVH2xxIPlRR96WV+iRoOXduAPwFBjVqwpQc5uy&#10;R52NxtPC0/aVLu+iS1cn0SXVv8N3ZJtf1u/sXfsVeBP2SPBflW3l6x421WNf7W1gphnPXyLcHmOB&#10;D0HVz8zc4Ch+a4/HyxM7LSK2X6s87BYKrKr9dxutXoltBPou7f2pddlaOh9s0Hjn0QVlVqwpQlVq&#10;yUYpXbeiSW7b6JdWROcYRc5tJJXbeiSW7b6JbtmNWrClCVSo7RSu32Qw1/yX/S/+kTU8TeJnlOTV&#10;f+EjByapWvatPaVZ909Y0+0Nd5M/5ffpXePk/ETiL+ycnq/8JWEk1TttVntKs+63jT7Q13kzxMDS&#10;nWqPHV1ZvSCf2Y//ACUtG+2kejuoFfefQx+jT/r/AJuuL+JaP/CVhZe7FrTEVVryedODs6nSTtD+&#10;a36p9DH6NP8Ar/nC4v4lov8AsrCy92LWmIqrXk86cHZ1OknaH81ubG1JY2s8uou0V/Ekuie0E+kp&#10;LfrGOu8osdX/AFLQhGEVCCsl0P8AqWhCMIqEFZLZH00IRhFQgrJaJdgqyzQ8f+PvxRvPgt8IPFHx&#10;PsNAuvE1xoFo9wlhZqWkkI4BbGSsaZ3SMASqBiAcYr834+4pqcMcN43PqWFliJUYOShBXb9e0VvJ&#10;2dopuzsAH8wv7IP7c9v8Gv2nfEXxh+IugWkun/EBmh1WTTrZYH06OWUSeZawx4UorAeYmNzgZyX6&#10;/wCFnhF43w4Z45xfEuc4WDp428arpxUXSTlzc1OK0snbmjvJK9+bdAf02+PPDHw//aj+BOreGbTU&#10;otT8L+O9LZLe+tWEibZRuhnjPTdHIFYA8hlwcHIr/crPssyfj3hOvgadZVMLjKTUZxd1Zq8ZrzjK&#10;zt3VmMD+OnxZ4W+Ln7IvxzbTL7zvD/jHwZfJPa3Cj5X2HMU8RPDwyryOoKkqe4r/AJu81yziLw94&#10;p+r1r0MbhJqUZLZ2fuzj0lCa+TTcX1QgP3n+F3/BZn4J6h8Pxe/FnRNT0fxdZxYltdPgFzbXkqr9&#10;6CRnXywx/hkxt/vN1r/WThj6ZPDFXKFU4hw1Wli4rWNOPPCb7wk2uW76T27sEB+Vmrw/Fn/gp5+1&#10;rcav4d0Y6ZbX5ghkdQZLfR9ItztWSeXADPjc2OC8h2qMdP4FxkOIfHTxDniMFh/ZxqcsW940KEdE&#10;5y6ytd9OabtFW2YH9Y/gjwjpHgHwbofgfQEMem+H7K3sLZT18q2jWNM++F596/6DckyjD5RlmGyr&#10;Bq1KhCNOP+GCUV+CADqK9uc4wi5zdktW30RE5xhFzm7JatvogPz9/aT/AOCkX7O/7PBu9CTUf+Ey&#10;8W2+VOlaU6yCKQdRcXPMUWO65Zx/cr4L/WKrj/dyKj7Vf8/JXjSXmpWvU8uROL6zR8F/rFVx9o5F&#10;R9qv+fkrxpL0lZup5cicX1mhXPwg+Pv/AAU+/ac+Nj3Gm6Pqw8BeHpgU+w6MzRzMh7S3Z/fMSODt&#10;KKf7tdEeHniXz5vWdZ/yr3KS/wC3E/e/7iSn8jojw88S+fN6zrP+Ve5SX/bifvf9xHP5AfnfdXVz&#10;fXEl5ezPcTzMWeSRi7sx6lmPJPua+xo0adGCpUoqMVskrJeiR9jRo06MFSoxUYrZJWS9EgsPs7K8&#10;1G5jstPt5Lq4lOEjiQu7E9gq5JrcudSEIuU3ZLuM+k/Bv7G/7SHjdI7jTvBlzY20nSbUWSxXB74n&#10;KufwU0Hw+N4yyTCNqpiE32jeX5XX4gfS3hv/AIJifE2+jWTxV4s0rSCcZSBZrxh+OIlz9CaD4bE+&#10;J+Ag7YehKXraP+YHsGl/8EuvCUYH9t+Pr64buLayiiH5vI/8qR81V8UsS/4WFivWTf5JAdpp3/BM&#10;P4LyXMMN14m1+UO6g4e1Tg9cfuTQbZZ4iZji8dRwsqUEpySdua+r9QOwuv8AglH8CpP+PXxR4igP&#10;vJaP/OAUz+kbS7gcTrH/AAST8Hyg/wDCP/EW/t25wLqwimHtkxyR/wAqQve7geIeKv8AglF8XdOj&#10;aXwf4s0fXMZxHOJrJyPbKyJn6sBQF32A+U/HP7Ff7Tnw+SS51nwJe3drFyZ9O2X8ePX/AEcuwH1U&#10;Urhz9wPmG6tLqxuJLS9he3niJV45FKOpHUFTgg/WqLTT2AgBKkMpwRyDQMD7V+A3/BQL9pz4Ay21&#10;noPiiTXtBtyAdJ1gteW2z+7GzHzYh/1zdR7GlYVuwrH7pfs3f8FYPgN8YmtvD3xK/wCLceJZiqAX&#10;snmabM54/d3eFEeT2lCezGgV+4z9Sre4t7u3jurSVZoZlDo6MGVlYZBUjIII6EUygJqAAKAARmCq&#10;WY4A5JNJuyuwA/m9/wCCmH/BQr/hYFxqH7PXwQ1L/il7djDrmqW7Y/tCVG5tYXH/AC7qR87A/vTw&#10;PkHz/wCKv0lPpBf2zOrwdwtW/wBli7V6sf8Al609acX/AM+0/ia+N6L3U+ZAfPv/AATU/Y38NftP&#10;fEC+8TfEC/t38LeD3ikudJWUC7v5X5jRkBDJbcfO/wDEfkXkkj8g+jd4O4HjrOKmMzerF4TCuLlS&#10;v79RvWKa3VP+aX2vhXVoA/qG8ceN/APwW+H994w8XXlv4f8ADHh22Bd9oSKKJAFjjjRRyTwkaKMk&#10;4UCv9288zzKOGMoqZlmNSNHC0I6vZJLRRil12UYrd2SQwOU+A37QHwy/aQ8BwfED4X6n9tsXby7i&#10;CQCO6tJwMmG4iySjjqOSrDlSRzXz3AXiBkXG2UxzjIa3PB6Si9Jwl1jOPR/emtU2hAe1V+oDAKic&#10;Izi4TV090ROEZxcJq6ejRnUpxqQdOaumrNd0xpr/AJZfpmfRofh/m74u4ao/8JOKnrFLTD1XryeV&#10;Obu6b+y7w6Rv/wAsv0zPo0Pw/wA3fF3DVH/hJxUtYpaYeq9eTypzd3Teyd4dI3+YwNSWCrLLqzbi&#10;7+zk9bpbwb/mituso66tSEBr8y+ih4+y8O+Iv7Izmq/7Kxkkql9qNTaNZdl9mp3jrvFHxP0P/pFT&#10;8M+Jv7Izqq/7Ixkkql9qNTaNZLovs1Lbw11cEjox1KVCp9foK7StNL7Uf/ko7rurx6qz6/6f4TjO&#10;KnB3T1TWqaezT6pn/WdTqQqQjUptOLV01qmns0+zPep1I1IRqQd01dPumFWamp8TftofsVeBf2tv&#10;BXk3Pl6P410qNv7J1gJllPX7PcY5eBz1HVD8y9w3s4DHzw0rbxe6/VCPCxWEnGp9bwmlTquk12fZ&#10;r7Mumzuj+SL4p/Czx18F/HOp/Dr4j6XJpGuaU+2WJ+VdT9yWJxw8bjlXXgiv0mlVhVgpwd0wO/CY&#10;uniafPDS2jT3T6pro/8Ah1dNM8/VmRg6EqynII4II7ithncf0Rf8E4P+Cj6+Jl0z9n/9oDUwusKE&#10;ttE1u5fH2zHCWt05/wCWwGBHIT+8+6x34LoQH7qUxgFAAFAAFAAFAAFAAFAAFAAFAAFAAFAAFAAF&#10;AAFAAf/R/fyv9/D/AH8P9/AoAAoAAoAAoAAoAAoAAoAAoAAoAAoAAoAAoAD8L/8Ago//AMFHl8Kr&#10;qfwA+AGphtbYPba3rdu2fsYOVktbVx/y27SSA/u+VX58lEAH87DMzsXclmY5JPJJNMAPRPhT8KfH&#10;fxr8daZ8Ofhvpcmra5qj7Y404SNB9+WV+iRIOXc8Ae+BQYVasKUHObskefjMZTw1Pnnq3oktXJ9E&#10;l3/BK7bSTZ/XJ+xn+xl4E/ZI8DCx0/y9W8Y6rGh1fWGTDzMORDCDzHAh+6vVj8zc4AR+a4/HTxM+&#10;0Vsv8ziwmDm6n1vF61HsltBPovN/alu/JJJfZ9M8g90KAAaTX+K/08/H+XD+Urw4yCtbF4uN8RJP&#10;WnQe0L9JVtb9qaenvpn+Rf02vHGXD+Urw/yOrbFYuN68k9adB7Q8pVtb9VTT/nTPl63+3Yr2C/hU&#10;2nLzluo+kdJS8+Vd0IPev8PvAzwfzTxR4xw3DWAvGl8deoldUqMWuaXq7qMF1k0trn+OPgZ4QZn4&#10;o8Y4bhrAXjS+OtUtdUqMWuaXq7qMF1m0trnXmeNnQhGlQV6tTSC6X6yf92K1ffRLVofX/Ztwlwrl&#10;XC2SYXh7I6KpYbDxUIRXRLq31k3dyb1cm29Wf9m/CXCuU8LZJheHsjoqlhsPFQhFdEurfWUndyb1&#10;cm29WdeAwcMJRVKLu923vKT1cn5t/dstEgr7M+zPSPIvi/8AHj4TfAbStN1n4seIrfw/aaveR2Nq&#10;0xJMkshAJCqCdiA7pHxtReWI4r854v474e4Sw9HE8Q4uNCFWahG/WT8ld2jvKW0Vq2hAep29xZ6l&#10;ZxXVrIlza3KB0dCHjkjcZDKRkMrA5BHBFff06lOvTVSDUoyV01qmns10aaGB/Pj/AMFF/wDgmq2j&#10;/wBp/Hv9nbSy1h89zregWyZ8gfee6skXrH1aSID5eWT5cqv+Pf0iPo3PC+24t4Mo/u9ZVqEV8PV1&#10;KSX2es4LbeOl0lcD44/YH/by8T/steKYfCPiuaXVPhprFwv221JLvpzucG7tR2x1kj6OBxhsGv5t&#10;8B/HbHcA4+OX4+TqZZVl78d3Sb3qU/znHaS7S1YB/SL8d/2YvgP+1r4V08fELS01ICES6bq1nJ5N&#10;5DFOA4aGdQcoww21wyHrtzX+1XHfhjwn4h4Cl/bNFVNL06sHyzipK94zW8Xo7NOL3sAHwbov/BFj&#10;9nWw1kX2r+KvEWqWCNuFoZbaHcM/deVIdxHrt2n3FfyfgvoYcG0sT7XE47EVKd/gvCPyclC/3WYw&#10;P0/+FHwb+GXwP8Lx+DvhZ4etfD2loQzpbr88z4x5k0jZeR/9p2J/Cv7p4T4NyLhXALLMgwkaFJbq&#10;K1k+8pO8pPzk2wA5747ftEfCX9nDwi3jH4ra3Hplu+Vtrdf3l3eSAZ8u3hB3O3qeFXqzAc11ZrxD&#10;SwlZYLD03WxMldU472/mnJ+7Thf7Ut9oqT0Pjs14hpYSssFh6brYmSuqcd0v5pyfu04X+1LfaKk9&#10;DOU0nbqfzV/tX/8ABT34zftANdeFvAjy+AvBUmUNtaSn7deR/wDTzcrggEdY48L2Yv1ryqXDtbHT&#10;+scQVFV6qlG6ox9U9asv71TS+sYQPLpcO1sdP6xxBUVXqqUbqjH1T1qy/vVNL6xhASi38R+ZRYsS&#10;zHJPJNfoiSSstj9ESSVlsanuvwj/AGbfjD8bJVfwPoMj6du2vqFyfs9knr+9f7xH91Aze1Fz5PN+&#10;JctytWxVX3v5VrJ/Lp87ID9Ovhd/wTV+H2giHUPiprU/iW8XBa0tM2lmD6F+ZpB9CmfSg/B818S8&#10;ZWvDL6apru9ZfdsvxA++PBXw0+Hnw4tBZeBPDljocYGCbaBUkb/flwZGP+8xosfkWOzTG46XNi60&#10;p+r0+7YDuOvWmeSAUAAUABc0/wD4/wC3/wCui/zoPpeHf+RvhP8AHH8wPTT1oP7zASgACgAFBIOR&#10;waAA80+IHwb+FXxVtWtPiH4V0/XQRgSzwL56+6TrtlU/RhSsQ4oD84fi7/wSs8Faws+p/BnxFPoN&#10;2QWWw1LN1aE9lWdQJYx/vCSlZk2kgPyg+MP7OPxk+BN55HxH8OzWNoz7Ir6LE9lMe2ydMpk/3Ww3&#10;qKZSlfQDw6mWB9ufsvft8fHb9l+7g07RdRPiLwgG/e6HqMjPbhT1Ns/L27emz5M/eRqVuxLXYXof&#10;0yfsu/tpfBj9qzRRJ4Jv/wCz/EdtGHvdDvGC3kHqydpogf8AlomQONwUnFCYJhc+uKZQz8nv+Csv&#10;xN+P3gT4LQaX8LdMlt/Cetb4PEGuWrk3FrG/ypbbF+aKOfOHm6H/AFeV3c/58/Sw4m4uynhiOHyG&#10;i44SreOIrxfvQT0ULLWMZ/aqf9uaX1APyR/4J9fsGat+1L4l/wCE38dRTaf8M9Fm2XEqkxyalcJz&#10;9lt26hRx5sg+6PlX5jlf89fADwIxHHmN/tPNIuGWUnaTWjqyX/LuD6Jfbktl7q953QB237SH7MXx&#10;u/4JyfFmz+OPwO1O6m8H/aCLTUQN5thIebDUYx8ro4+UMRtkH91xX0viP4ZcU+C/ENPinhatJ4Pm&#10;9ypvyX/5c11s4vZN+7PTaaEB4B+2F+3X8S/2vLjR9P1e2Tw74a0mKNl0m1laSGW+2YluZGIBc5JE&#10;SkfInAyxZj+SeL/jlnniLOhSxUFQw1JJqlFtxdS3vTk3vrdQT+GPdttiQH6+f8Eqf2M/HPwc0u4+&#10;OvxGu7zSNR8UWYhs9CEjRxizcq63F5HnBlbH7tGGY1JJ+ZsL/or9FfwbzXhuhPizOpzpVMRC0KF2&#10;lyOzU6ses39mL1grt6uyAP2cr/TEYBQACEZr4zi3hTKeKskxXD2eUVVw2Ig4Ti+z6rtKLtKLWqkk&#10;1qj4vi3hTKeKskxXD2eUVVw2Ig4Ti+z6rtKLtKLWsZJNao8zH4KGLoulJ2e6a3jJbSXmn9+z0bQ0&#10;jFf8Y/jl4QZr4W8YYnhnMLypr36NS1lVpSb5ZdrqzjNdJJrazP8AjJ8cvCDNPC3jDE8M5heVNe/R&#10;qWsqtKTfLLtdWcZrpJNbWvy5ZjJ14SpYhJVabtJLa/SS/uyWq+aeqYoPav8AZL6EvjjLiHKJcAZ3&#10;Vvi8JHmoSb1qUFvDzlRbSXV02v5Gz/cX6Bnj7PiLKJeHOfVr4vBx5sPKT1qUFo4ecqN1bq6bWnuN&#10;nLQ/2HFfVn/DqXcPKW8o+j1lH/t5dh1f64n+0p9OFAAfGH7Zn7GXgT9rfwN9g1DZpPjDSkc6RrCp&#10;l4mPPkTgcyW7n7y9VPzLg5B9fAY+eGn3i90JniYrCTU/rWF0qLddJrs/P+WXTzV0/wCRv4rfCnx3&#10;8FPHep/Dj4kaW+k65pT7ZI25SRD9yWJxw8bjlWHBHvkD9LpVYVYKpB3TA7cLioYiHPDRrRp7p9mu&#10;/wCDWqummeeKzIwdDhl5BHBBrYZ3H9E//BOD/go8vipdM/Z/+P2pBdaUJbaHrdw3/H7jCpa3Tn/l&#10;t2jkJ/efdb58F0ID9z6YwCgACgACgACgACgACgACgACgACgACgACgACgAP/S/fyv9/D/AH8P9/Ao&#10;AAoAAoAAoAAoAAoAAoAAoAAoAAoAAoAD8Lf+Cjv/AAUgTwuuqfAD9n/Ug2tHfba1rls4Iswflktb&#10;V1/5bdpJAf3fKr8+SgAH87bMzsXclmY5JPJJNAAen/B34OfED47+PtO+G/w10xtT1jUW6crFBECN&#10;8874ISJAcsx+gySAUc9atClBzm7JHl47HU8LBSkm5PSMVvJ9l+r2S1bSR/XF+x3+xv8AD/8AZI8D&#10;DStGCar4r1NFOr6y6bZbhxyIogcmOBD91M8n5myejPzXHY6eJn2itkcmCwVRVPreMadV9toL+WP/&#10;ALdLeT7JJL7FoPJPfCgAEJr8a8VfEbLPD7hHH8V5q/coQbjG9nUqPSFNec5WXkrvZH5X4kce5bwL&#10;wvjeKM0f7uhG6jeznN6QprznKy8ld9Dx8yxcqFJKkr1JPlivN9fRK8n5JjK/4quL+Kc3404jxWf5&#10;pJ1MVi6jk7LrJ2jGK7JWjFLZJI/4/eK+Js24x4hxWeZnJ1MViqjk7a6ydoxiuyVoxXZJGmHo0sDh&#10;rSlpG7lJ9XvKT9XdseK/6xPon+BNLwu4KpxxtNf2ni1GpiH1i7e5RT7U07PvNye1j/rI+if4E0vC&#10;7gqnHG01/aeLUamIl1i7e5RT7U07PvNye1jycqpzxE5ZnWTTmrQT0cYdNO8vil8o/ZFr+9j+9j6o&#10;KAA/na/4K3/sufGq88VSftE2eq3XizwXBDHBLZ7fm0CNRg7Y0GDbyN8zSY3Bj8+Rtav8a/paeF/E&#10;88xfGlOtLE4JRUXC2uGXklo6cnq57qT9/SzEB5T/AME8f+CjmofBG5sfgz8bLyS98AXDrFY38hLy&#10;6MznAU9S1oSeV6x9VyuVr8/+j59IqtwrOlw1xPUc8vbShUesqF3170u63hvHTQLAf03WF/p+r2Fv&#10;qemXEd5ZXkaywzROHjljkGVdGXIZWByCDgiv9yqFejiaMK9CSlCSTTTumnqmmtGmtmgA/kl/4Ki/&#10;DX4dfDP9q/VtO+HCQ2sGr2Vtqd/ZW+0RWl/cl/NRUXhN6qku3jHmcAAiv+ef6T3DmS5F4g4ijkqU&#10;Y1IQq1IR2hUm5cySW3Mkp26c2mjQAf0z/sp6F4h8M/s1fDHQfFYddWsvD2nRzrJnejCBSEbPQouF&#10;I7EV/uF4U4DG4HgfJsHmN/bQw9JSvunyLR+aWj9BgfQFfsAAfnP+2z/wUL8A/ssWMvhHw4sXif4j&#10;XEeYtOV/3FirD5Zb115X1WIYdxydqkNX5hXzfGZvWngchly04u08Q0nFNaONJPSpNbOT/dwej55J&#10;wX5hXzjGZxWngshly04u08Q0nFNbxop6VJrZyf7uD0fPJOC5JVHJ8lP5vt/mz+Wz4t/GP4kfHLxl&#10;dePPihrc+t6tdEgNKcRwx5JEUMY+WONc8KoA78nJr67KMkweVUXSwkdZO8pNuU5y6ynJ6yk+722V&#10;kkj67KMkweVUXSwkdZO8pNuU5y6ynJ6yk+722VkkltCnGO25Q+HPwv8AHfxZ8RReF/AOkS6rfPgv&#10;sGI4UzgySyHCxoPViPQZPFfQHTmWaYTLqLxGLqKMfxfklu36Gp+xnwI/4J5+APAot9f+LMieLtbU&#10;BhaKCumwN6FThpyPV8L/ALB60z+aM+8RMZi70cuXs4d/tP8A+R+WvmB+iFvb29nbRWdnElvbwKEj&#10;jjUIiKOiqqgAAdgOKD8YlKUpOUndvqwJqCQCgACgACgACgALmn/8f9v/ANdF/nQfS8O/8jfCf44/&#10;mB6aetB/eYCUAAUAAUAAUAAUABS1HTdO1jT7jStXtYr6yu0KTQTxrLFIh4Kujgqw9iKVhNJ7gflt&#10;+0P/AMEyfBvi4XPiX4E3EfhjV2BdtKuGZtOmb0ifl7cn0+ZPZRzS1M7NbAfin4/+HPjf4W+Jbjwj&#10;4/0efRdVtvvQzrjcp6PGwyroezKSp7GnctSTAxvDPijxH4L16y8UeEtSuNH1fTZFmtru1kaKaKRT&#10;kFXUgj+vQ8UxtAf0b/sNf8FTNG+JsmnfCj9omeDRvFcmyCy1r5YrPUX6Kk44WCdj0PEbnpsOAZvY&#10;m9txX7n7J6tpOl69pd3omt2kV/p99E8NxbzoJIpYpBtZHVshlIOCDXLi8JQxdCeFxUFOnNNSi1dN&#10;PRpp6NMoZzuk6R4G+E3gePTNIt7Twz4W8NWjFUTbDbWltApZmJPAVQCzMfckk14uEweVcO5VHD4a&#10;EMPhcPDRK0YQhFXb8klq2/VgB/Lf/wAFCv29tW/ac8SSfD74fzzWHwz0afMa8o+qzxnAuZxwRGP+&#10;WMZ6ffb5iAv+Dv0gPHnEcdYx5TlEnDLKT06OtJf8vJr+VfYi9vietlEA+s/+CZ3/AATv/tF9M/aN&#10;+O+mf6Iu248P6Ncx/wCuPVL65Rv4B1hjI+bh242g/wBBfRq+j19YdHjXiyj7itLD0ZL4u1Won060&#10;4vfST0smAfpP8ef+Civ7MH7P2qz+GvEGvya/4gtWKTado0a3csDr1WaQskUbZ4Kl9w7qK/tnjz6R&#10;PAvB+IlgcZiXWxEdHTopTcX2k7qEX5OV12ADxf4af8Fe/wBlnx54gg8P69Fq/gz7U4jju9VghNoC&#10;3TzJLeWUxj1Zl2juQOa/M+Gvpd8BZtjI4PFxrYXmdlOrGPJ/29KE5cvq1ZdWhgfqRZ3lpqNpBqGn&#10;zpc2tyiyxSxMHSSNxuVlZcgqQcgjgiv7yo1qdanGtRkpRkk007pp6pprRprZgBZrcAEIr+BvpY+B&#10;FPxQ4LmsBBf2lg+aph31lp79FvtUS07TUXtc/gf6WPgRT8UOCprAQX9pYPmqYd9Zae/Rb7VEtO01&#10;F7XPk82pzw845pQV3BWmlvKnu7f3o/FH/t6P2hvSv+TrhPifNuDuIcLnuWSdPE4WopK91rF2lCS7&#10;SV4yXZtH/J7wfxXm/BnEeE4gyqTp4rC1FJXutYv3oSW9pK8Zrqm0eviaFPHYXljLSSTjJdHvGS9H&#10;ZocDX/YF4b8e5bx1wvguKMqf7uvG7je7hNaTpvzhK681Z7NH/at4VeI2V+IPCWB4syl/u68byje7&#10;pzWk6b84SuvNWezROXYuVek1VVqkXyyXmu3k1ZryaFr9UP2Q9cKAA+Ov2xP2N/AH7W3gU6TrATSv&#10;Felo7aRrKJukt3PJilAwZIHIG5M5H3lwevrYHHTw09NYvdf11A8TFYOfP9ZwrtUXfaS/ll+j3j5q&#10;6f8AI58Yvg58QPgP4+1L4bfErTG03WNOb3MU8R+5NA+AJInHKsPocEED9Lo1oVYKpTd0wOvB4yGJ&#10;g5RTTWjT3i+z/R7NarQ8xVmRg6EqynII4II7itwPQP6Jf+CcX/BSBPFC6X8APj/qW3WVCW2ia3cO&#10;ALz+FLW6c9JugjkJ/ecK3z4LoQH7o0xgFAAFAAFAAFAAFAAFAAFAAFAAFAAFAAFAAf/T/fyv9/D/&#10;AH8P9/AoAAoAAoAAoAAoAAoAAoAAoAAoAAPFAAfhX/wUf/4KPr4ZGp/s/wD7P+phtZO+21vXLZ/+&#10;PPqslpauv/LbtJID8nKr8+SiAD+dxmZ2LMSzMcknkkmmAHqvwX+C/wAQfj78QNO+G3w101tR1a/b&#10;LE5WG3hBAeed8EJEmcsfoACxAIc9atCjB1JuyR5eNx0MLBNpylLSMVvJ9l+reiWr0P67/wBkf9kT&#10;4e/smeAV8OeGkXUfEGoKj6trEiBZ7uUc7V7pChJ8uPPHU5Yk0H5njsbPEzu9IrZf11OXBYGUajxe&#10;KalVf3RX8sfLu95PV6WS+s6Dyz3goAAoABhNf8zH0/vGd8QcT0vD/LKl8LgHzVbPSWIktn39lB8v&#10;lOU09j/nf+nR4uvOuIqXAeW1L4fAvmq22liJLZ9/ZQfL5SlNdD5jB3xeLnjH8ELwh/7fL5tcq8ov&#10;uKBXgfQN8E48WcWz41zalfB5c1yJrSeIavDfdUl777SdMr6BvgnHizi2fGubUr4PLmuRNaTxDV4b&#10;7qkvffaTpmGY/wC24qGWr4ElOp6X92P/AG+02/7sWuo6v+oY/wCoY+uCgAPhv9or/goX+zn+zV4j&#10;TwX4v1C61jxEoDXFhpMS3ElorYI+0MzoiMQchNxfHJUAgn+VfEX6QvBnA+NWWZjUnVxH2qdJKTgv&#10;77coxi3uo35ra2tYQHtnwR+P3wd/ak8BzeJ/hvqEetaVJutb6zuYts0DOvzQ3MD5xuXPqjDoSM1+&#10;o8EcfcN8e5TLHZJVVWk/dnCStKLa1jUg+69YyWzaAD8HP+ChH/BNPVfhnfX3xk/Z90uXUPB9wzz6&#10;jpFupkm0pj8zPAg+Z7X2GWi75Tlf8nPpAfRtxGQ1anEvB9FzwUrupRiryovduKWrpeSu4f4dUAfD&#10;fwf/AG5P2pvgl4Uk+Hvw68ZTwaPIDHb2txBFefZS5Ofsvno7Rck/Kvy55xmv5W4Q8cOO+F8A8myT&#10;MXGi9IwlGNTkv/z75k3HXotL9LjA/Qn9hT/gn98SfjB8RIv2kv2pre7XSxcjUbez1Xc17rN2TvWW&#10;5ST5lt1ODhwDJgAAJyf7D8DPAHO+JM5jxrx7Capc3tIwq39pXnupTUtVTTs7S1nokuXdAf0agBRg&#10;DAFf7Q6JA2B+SH/BQz/gorp/wEtLz4QfB26ivviJdRlLu7UiSLRUcdSOQ10RyqHhOGYdFP5FOvW4&#10;pqSoYSbhl8XaVRXUq7W8KbWqpLadRa1NY02o3k/yKdetxVUlQwk3DL4u0qiupV2t4U2tVSW06i1q&#10;axptRvJ+dKUq0nTpuyW7/Rfq+nrt/MTq+sat4g1W71vXbyXUNRv5WmuLid2klllc5Z3diSzE8kk1&#10;+qYbDUcNRhh8PBQhFJKKVkktkktEl2P1TDYajhqMMPh4KEIpJJJJJLZJLRJHdCEYLlirI+sP2ZP2&#10;QfGXx+vE13UC+h+DIJNs2oMv7ycr96O1RuHbsXPyL3yflPSfn/E/GGGyeLpQ9+s9o9vOXZeW7/Es&#10;/d74afC3wL8IfDUXhPwBpcem2SYMjD5prhwMeZPIfmdz6ngdAAOKZ/JWZ5ri8yrvEYyfNLp2Xkl0&#10;QHoFB4wBQABQABQABQABQABQAFzT/wDj/t/+ui/zoPpeHf8Akb4T/HH8wPTD1oP7zA0INK1S6iM9&#10;tZyyxrwWVCR/Ko549zx45tgJT9nHEQcr2tzRvdWurX3V1p5oV1sU5YZoG2zxtE3o6lT+tUeummro&#10;ZHTADU05tHNwq6ukqw4OWhYZz24IP86xkp7xZ8li8PnUJzqYKvCSs7QnB79Pfi7pb391smXNb3dz&#10;ph4SsNTUv4b1SO5br5Mv7uT/AD+ArJ1nH442/Ff18j5apxhicu/5H+AqUYrepT/fUl5twSqRXnOl&#10;GK6sjnt8WhyV9p19pk32e/gaB+wYcEeoPQj6V0xkpK6Z+i4DMMJj8PDF4KrGpTlqpRalF+jV0alK&#10;qPSA8h+MvwM+G3x58Lt4V+Iulrdogb7Ndx4S7s3b+OCXBK+6nKt0YGk0Q4gfzu/tQ/sgfEH9mvWP&#10;td2DrXhC8lKWWrxJhcnlYrhBnypcdidrdVJ5ALiUnswPkfpTNAP3P/4J4/8ABS+68MzaZ8DP2itT&#10;afRXKW+ka/cuTJaH7qW947feh6BJTzH0bKcpOxGxOx/Q/NDZ6lZvBOkd1a3KFWVgHjkjcYIIOQyk&#10;H6EVFWlCrCVOpFOLVmnqmn0a6oso/Lu0/wCCUXwFsv2jY/jBB/yKMebseFmjBtBqO/IIYn/j1H3v&#10;II+9gZ2fJX8G0vop8JU+NFxHH/c17/1W3ue1vpr/AM+lv7O2+l+X3QA4r/gqx+2B4g+BnhHSvgr8&#10;MbptM8SeLrZ5rq9gbZLZaareWFhK4KSTsGUMPuorY5II+Y+lT4vYzhXL6HC+RTdPE4mLlOcdHTpJ&#10;8to22lN3SfSKdtWmgD8Ov2YP2OPjP+1p4gmh8DWi2ui2coXUNavSy2luzYJXIy0spBz5aAnuxUHN&#10;f5aeGPg/xL4g4uVPKKfLRi/3lad+SLetu859eWOvVtLUQH6geP8A/gieNK+Hl3qXw/8AiDPrHi+y&#10;gaZLW6s0gtLx0XPlIVdniZjwrMXGcA4HI/urP/oWPD5NUr5RmsquLhFtQlTUYTaV+VNNuLeybcle&#10;17bgBP8A8Eiv2qvEcXiG7/ZO+IdxJLHFHcXGgtcE+bbSW/NxY/NyE2hpEX+Eq46EAX9EfxTxscZP&#10;w+ziTcUpSoc28HH46OvS15RX2WpLZqwB/QDX+vgwCgBNXGEV/wAvH08vBOPCfFsONcppcuCzFvnS&#10;WkMQlea00Sqr94u8lUP+Xj6ePgnHhPi2HGuVU+XBZi3zpLSGISvNaaJVV+8XeSqHyOXf7Fip5Y1a&#10;DvOn/huuaP8A25Jq392SS2FHpU/QY8XXknEVXgPMqlsNjnzUrvSOIitl29rFcvnKMOr19/6APjQ+&#10;H+KKvAGaVbYXHvmo3ekcQlsui9rFcvnOMF1OjGf7Ji4Y1fBK0J+X8kvk3yt9pJvRDq/6IT/poPpw&#10;oAAoAD5L/a6/ZE+Hv7WngBvDviVF07xDp6u+kaxGgaezmb+FuheBzjzIyeeowwBr1MDjZ4ad1qnu&#10;v66geFjcHNzWKwrSqrTykv5ZeXZ7xeq0un/Ih8Z/gx8QfgH8QNR+G3xK01tP1bT24YZMNzCSdk8D&#10;4AeJwMqw9wQGBA/TKNaFaCqU3dMDsweMhiYNpNSWkoveL7P9Hs1qtDyxWZGDoSrKcgjggjvXQB6J&#10;/RF/wTg/4KPr4mXS/wBn74/6lt1gBLbQ9buH/wCPzoqWt07f8tugjkJ/efdb58F0ID91KYwCgACg&#10;ACgACgACgACgACgACgACgACgAP/U/fyv9/D/AH8P9/AoAAoAAoAAoAAoAAoAAoAAoABCcUAB+GH/&#10;AAUe/wCCj6+FRqfwA/Z/1MNrZ3W+t63bPxZdntbV1P8Aru0kg/1f3V+fJRAB/OwzM7F3JZmOSTyS&#10;TTAD174HfA34iftC/EGw+G/w10432pXh3SyNlYLWAEB5535CRpnk9ScKoLECg569eFGDqVHZI8rH&#10;Y+GFgtHKctIxW8n2X5tvRLVn9dn7Jf7JPw7/AGTvACeGfC0Yv9cvgr6tq8qBbi8mA6DukKH/AFcY&#10;OB1OWJJD8zxuNniZ3ey2X9dTlwOAnCbxeLalWl22iv5Y+Xd7yer6JfVtB5Z74UAAUAAh6V/Pnjd4&#10;l4bw64EzLiqu1z0oWpRf2q0/dpx8/eab/upvofiHi/4h4bgDgvMOKK9ualC1OL+1Vl7tOP8A4E03&#10;/dTfQ8DN69SFBUaD/eVHyx8r7y/7djeXyt1G96/4sqcM14nztQXNXxmLq27ynUqy/OUpfif8gtOn&#10;mvE2dxpx5q2LxdW3eU6lSX5yk/xOmcsPluCcrWp04/gl+L/Nj6/7UPBTwxwfhxwPl/CmFScqUb1Z&#10;L7daWtSfzlpHtFRXQ/7UfBTwxwfhxwPl/CmFScqUb1ZL7daWtSfzlpHtFRXQ48mwtSlRlWxCtVqP&#10;nl5N7R/7djaPyv1Cv6AP6APoj4a/b5/axsv2VvgxcappMsb+NPEe+y0OBvm2y4/eXTr/AHIFO70L&#10;lF7mv5W8e/FenwDwzOvhpJ42veFCL1s/tVGv5aad/OTjHqAH8/HwK/4J9ftG/tZ+Cdb+N1jfWtvH&#10;eTXElrNq8souNYugxMrIwVsAvlfNcgF8joCR/kDwL4AcaeIOV4jiihUjFSlJxdVy5q87+807Oycr&#10;rnlo5X6JsANP9gf9p3w/+xn4i+Ivinx7BdXslzZw6XDotqyrNPfR3BYu5Y7ESBFkDOcnLgKDk12e&#10;A3idg/DXG5tmOawnNyhGlGjFrmlUU223d2SglJOWuskkncAP2z+Bf/BUz9l/4yXEWi65qEvgHWZi&#10;FWDWykdtIxOMJdoTF/382E9hX+oPA30pOBOJZxwuLqywVZ7RrWUX6VE3H/wLlfkAH3LpXgL4V3F8&#10;njHQ/DuiyXs58xNRtrS2Mrk87hOi7j9d1f1VhchyCdVZlhcJRc5aqpGELvz50rv1uAHoNfYAB+YP&#10;/BRj9uu0/Zo8Jn4d/D25jn+JPiGBjEQQw0q1cY+1SLz+8bkQoepBc8KA35Djas+JsXUyvDSawVJ2&#10;rTWntZLehB/yr/l/Jf8AXpO/Py/kGNqz4mxdTK8NJrBUnatNae1kt6EJL7K/5fyX/XpO/Py+dVm6&#10;s/Y09Lbvt5Lzf4Lzsfyo6jqN/q+oXOrarcyXl7eyvNPPMxeSWWQlnd2OSzMSSSeSa/WKNKnRpxpU&#10;oqMYpJJKySWiSXRJbI/WaNGnRpxpUoqMYpJJKySWiSXRJbI74xUUoxWiP0B/Y9/Yyu/i1Lb/ABH+&#10;JcMlp4MhbdbW/KS6m6nseCsAPDOOW+6vdhqfkHGPGkcuTwWBd6z3e6h/9t5dN32KP3H07TtP0fT7&#10;bSNItY7Kxso1igghQJFFGgwqIo4AA6AUz+UatWdWbqVJNyerb1bYGhDDNczJb26NLLIQqqoyzE9A&#10;AKBU6c6k1Tpq8nokt2wPULv4QeKrPRG1d/LeWNfMe1UkyqvXsMEjuB+GaD9PxHAOa0cE8Y7OSV3B&#10;X5kvybXVfdc4YY3DTxE8JCpF1IpNxuuZKV+VtbpOzs2rOztseV0H5YdwUABu6T4Z8Qa6f+JRp81y&#10;ucb1XCD6scL+tB7mAybMMf8A7nQlNd0tPven4gVtX0bU9BvW07V7dre4UA7Tg5B6EEZBH0oObH5d&#10;isBXeHxcHGa6f8NowMug8wAoAC5p/wDx/wBv/wBdF/nQfS8O/wDI3wn+OP5gemHrQf3kwNCy1bVN&#10;NyLC6kgBOSFbgn3HSs5QjL4keJjsmy3Hx5MdhoVF2nCMvzTIcYvdHSwePddVfLvBDex9xLGOfxGP&#10;5Vh9Xh9nT0dj4Ct4b5EtcAqmFl0dCrUpW/7djLkfo4NeRDpro7Fgax4N1T5dT0xrCQ/8tLc8fkMf&#10;yNTyVo/DK/r/AJr/ACOCeS8ZZcubK8zhiYr7GJppSa7e2oKFn5yozIaqrZp+un9fcE/gpbyFrvwz&#10;fR6hEOdhIWQe3pn64pfWOV2qrl/L7/8AOxwx8TKOXVoYTi/Czy+cmoqpNqeGlJ6JRxEfdi30jWVK&#10;T6JkrERT5Zrlfn/nt+pxr2OoWzlpLeWJojydjDaR744rtP3WMlKKlF3TOs7zwzrc2vSp4a1yL7fD&#10;MDskb78ZUE53fQdetcNanyJ1aejWvk/67n4HxlkUskwuL4q4aao4ilCdWpTS/dYhQi5SjUgtFOSV&#10;o1opVIytdzjeD5KkXBOdPp07/wDBMPxL4TvvD0pkI860Y4SQdvQMOx/Q/pRhcXTxEeaD+XYrwq8Y&#10;eGPEjKv7R4fr+/C3taUtKlJvZSj1T+zNXjJbPdLzcDnGExlWph6Uv3kPii9Gk9pW6xl0ktH6po5S&#10;u8/fT3TF8ReHdB8XaHe+GfE9hDqmlalGYbm1uEDxSxt1DA/mCOQeQQRSsS1cD+eD9s79inWP2f8A&#10;UpPG/glJdT+H99LhZGy82myOflguD3QniOXv91sNjciE7OzA+AKo1A/fD/gl/wDt/vbzad+zT8a9&#10;TLQylYPDeq3L52HothO7fwngQMeh/dngpidiNiL2P6CKoss/mL/4LReEdX0z9o3w14xnVm03XPD8&#10;UEDn7olsp5fNQfQSo3/Aq/wx+mblWJw/GmEzKSfs62HUYvpzU5z5l/5NF/MAP3d/Y78PfD/w1+zJ&#10;8ObL4aCH+xZ9GtLnzYsfvrmeNXuZJCOsjSlt+eQRt7Yr/V3wdy/J8DwLlFLI7ewdGErr7UpRTnKX&#10;95yvzdU9OgAM/ak/am+G/wCyz8PLvxd4zvY5NVmicaVpSOPtN/cgfKqr1EYbHmSH5VHqcArxR8Us&#10;k4ByaeY5lUTqtP2VJP36kuiS6Rv8UtorzsmAfzKfsCjxV8Qv27PA/iCyz9uuNXutWvmiBVVi8uWa&#10;4PspDFefUCv8NfAaOYZx4r5Zi6X8R1p1Z225eWcp+i1t80gA/sFr/o8AAoAAr+fPG3wwwXiPwPmH&#10;CuLS56kXKlJ/YrR1py/8C0l3i5Lqfz542+GGC8SOB8w4VxSXPUi5UpP7FaOtOXpzaS7xcl1Pm86w&#10;tWpRWIw38Wk+ePm1vH0nG8fmn0GdDX/FjUp5pw1nbhNSo4vCVfSUKlOX5xkvwP8AixnDNeGc7cZK&#10;VDGYSr6ShUpS/OMl+B3RlQzHBXWtOpH8Gvwf5McK/wCvvwh8Q8Px/wAF5fxTQspVoWqRX2asfdqR&#10;/wDAk2v7ri+p/wBp/gj4mYbxF4Fy3iuhZTqwtVivsVoe7Uj6cybj/dafUwyrEVKlF0q7vUpvll52&#10;2l/29FqXzt0Fr9uP6CPdCgACgAPlH9rT9kj4eftY+AH8M+KYxY67YK76Tq8aAz2cxHQ9C8LnHmRk&#10;4PUYYAj08FjZ4Wd46p7oTPExmClKaxOGfLVWnlJfyy8uz3i9V1T/AJFPjj8DfiJ+zz8Qb/4b/ErT&#10;jZajZndFKuWt7uAnCTwOQN8b44PUHKsAwIr9NoV4VoKpTejGdWDxkcRF6cslpKL3T/y7PZrVHkSs&#10;yMHQlWU5BHBBHcV0Aeif0Tf8E4f+Cj6+Kl0z4AfH/UwutrsttE1u4fAvB0S1u3Y/6/oI5D/rPut8&#10;+C6EB+6FMYBQABQABQABQABQABQABQABQABQAH//1f38r/fw/wB/D/fwKAAKAAKAAKAAKAAKAAKA&#10;AQnFAAfhd/wUd/4KQr4WGp/AD9n/AFINrRD22t65bv8A8efZ7W0df+W3aSQHEf3V+fJQAD+dtmZ2&#10;LuSzMcknkknuaAA9m+AnwE+Iv7R3xEsfhv8ADawN1fXPz3E75W3s7YEB553/AIUXP1Y4VQSQKRy4&#10;jEQoQdSb0PMxmMjh4pJc05aRit2/0S3beiX3P+vH9lb9lP4c/spfD6Pwh4Ni+16pdhZNU1aVFFzf&#10;TgdSR92JeRHGDhR6sSxZ+Z4zGzxM+aW3RHPg8C4TeKxD5qsuvSK/lj2j+Mnq+iX0/Qeae2FAAFAA&#10;FAANNf8AOL+0T8U5Y7PcB4e4Of7vCpVq1nvVqK1OL/wU/e/7ieR/gP8AT68Sni84wPAWDn+7w6Va&#10;tZ71JpqnF/4Kfvf9xPI+Yw98VmFSu/hpe5H/ABOzm/l7sfK0gFfnH7P/AMKI8R8b1+MMwpXw+WxX&#10;JfZ4ipdQ9eSKlLyk4M+e/Z/+FMeI+N6/GGPp3w+WxThfZ4id1D15IqU/KTgzDMf9rx1HL/sr95P0&#10;i/cT/wAU9fNQa2HV/wBQJ/1An1wUAB/Jl/wVE0/9oi8/aG1HxT8Y9Dm03w87NZ+G3ic3Gn/YIjlB&#10;HKPlEz58yVSFcMem0LX/AD3fSdw/GNTjKtj+JsM6eHd4Ydp81P2a25ZLTnl8U07Su9rJCA7j4T/8&#10;FXPiV8PP2eb/AODNzoFpJq+naWum+HtXtAtt9kUKIg1xAo2u8aZZHTaS4G8HJavquFfpVZ5kvB1X&#10;hmeFg6sKXs8PVhaHIvhTnBaNxjdxlG15Jcyd2wAm/Yb/AOCa7ftTeBNV+K/xN1698P6LeSS2+jta&#10;COSe7njYiW4l80MPKR8rt4Z2DfMoGW08Dvo3vj3Ka/EGeYqdChJuNHkUXKck7SnLmT9xS0to5O+q&#10;S1YFTx1/wSE/aQ8M/EPSvD3hqWz8TeFtVvYrc6zAwiazgdvmmurWRt67FyT5ZcHgA5Nc+e/RH42w&#10;OcUMFgXDEYWpNR9tFqPJFvWVSnJ3XKtfdck9r6gB/Sj8IPhX4U+CXw10D4XeCYPI0jw/bLBHnG+V&#10;/vSSyEdXkcs7H1Jr/bThDhXL+FsjwuQZXHlo0IqK7t7uT85O8n5sAPJf2u/2nfDH7Kvwg1Dx/rHl&#10;3WsXAa20bT2bDXl8y5VTjkRp9+RuyjA5K58riLMcVicVDh7KpuNaouapUVr0aN7OS/6eTacKS115&#10;ptNU2n+ZcR5jisTiocPZVNxrVFzVKitejRvZyX/TybThSXRqU2moNPhxFWStTpfHLbyXVv0/F6H8&#10;bXj/AMeeK/if4y1fx/43v31LXNcuHubqeQ5LO3QAfwqowqKOFUADgV9xluXYXLsJTwWDgoU4KyS6&#10;Jfm3u29W7t3bPucty7C5dhKeBwcFCnBWil0S/Nvdt6t3b1ZvRpRpQUI/15vzZ9hfsYfsny/GvWv+&#10;E68bwPF4I0iXaU5VtRuUwfIU9fLX/lqw/wB0cklfTPzfjTi1ZXS+qYV/v5L/AMBXf17L5+u5+89r&#10;a2tjaw2NjCltbW6LHFFGoRI0QYVVUcBQOABwBTP5GnOU5Oc3dvVvuBr6XpWo63fR6bpcDXFxKflV&#10;f1JPQAdyaDtwOBxGNrxw2Fg5TfT/AD7LzYH1t4D+HNj4UiF1NtutTcYeYj5Y89VjB/U9T+lB/WnC&#10;/CFDKYqrP3673l0j5R/V9fwP8ufpOfS/ynw1p1eHeGnHE5w1Zrenh7r4qlvin1jTT85tKyl6eqBR&#10;heKD9QUElof4PeE30kuLODuPZ8Z5hip4p4mX+0qcm/aRf5OH2EtIpWSSPm/x78Jb651pL/wrCphv&#10;XPnRlgqwv1Lf7h9B0P1oP5v4p4Dr1casRlUFy1H7yukovv8A4X+D9T/rt4N4vyni3JMNxBklZVMP&#10;WipRa6X3T7NbNHV+Ffg/oWkhLnV8apdjkhhi3U+y/wAX1P5Cg+ryPw/wOFtUxn76fn8C+XX5/cj+&#10;I/Gr6ZPAPh3KrluFqfX8wjp7Gi1ywl2q1dYx84xU5rZxR7BFbRxRrEgCogwqqNqgegAoP2CFGMIq&#10;EdEui0X3H+G3G30y/FLjXM6VKGN+o4VzivZYa8LpyWk6l3Ulpo/eUX/KfLfx1AHiexYDrZr/AOhv&#10;Qfy34mq2Z0X/ANO1/wClSP8ArEyao6mW4apLdwg/vijxOg/FD2woAC5p/wDx/wBv/wBdF/nQfS8O&#10;/wDI3wn+OP5gemnrQf3mAncZ6UmZzclF8iuwOts9H8NXlvGTrf2e4ZfmSSIgA+mc4/WsHOafw3+f&#10;/DH5/jM5z3C1FbK3VhZa06tPm2192p7Jaa297X56Y88k37uhan8B6sYzPpk0OoResTgH8jx+tZ/W&#10;YLSenrp+Ox85LxQyLC1IUc79pgZSdl9YpunBvt7XWjf/ALiehHt6d7Sdn56HOW8up+HtRSYo9tPC&#10;wJVsruAPIPqDXQ0pK26P1HE4bBZlg5YfEQjVoVY2cWlKE4tbNO6kmvVM3lFSXLJXR9L6VqdnrVjH&#10;e2bBkkHI7qe6n3FfC4/D1cPLnpt8nq9D/nz+kN4ZcYeG+bSzXhytXeUy1i4VKt8O/wCS8ZXVNfYe&#10;0F7r0Ub+TKo8LJqpd0+j35fJ9bdn02fQpN4f02LVodagjEM8e4MVGA4YEcgd/eujA5hOd6FV3utH&#10;19D9F8AfpIZzn8K/h9xdiHiViaVWOHrS1qqag37Go18fPFP2c3711yy5rpr5mjiMZh8yjRlNVMLV&#10;T5ZfahNa8ra0lGSu4vdNWd01bT1Cyg1Gzls7lQ8cylSPrXh4WrKhXi10dn6bH8CeEXF+b8A8c4DH&#10;UeaNShWjQrQ1XPSlUVOpCS62upwvtJJo8DO8rrVMPhM2y9f7VhZJafbhzKNWm+6cbyjfaSjJHzrr&#10;PhDWdDi+0XCCWDu8ZyF/3u4+vSv0iniKdSUoQd2tz/qH4c8ReF+Icxx2UZPjoVcThJyhVpp2nCUZ&#10;OL0dm4qSa5o3jdWvc/UI4zDyq+wjNOVr2vrZOzfyej7M5iuo/UTtMzWdG0nxFpF5oOvWcWoabqET&#10;wXFtOoeKWJxhkdTwQRSsS1cD+bv9tL9kfUf2c/Fi634bSW88B65K32G4b5mtJjljaTN6qOY3P31/&#10;2laghOzswPiGOR4nWSNiroQQQcEEcggjoaDRq4H9AnwG/wCCp3im1/ZV1xtc0NvF/wATPAMMKfNL&#10;sS701j5S6jcfxt9nYolwEG5iyOSoLsv4V4vcd47gnhXEZ/gME8TODSte0YKWnPPryRdrqOuq1Su0&#10;ttDNOz5Wdt4B8Q6R/wAFZf2WNX8DeOVh0T4qeCLgTwX0UDLarNKG8mVeuIp0BjmjDEqVDgH5RX8W&#10;ZDmGH+kJwFXyrNeWlmuDlzRqKLUOZp8slv7s1eFSN7ppSV/dA0Pydb4m/tt/sM3upfCJNb1bwNCZ&#10;Xb7I8cc9nIXPM1o8ySR4fGd8JGe/Oa/z9fE/ih4V1K3Dv1mrg1d+41GUHf7VNyjKNpb80LX66lAe&#10;IaXonx9/ao+IQSyi1j4g+K9RIVpZGkupAo7vK52xRr6syovtX5dhcHxZx7nH7mNbHYupu23N285P&#10;SMV5tRQgP6ZP+Cfn7Bth+yfoNz4w8ZzQ6l8RdegWK6ki+aCwtiQ5tYGIyxLAGWToxACjAy3+4PgB&#10;4EUvD/CTzLNJKpmNaKUmtY047+zg+t3Zzl1aSSstQD9KK/tsYBQABQADCK/5f/2gHhR/q7xvR4zw&#10;NO2GzJe/bZYimkp+nPDln5y52f8AL/8AtAPCj/V3jejxngadsNmS9+2yxFNJT9OeHLPzlzs+Qy2+&#10;ExtbL5fDK9SHo376/wC3Zu/pNLoKK+i+gL4lSwmbY/gLGT/d4he2o3e1SCtUiv8AHTtL/uGfpP7O&#10;vxSlgs8x/h9jan7vExdeim9qsFapFf46dpf9w/M3xFsLmNOvtGquSX+JXcH81zR83yrsOr/fY/6N&#10;z6gKAAKAAKAA+YP2qf2U/hz+1b8PpfB/jKEWmqWoaTS9ViQG5sZyOozjdG3AkjJww9GAYelg8bUw&#10;0+aO3VAeRi8G5yVeg+WpHZ9Gv5Zd1+Keq6p/yH/Hv4B/EX9nH4iX3w3+JFgba9t8vb3CZNve2xJC&#10;TwP/ABI2PqpyrAEEV+m4fEQrwVSm9BG2Exca8WmuWcdJRe6f6p9Hs0eMI7RsHQlWU5BHBBHcV0jP&#10;RP6JP+CcX/BSAeKRpfwA/aA1ILrICW2h63cP/wAfnZLW7dj/AK7oI5D/AKz7rfPguhAfulTGAUAA&#10;UAAUAAUAAUAAUAAUAAUAB//W/fyv9/D/AH8P9/AoAAoAAoAAoAAoAAoABCcUAB+F3/BSH/go7/wi&#10;w1L9n74A6mDrLB7fXNbt2/48/wCF7S1cf8tuokkH+r+6vz5KAAfztMzMxZiSScknqTQAHt/7P37P&#10;nxH/AGlPiHZ/Dr4b2Pn3UuJLq6kBFtZWwOGnncD5VHQD7zHCqCTSOXEYiFCDqVHoeRjsfHDKMYx5&#10;qktIxW7f6JbtvRLzsn/Xn+y7+y38Of2Vfh5D4K8DwfaL642y6nqkqgXN/cAYLuR91F5EcYOEHqSW&#10;LPzLGYyeJnzS26IjA4KVNvEYh81WW76Jfyx7RX3t6vU+laDzj2goAAoAAoAArws7zfC5PluJzbHS&#10;5aNCEqk32jCLlJ/cmeVmmZ4bLMDXzPGy5aVGEqk32jBOUn9yZ52PxSwuGqYhq/Km7d30Xzegzqa/&#10;4bPELjHF8ZcVZjxPjf4mKqzqW7Jv3YryjG0V5I/4x+PuLcVxdxPmHEmM+PE1Zzt2Tfux9IxtFeSM&#10;cuwrwuEhTm7y3k+8nrJ/NtscOlf9bP0UfDRcCeFuWZfXp8uJrx+sVr789VJqL/wQ5IesWf8AW99F&#10;Dw0/1E8Lcsy+vDlxOIX1itffnqpNRf8AghyQ9Ys8fIF7eFXMnvWldf4F7sPk0uf1kxa/tc/tc+vP&#10;yg/4Kx/tL6/8EvhFoXgnwBrE+jeKvGF6JFubSVori3sbArJI6OpDKXlMaZ7rvFf59/Sv8SsZwxw7&#10;hsqyjESpYrFTvzQbjKNOm1KTTWqvLlj5rmQAe4/sfaV42+Ov7IGgyftVCDxpL4uikuPJv7WIZ09z&#10;ttvNCqoaRkHmiTAb5xzkZr9R8H8JmnFnhxhn4gcuLeKTlapCP8J6U+ZJJOTS5+ayl7y1urgB+XP7&#10;Xn/BInxB4YN547/ZgaXXNKG6Wbw/O+69gXqRaSn/AF6jsjYk7Aua/hLxb+iTjcv9pm3Ajdalq3h5&#10;P95H/r3J/Gu0X7/ZyYgPzk/Z7/as+PP7Ivi2b/hDr2a3tVm26loOoq5tJmQ4ZZIG2tFKOm9drjoS&#10;RkV/GHh/4qcWeHeYyeV1XGKl+8oVE+STW6lB2cZdOaNpLrdaAB/YJ8G/G+u/Er4W+GPH3iXw/L4W&#10;1LXrGK7l0yaQSyW3mjKgsAv3lwwBAYA4YBgRX/RvwbneLzzIMHm+Owrw1StBTdOTTcb6pXSW6s9U&#10;mr2aTuMDvtS1Kw0bTrrV9VuEtLKyieeeaVgscUUalndmPAVVBJPpXpZ/nVHKMBPG1YuTVlGK+Kc5&#10;NRhCPnKTSXRXu9E2fM5/nVHJ8BPG1YuTVoxivinOTUYQj5yk0l0V7uyTZlVqRpwdSb0R/HD+3N+1&#10;Nqv7VHxsv/EkErp4T0QvY6DbNwFtVb5p2X/npcEb27gbV6KK83hjJauX4aVbGyUsVWfPWktnJqyj&#10;H+5TilCC/lV37zbfmcL5LVy/DSrY2Sniqz560ls5tWUY/wBynG0IL+VXfvNt8eFpzs61Ve9Lp2XR&#10;fLr53PL/ANm/4Faz8f8A4kWnhGyL22l24Fzqd4o/497VSN2M8eY5+VB6nPQGvtzp4kz2lk+CliJa&#10;zekV3f8Akt2eif0jeGPDOheDPD2neFPDNolhpWlQpBbwp0REHc9yerMeSSSeTTP4ixWKq4qtPEV5&#10;XnJ3bA3aDkA+vPhHYaHB4Vt7zTcNcXORdSfx+YD/AKsnqAOw/HvQf11wHhcFDKqdbDfHL4315l9n&#10;yS6L59T/ADp+mTx74gcHcBPMeCKSUJS5MRXTvUoQlZRlCNrLmb5XUvem7WV2pR9bAAGBwKD9dSS2&#10;P+SGvXq16sq1eTlOTbbbu23q229W29W3uLQM5xjIr/eoM5QT3P3Th7xj434f4axXCWS5nUo4PEO8&#10;4wdn2aUl70VL7Si1zbPS6b6C9j8Mbb1YxpFU46n0HWghzS06n774XeEfG3HmZwpcJ5bPEckk5T+G&#10;nGzXxVJWhH0vfsmfKHxuvLa58TWkUEiyPb2oSQKQdrF2ODjvg0H8oeJOIpVMzpQhJNxgk7dHdux/&#10;2yZPh6uHy7DUK6tOMIJpO6uopPXrr1PGaD8aPaCgALmn/wDH/b/9dF/nQfS8O/8AI3wn+OP5gemn&#10;rQf3mA0nFK4gJWgmRN7xOqnuVIH50XC4Elne3VlKLixmaGQfxIcf/rpWTVmc2Iw9HEUpUK8FKElZ&#10;ppNNdmno16kyipK0ldHqeka/pvi22/sTxMqLdniKXhdx9j/C36H9K8qeHnSfPh9useny7P8AA/kL&#10;OPDvO+DMT/bvhk/3XNetl8pWoVYv4nh76Yest4qLVKb0lFbvzalCpTs8O7JdOlvLsdl4f8G2OgN5&#10;0E8zzMMMS2FP1QcfnmvCxOb1IycOS3r/AFY/gHxP+mbxLgMzxGRQyCOEirrlxcXOpNd+VSjTs/KV&#10;ReZpHG0XL2cnyy7PR/K+/wArnWMuBktgV4cKsXNOEFzdLX/zt+B/n9kfF2DxWd0K+QZLSp5k6kZU&#10;ZYdVYTVVSTg4U/a1KTfNb3XTs1potTlw2V4ShWniKEbSnvro33ttcxZdXWXS5rvRtt+0RK7UYdVO&#10;CPw/XtXtUsE4YpSxFlfXyb7f18j+6OEPBDGZP4u4TNfEuVLDLFyjXpKEpSpVsRFqXsVKSSpyUkp+&#10;zk2pJclJyXw44KE6Faqqz+OV1rfolbZa6fjubTxxXEJRwGRxggjOQfUV5OK5qGLk4aNO6+Z/Hvis&#10;804C8YM0xORVHh8TTr+3oyj09olJp/zQnLmjOLumm7ny+c5Csxo16VCfs8RCXPSqLeEmlZ+cW01O&#10;L0krpnzx4l8JX+lXN3c2sBNgj/Kw52ggHp1wM4zX3+HxEasIy6tXsf8ARp4deJGV8WZFlWYRqwhi&#10;MXh4Yj2PMudJ6Saju4xnePNbofSZDmFXG5bh8VioclWcVzR7S+0l5XTt5HG12n7YfSHFfEX4feFv&#10;ip4K1XwB40tBeaRrERilXoyHqkkbfwyRthkbsR6ZFJkyVwP5Zfj/APBLxL8APibqfw88RgyLbnzb&#10;K6Awl5ZuT5Uy+mQMMP4WBHahCi7gcT8PvHeu/Dbxdp3jLw6yfa7BzujlUPDcQyKUmgmQ8PFNGzJI&#10;p4KkiuPF4Shi6FTC4mCnTmnGUWrppqzTXVNaMbRMo3R/ZD+xrrvwV8Ufs9eFvEHwH0W18P8Ahu7g&#10;zJYW64a2vV4uIpmOWeVXyC7klhhs4Ir53hrhbJ+G8up5VkeGjRoQ2jFW17t7yb6ttt9xLUiEuZa7&#10;n0brHh/QfEVt9i8Qabbanbg58u6hSZM/7rgivfxmAwmMh7LGUo1I9pRUl9zTLNTw742/Gb4N/sk/&#10;DO78d+LIoNH01GEVtZWEMcc97ckEpDDEoUFiASScKoBLECvyrjbjPhrw8yOebZgo0qa0jCnFKVSf&#10;SMYqyb83oldtpCA/nQ+Ov/BWP9pf4o3lzY+ALuP4d6C5Iji04CS+ZOxku3BYNj/nksYHv1r/ABl4&#10;5+lZxzn9WdLKKiwOH6KnZ1Lf3qjV7/4FH9RgfN3gP9uH9rT4e69H4o0n4la1fssmZIdTupNQtJj1&#10;KyRXBdTkemGHYivxTI/G7xByfFxx2FzitN31VSbqQl5OM21r5WfZoAP6ff2Jv2vPD37XXwwbxJHB&#10;HpXinRXW21nTkYssUrDKTRE8mGYAlc8qQyknbk/7p+Cni7g/ETInjVBU8VSajWpp3Sk1dSj15Jq7&#10;V9U04u9rsA+y6/pcAEPIr+KfpXeGcePPC7M8BThzYjDx+sUbb89JNuK/xw54erXY/ij6V3hnHjzw&#10;uzPAU4c2Iw8frFG2/PSTbiv8cOeHq12Pkc+XsIU8yjvRd3/gek/uXvesUN6V/wAkHAHFuK4S4oy7&#10;iTBv38NVhU9Un70fSUbxfkz/AJJPD3i/FcIcVZbxNgn7+Fqwqeqi/ej6SjeL8metmeGeJwlSlD4r&#10;Xi+0lrF/JpDxX/ZvleZ4XNMDQzPAy5qNaEakH3jOKlF/c0f9yuSZxhM4y3DZtgJ81GvCNSD7xnFS&#10;i/uaN8Bi44rDU8RFW5le3Z9V8np8gr1j3T0QoAAoAAoAD5r/AGov2XPhz+1T8PJvBPjiDyL63DSa&#10;ZqkSg3NhcEYDoTjcjcCSMnDj0IVh6ODxk8NPmjt1XcDycXhHUar0Hy1Y7Po1/LLvF/enqtT+Qz9o&#10;L9nz4j/s1/EO8+HXxIsfIuYsyWt1GCba+tiSFngcgblPcfeU5VgCK/TMPiKdeCnTegFYPGqunGS5&#10;Zx+KL3X+afRrR+t0vEFZkYMhKsOQR1BrrA9Q/ok/4Jvf8FHB4pGmfs/fH7UwNZUJbaFrVw3/AB+D&#10;7qWt05/5bDgRyH/Wfdb58F0ID90qYwCgACgACgACgACgACgACgAP/9f9/K/38P8Afw/38CgACgAC&#10;gACgACgAEJxQAH4Yf8FH/wDgo8PCi6n+z/8AAHU8622+31vWrdv+PIfde1tXH/LY9JJB/q/ur8+S&#10;gAH87LMzsXclmY5JPJJPc0AB7x+zn+zn8R/2nPiNafDv4d2m6RsS3t7KCLWwtQcNNMw7dlUfM7cK&#10;PQOTE4mnQpupUZ5GOxyw6jCEeapLSMVu/N9orq+nm2k/69P2Z/2Zfhv+y38O7fwH4Att80m2XUdR&#10;lUfatQuQMGWVh0UchEHyoOBzkkPzLF4ypiZ889ui7GWAwDouWIry5q0t5eXSMV0iu3V6u7Poqg88&#10;9wKAAKAAKAAKAAQ9K/zM+nXx9Phnwor5dh52rZhOOHXfk1nV+TjHkf8AjP8APL6aPHEuHPC7EYKh&#10;K1XHzjQXfkd51f8AyWPK/wDGfM5mvb4jDYPo3zy9IWa/8ncPu7XGgc1/zsfR28Pnx14l5PkE4c1F&#10;1VUq9vZUvfnf1UeX1kj/AAa+jt4fPjrxLyfIJw5qLqqpV7eype/O/qo8vrJGfEFSSwTw1N2nWapr&#10;v72ja/wx5pfIfX/aykkrI/7WUklZH0tKnClCNOmrJJJLslsHSmM1P47v+Cinx1Px0/al8T6np9z9&#10;q0Hwy/8AYmmYbdGYrNiJZF7YkmMjg9wRX/N59Ibjj/WzjzG4ilPmoUH7Cn25abak1/inzP0sAH3D&#10;+zp/wWQ1Pwlpml+DPjf4NhvNK0+GK1iv9CC28sUMShEDWjnymCqAPkeP2XtX9TeHf0w8Rl1CjlvF&#10;OXqdKCUVUoWjJRSsr02+V2S+zKPkgA/aT4J/tZfs/ftCWyv8LvGFpqF7tBfT5WNtfx5/vW8u1z9V&#10;DL71/prwV4scH8YwTyHHwnPrTfuVF6wlaXzV15iAzfix+x5+z78afHOgfEjxz4Xhm8ReH7qG6S6h&#10;xE115DBlivABiePIHDjOBgEAkHh4s8HuDuJ81wud5rgk8RRlGSlH3XPld1GpbSpG9tJa9E7XTLAf&#10;ToAAwOBX7rsMD8Y/+Cv37Tr+Avh1Zfs9+FbnZrPjaPz9UZGw0OlRvgR8dDcSKVP+wrA8NX5Nh1/b&#10;nEM8TJf7Ngm4w7SxDVqk/P2UX7OL/nlU6xTPyTDr+3OIZYmS/wBmwTcYdp12rVJ+apRfs4v+eVTr&#10;FM8qp++rql9mNm/Xovlu/kfzWWlpdX93DY2MTT3Fw6xxRoNzO7naqqB1JJwBX60fq85xhFzm7JHq&#10;n9I/7LXwHsfgH8L7TQZo0bxDqYW61ecclrgjiEN/chB2jsTubvSP4i4qz6eb4+VVP93HSC8u/q9/&#10;uXQD6RpnxABQAHceBPGdz4P1XzjmWwuMLcRDuvZh/tL2/Kkfb8McRVMnxfO9aUtJx8u681+K0POx&#10;+AwuPwtXA42mqlKpFxlGSvGUZKzTT0aa0aPtHT762v7WG7tJRNBOoeNx0ZT3+vrTP7SwmJp16Uat&#10;KXNGSun3R/yR/Su+jfivCriH67lcZTyjFSboz39nLd0JvvFawb+OH96Mi/Qd5/ngISFGScAUEtpK&#10;7O3B4PEYzEQwuFpudSbUYxim5Sb0SSWrbeyWrOT8UeMNG8LWn2nVZthcHy4l5lkI/ujsPc4FI+Tz&#10;riDB5XR9pi52vtFfFL0XT1Z/vd9H36AyqU6XEHipdXtKODi7ea9vOLuvOnB3/mlvE+Y/FHxV8ReI&#10;N9tZN/Zli3HlxH94w/236/gMD60z+Y8744zHML0qL9lTfSO79Zb/AHWXqf7xZLkeWZLgaeWZRhoU&#10;KFNWjCnFRjFeSSS/z6nmBJJJPJPNB+YnvhQAG3onhzXPEc5t9Fs3uSv3mAwi/wC8x4H51EpxinKT&#10;skezl+U43HyccJTcrbvZL1k9F8wPYNE+B+sCaK51a/itthDFI1Mrcds/KP51/J3Gf0mvCjhKrPD5&#10;xn1L2sd4U260l5NUlOz8m0fnebeK3hrwVj4T4i4joKrSak6VHmrzuns/ZJqL9QPTYfhfpCj9/dzy&#10;H22r/Q1+O8P/AEyuC+J8dLL+E8vxmMcU3OapQp0qcVvOrUq1IRpwS1cp2089D6zh/wCmVwXxRj5Z&#10;fwnl+Mxjim5zVKFOlTit51alWpCNOCWrlO2nnoB0mi+ENE0T54IvOm/56y4Zh7DjA/AV/EPjp9P6&#10;pQxNTJfC2nGSjdSxdSPMm/8ApzTdk1/fmmn0hazf8PeOv7QGph8VUyXwthGSjdSxdSPMm/8ApzTe&#10;jX9+aafSFrNh07BWXawBHpX8R8IfSK+kfnWO9vw9jsVjJN/DDDwqw9LKk4r8D+IuD/pF/SRzrH+3&#10;4exuJxkm/hjh4VYellScV+AGTP4f0K5bfPp8Dt6mNc1/o5w34x/SzlRjDE8HU6z/AJpw9i/mnXiv&#10;uivQ/wBH+G/GP6WcqChiuDadZ/zTh7F/NOvFfdFAKNC0RYmt1sIBG/UeWvP6V7fCv0kPFGXGtHhb&#10;ielg3jcR+7pYLCv2koTk03WxVaNSpGlSowU5yhGXtJ6LlS95e5wr9JDxRlxrR4W4npYN43Efu6WC&#10;wr9pKE5NXrYqtGpUhSpUYKc5QjL2ktFype8g8kk8b3WmeIJYLSYvpKTBdhG8hBw2wnnGc45r/Y6d&#10;CFWPLVSZ/qfxXwBwzxXhHg+JMvpYmP8AfinZ90/ij6p3MKtGnVjyVYqS7NXPY7S4stUtVubeQXEE&#10;o4IOQQexHb3Br4yvTr4OblSilHul+d7s/wAJfEXhfjzwVzjEZhwxllLD4KTfJiMNS55xh/LUnV9t&#10;Vi+7TUJdlsvCw8YZdGVJwtTu2mrtK/RrVq3fb0CLTdPtHaW1gSBmHJRQuR7461yxzCtU/dy95Ppb&#10;/LU/H8J9JPjXiSP+rmbzWZ0a7S9hUoxqOUr+64OlGFWE09Yyi7xdmj1KdbDYuF6clJeT2f8AmV7L&#10;VrG7W5+xTLcPasVdU5IP/wBf8s11VsBV54Tqu19L9u1/PofrvGf0eOMZ55kmfcYYqnRhjZQoTqTm&#10;5zo6fuY4ifKozq8q9kqispzUIzfM3N+XCjUo42eJqNcs0l10ttfprd7W+ZatHW9sYppY9vnoGKMO&#10;RuHQ1lmKdHEx9m7WSt8j5b6S+Dr8D+KGAjw5XnQeFwuGjh5J60/Zc0Vbo03dzi9Jc8r3uePnWSUs&#10;zlVoczpz5YyhOPxQnFy5ZrzXbZptO6bPnnxlo8Wia3JBbjEEqiVB2XcSCPwI4r7TB1/b0Y1Or/M/&#10;3V8FvEF8ecDZbxPVgoVasWqkVsqsJOFRLy54tx8mjr4XzHFY7LKdTHx5a8XKFRLbng3GTX92TXMv&#10;Jo5Wu8/fD7E+LP24f2boPj/8KJrrRLYP4x8LpJd6W4ADzpgGe0J7iRRlPSQD1NJmctNQP5nHRo3K&#10;OCrKcEEYII6gimaAfrf/AMElf2npfhX8YH+Cnia72eGPiA6rbb2wlvqyDELDPAE6jym9W8v0pEbM&#10;5pvkkp9Op/UPTLOk/l+/4LLeNvEGtftLaP4FuZXGkeHtEt5LWHJ2Ga9d2llA6ZYKiZ/2cV/hP9Mb&#10;O8XieOKGV1G/Y0KEXFdOao5OUrd3aK+QAfdf7Gn/AASs+Fng/wAK6N8Qvj9ZL4t8VahDFdjTJif7&#10;NsBIodY2jH+vkUEby+UzwFONx/qzwc+ixkGX5fh844wprE4qaU/ZS/hU7q6i4/8ALyS+05e7fRRe&#10;7QH6g+Lfg/8ACLX/AIfan4D8ReGdLi8LXNrJDPbi2hhgih2nLrtVRGUHzKwwVIyCCK/uzNuEOHMZ&#10;k9bKMZg6SwsotSjyxjFRturJKNt01azV0MD+aH/gmB8Qx8M/22YfBmjXxuNA8Xf2ho5bPyzrCHnt&#10;ZcdN26IYPo5Hev8AED6MfEP9h+KEMtwtTmw+J9rRv/Mo806cvW8FZ9pPuAH9Wdf7/gAVMoqSs9iZ&#10;RUk4vYxrUoVqcqVRXjJNNd09xh61/wAU30ieAFwN4mZzw/Shy0Y1XOkunsqv7yFvJKXL6xZ/xTfS&#10;J4AXA3iZnPD9KHLRjVc6S6eyq/vIW8kpcvrFnznD9Wbwf1eq7zpN033fK7Jv/FHll8xw6V/vR9C/&#10;jh8R+F2GwVeV6uAnKg+/IrTpf+Sy5V/h8j/oo+grx8+JfCjD5dXnetl85Yd9+TSdJ+nLLkX+DyLy&#10;29HEYnBvpLnX+Gd2/wDydT/qwtf6Fn+mZ9MFAAFAAFAAFAAfO37TH7Mvw3/ak+Hdx4D8fW2yePdJ&#10;p2pRKPtWn3JGBLEx6qcAOh+V14POCO/CYuphp88Nuq7iPHxuCdZqtRly1Y7P/wBtkusX26brU/kL&#10;/aM/Zz+I37MfxGu/h38RLTbIuZbG9iBNtf2uSFnhY9j0ZT8yNww9f07DYmnXpqpBgmPBY5V04VI8&#10;tSPxRfTzXdPo+vqml4MrMjB0JVgcgjggiusZ65/RP/wTg/4KPL4rXTP2f/j9qWNbAS20PWrhuLwD&#10;5Utbpz/y2HSOQ/6z7rHfguhAfufTGAUAAUAAUAAUAAUAAUAB/9D9/K/38P8Afw/38CgACgACgACg&#10;ACgAPwq/4KP/APBR8eGV1P8AZ/8A2f8AU86wwe21zW7dv+PP+F7W0dT/AK7qJJB9z7qnfkqgA/nd&#10;Zmdi7kszHJJ5JJpgB9Cfs1fs0/Ej9qL4iW/gH4fWu2NNsuoajKrfZbC2zgyzMO56Ig+ZzwOMkBx4&#10;nE08PBzqM8XH49YflpU489Wfwx792+0V1fyV20n/AF5/s3/s2/Df9mH4dW3w++HlpxxLfX8qr9qv&#10;7nGGmmYfkiD5UXgdyQ/McXi6mIqc8/kuwsBgHQ5q1eXNVl8Uv/bYrpFdF83dts+gKDhPbCgACgAC&#10;gACgACgAGk9q/wCZ/wDaL8bPMONst4VpyvDB0eeS/wCnld3181CEH6SP+eX6f3GP13i/LeGKT9zC&#10;UeeX/Xys7/eoQh/4EfMYNOtmOJxD2hy018lzS/GSX/boor9E/Zu8D+1zHO+M68NKcYYem/Ob9pUt&#10;6KNNf9vM/Zv2bvA/tcyzvjOvDSnGGHpvzm/aVLeijTX/AG8zCs1iM6pUulGDm/8AFN8sf/JVP70L&#10;X/Q4f9Dh9ceBftR+I/H/AIV/Z/8AG+r/AAt0a617xWNOlh0+2so/NnE0/wC681UBBbyQxkwMk7eA&#10;a/IvFHMs4y/g/MsTkGHlWxfs2qcYK8uaXu8yXXkTcrLXTRMAPxZ/4JYfsYeHfHuk/EDx/wDHzweu&#10;o2Urf2FZ2WrW7KyyqRNdyhZAHSRT5aK4wwO8A9a/zG+i14M4LOMPmmb8XYBVKbfsIQqxd1JWlUla&#10;VmpJ8sVJWa96z3AD2b46/wDBGD4fa8lxq/wB8Sz+Gb5iWXTdULXdif8AZSYDz4x7t5tfp3HP0M8o&#10;xanieEMZLDz/AOfdW86fopL34/PnAD8bvjR+x1+0x+zXenUvG3ha8trK0bfHrGmk3NkNvIcXEPMX&#10;t5gRvav82OM/CDjfgqr7bNsDOMIu6rU/fp+vPHWP/byiwA/ph/4JxaV8UrX9lfwzr3xa8Rah4g1X&#10;xFv1C2/tGUzy2thJhbaIO/zkMi+b8zEjfjoK/wBv/o5YXPocA4PF8Q4upWq171I+0fM4U3pTjd6u&#10;8Vzat/FboAH2p4i8QaT4U0DUvFGvXC2mm6RbTXdzM33Y4YEMjsfooJr994qzepluWTq4azrzap0k&#10;9nVqPlhfyUneX91NnxfFWb1MsyydXDWdebVOkns6tR8sL+Sk7y/upswrVY0qcqktkfxHftG/GfWP&#10;2gvjT4p+LGsFl/tu7Y20LEn7PZx/Jbwj02RhQcd8nvXo5Dk9HKMuo5dQbagrNveUnrKUv705Nyk+&#10;rbPSyHJ6WUZbRy6i21BWbe8pPWUn/enJuUn1bZhhKUqdP3/ier9X/lsvJH1n/wAE6vggnjLx7c/F&#10;rXYN+leEWCWYcZWXUZFyp56+Qh3+zFDX0PU/MvEbPHhcIsupP36u/lFf5vT0udx+39M/lYD0vwB8&#10;PH8Zrc3VxctaWluQgdV3M8h5wAewHJ+tI/SuFeEpZ0qlWpU5KcdLpXbb6L0W58pxJxNlHDmXTzbP&#10;MTGhh4OKc5u0U5yUIp+spJfPsO8SfCjxRoO+4tov7StRn54AS4H+0nUfhmgvOOBc0wF6lKPtafeO&#10;69Y7/dc93B43DYyjHE4SpGpTlqpRakmvJrRmP4G8IXHi7WxYtuitLf57mToUUfwj/aboPxPameNw&#10;zw/UzfHewd1TjrN9l29Xsvm+heKxVHC0KmJxM1CnBOUpN2Sildtt7JLVvoj7VsLK2sbaK2tYhDDA&#10;oSNAMBVHQf40H9q4XDU6FKNOlHljFWS7I/5HPpX/AEjcV4qcRvBZZNxyjCyaox1XtJbOvNd5aqCf&#10;wQ7SlK91mCgseAKDtbSV2fwdk2TY/OcfRyvK6MqterJRhCKvKUm7JJHlXxA+I1r4Tj+xWoFxqsi5&#10;SM8pCD0aTHf0H9Oak/KeK+L6WUx9jS96u1oukfOXn2X6b/8AVb9F76J+VeGWCp59n0I185qR1lpK&#10;NBNawpf3uk6m71UbR3+S9R1K/wBXvJNQ1Kdri4lOWdjk/QegHYDgVR/JmLxlfF1pYjEzcpy3b/rb&#10;yP8ATIo0HEAUAB6F8OfBf/CY6w0d0SlhaAPOV4LZ+6gPYnHJ7CvzzjrjXKODOHcZxPnlTkw+Hg5S&#10;fV9FGK6ylJqMV1bQYvMspyXKsbxLxDUdPA4OHPUa+KXSNOHec5WjFd30A+x7GwstLtUsdPgS3giG&#10;FRBgD/PrX/Jr43/Sk438TsZUpVsRLC5dd8mGpScY8vR1ZKzqya35vdT+GKP+fXxn+k7xj4iV54KF&#10;V4PLE2oYai3GPL0dVqzqyfXm91P4YoC3X8hZFj8FgMdTxWPwccTTjr7OcpwjL/E6bjO3kpK/c/kz&#10;IMxwWX4+ni8wwccVTjr7OcpxjL/E6bjO3kpK/cAr+rvEn6R+dcWcOYfg7KcvoZVlkNZ0MKnGNWS2&#10;dRvWSW/K73fvScmlb+sPEv6SedcWcOYfg7KMvoZVlkNZ0MKnCNWS2dRt3klvyu9370nJpWAr8c8O&#10;eIuFOHcVPOOIcreY1oW9jQnLkw9+s61k5VEtOWkrRbu5yslF/jnhtxJwnw5iZ5xxFlbzGtC3saE5&#10;clC/WdaycqiWnLSVk3dzlZcrAya/tjF/T08TYYdYPI8Ng8DRirRjSoXUV0SU5uKt/hP7Zxf0+fE2&#10;FBYPIsLg8DRirRjSoaRXRJTnKKt/hAM+tfzXxJ4/eLvHtaOV43OcRWdZqKo0f3am3ooqnRUea/Zp&#10;n818R/SA8XuP68crxmc4is6zUVRo/u1NvRR9nRUea/ZpgeceO/FaabbPpFg4N5OMOR/yzQ9f+BHt&#10;6dfSv99fog/RkfhrlsuJeJYJ5xio2a3+r03Z+zT/AOfknZ1ZLTRRTsm5f79/RB+jG/DXLZcScSwT&#10;zjFRs1v9Xpuz9mn/AM/JOzqSV1ooptJuQeFV/qMf6kAaWl6tfaRcpcWcroFZWZVYqHAPIP1qWtDC&#10;rShUi4VIpp7pq6YH0lo+q6brtoLuzcOD95SfmQnsR2/rXxmNoYihN1KPwvsrNfcf4ceO/AXiRwBn&#10;OJ4n4Lk/qFVuT+q0qdGpR6tSVGEZTh1vrJa811qeHZ4Sc5qF4Sd20tU/NLdeerLK6Vp0M32qGBIp&#10;sY3ooUkehx1H1ryoZlVa5JvmT6P+rn8fZP8ASh4vr0J5FnuIWZYPELknh8RD2nOnpaE4KNaM76xd&#10;52kk0rov65hMTTajUTWzs/6aa/AdDeWxjnYSqwgJD4OdpAyQfTitq+ExE5wk1vor7/P+vxPreO/B&#10;jxGzjOshxmNw02sZFUKHt6i9uowTnThidoqcKd1z6SnThFzhGpeL87C0cRTx0qtd3TXLF37a6rZN&#10;9122RW+zafrViZZYxJDeRjqOqHkHnp1yPSunE16mDnTo03pFXfm3v/wD9a8SuPOJvBPiLh/g3hfE&#10;p0cBh/a1Ya8mJq16kpVlP+67NUusH7y1PPzqOZclWGTSUasY86TS5ZS5r8sutppOLe6umtUfOOv6&#10;S+h6tPpzHcqYKE9Sh6E+/Y+9fZ0asasIzjsz/crgji3AcWcO4HiTLG/Y4mnGpG+65lrF/wB6LvF+&#10;aZ7ORZvTzbLqGY0ouKqK9nvF7Si/OLTi/NGPyORwRXQfes+hP50v+Ci/wCj+E/xg/wCE38PWwh8O&#10;eOjJdoqDCQX6kG6iGBgBiwkUejEDpSREdHYD8/bK8u9OvINQsJmt7m1kWWKRDtdJEIZWUjoQRkGg&#10;tkySaaZ/aj+x38e7T9pD9n3wv8Sg4/tR4fseqoP+Weo2oCT8dg5xIv8AsuKATMaMm1yvdaH5h/8A&#10;BZz9nzUNY0bw1+0b4dt2m/sNP7I1gIuSltI5e1nOOdqyM8bH/bSv8ofpl+H9bE4bB8aYODfsl7Gt&#10;bpBu9OfopNxb/vRGdBe/ZC/4Ky+HNasfAXwa+MOiXUPiK5mttGbW4nj+xODiKCedWIdHY7VkwCM5&#10;fIHyjr8I/pX4PE0ss4Z4kw0liJOFF104+zf2YTmm1JNuyla6u+bRaIA/aTxv4Q0X4geDtb8DeI4v&#10;O0vX7KexuU6ExXCGNsHsQDkHsa/01zvKMLnGWYnKsbG9KtCUJL+7JNP566CA/BH9gj/gnn8V/h7+&#10;1TfeP/iRYNp/hz4cXt5Dp9xL8p1W5KvDDLAvUwiN/MLnA3YUZIbb/kl4DfR84hyfj+pm+d0nDDYC&#10;c1Tk9PbTs4xlBfyKMuZy0V7RWt7AH9C1f7GDAKAAaRX/ADx/tIuBY0cxyTjShH+LGWHqPzg/aU/v&#10;Uqi/7dR/zx/tIuBY0cxyTjShH+LGWHqPzg/aU7+qlUX/AG6j5Civq2c1KX2a0FNf4oWjL74uH3MV&#10;elfjP0AOMPqPF2ZcMVZe7i6KnFf36Lvp5uE5v0ifnn7OfjR5fxtmXC1WXuYyjzxX/Tyg7/e4Tm/S&#10;J0Yx+xzHDVuk+aD+a5o/+ktert1Fr/oaP+l8+nCgACgACgACgACgAPAP2kP2bvhv+0/8Orn4ffEO&#10;19ZLG/iVftVhc4wJYWI/B0PyuvB7Ed2ExU8PPnh813A8jG4L2zjVpS5asdpfo+8X1XzVmkz+Qv8A&#10;aV/Zp+JH7LvxFuPAPxBtcxvuk0/UIlP2XULYHAliY9xwHQ/Mh4PGCf07DYmniIKcH/wAHg8b7a9O&#10;pHlqR+KP6rvF9H8nZppfPisyMGQlWHII4IIrsA9Y/oi/4Jwf8FH18TLpn7P/AO0BqeNZAS20PW7h&#10;+LsD5Utbt2P+u7RyH/WfdY78F0ID91OtMYBQABQABQABQABQAH//0f38r/fw/wB/D/fwKAAKAAKA&#10;AKAA/C3/AIKQ/wDBRxfC6al+z/8AADVM60we21zWrZsizBG17W1kU/67qJJB/q/uqd+SiAD+dpmZ&#10;2LuSzMcknkkmmAH0Z+zJ+zF8R/2pviJB4F8B2/lW0W2XUtSlU/ZbC2JwZJCOrHkRxj5nPTABIDix&#10;WKp4eHPP/hzycbjfY2pUo81WXwx/VvpFdX8ldtI/r0/Z3/Z2+HH7M3w6tPh58ObPy4UxJeXkoBub&#10;65xhp53HUn+FR8qDhQBQfmWKxVTET55/JdiMDgPYc1arLmqy+KX5Jdorovm222z3eg4T2QoAAoAA&#10;oAAoAAoAAoKSu0iZSUU5PZDDX/E/9Iji9cV+KOf51CV4SrzhB/3KX7qHycYJr1P+Pvx/4qXE/iZn&#10;ubwleEq8oR/wUv3cbeTUE16nzuQxk8FGtNa1G5/+BtyS9Umk/QcOlf8ASn9CXhH/AFf8HMsqTjap&#10;i3UxEv8At+Vof+U4wP8Apd+hLwj/AKv+DmWVJq1TFupiJf8Ab8uWH/lOEDkyT97VxmLf2qjivSml&#10;D/0pSfzFr/Q0/wBDT68MZoABAoXOBjPNJJIAFpgBHLDFPE8M6LJHICrKwBVgeoIPBFROEZxcZq6f&#10;QAG29vBaQR2trGsMMKhERAFVVUYCqBwABwAKVOnCnBU6aSitEloklskgA/Kv/grp8cm+Gv7Ocfw5&#10;0i48rV/iLc/YmCkB1063xJdHHXDHy4z7Oa/L6y/tTimFJ60sFDnf/X6qnGPzhSU3/wBxYs/Kqy/t&#10;PimFJ60sFDnf/X6qnGPzhSU3/wBxYs8nEfvK9Oh0XvP5bfjr8j+Wi2tri9uYrO0jaaed1jjRRlmd&#10;zhQB6knAr9UP1Kcowi5Sdkj1j+nf4BfC21+DXwk8PeAYlUXVpAJb51/5aXs/zzt74b5R/sqKSP4P&#10;4gzWWZ5jVxb2btH/AArb/P1YHsiI8jrHGpZ3IAA6kngAUz5yMXJqMVdsD7n8FeH08N+H7PSgB5kS&#10;b5j6zPy35dB7UH9y8N5THLcvpYTqleXnJ6v7tvQ/5+v2i/iq3Uy7w4wNTRWxGIt31jRg/Rc02vOD&#10;OtKgnPQ0H17inqf5UeGX0g+P/D2vGXD+YS9lfWlN89N/9uvb5FVLKCKZ5Yo0RpSGkZVAZyOm4jrj&#10;3oOSOGhGbnGKTeraVm2tr9z+x/GP6cGc8f8AAP8AqlRwX1WtXaWIqRl7s6a15IrePPK3PrrFcuzZ&#10;coOw/wAm4xcmordnnnxA8aQeEdK+0LiS9uMrbRnpnu7D+6v6nj6B+ecVcRwyjCe0WtSWkF+cn5L8&#10;dj/p8+hX9GmlwdlNPjriSj/wpYmN6UZL+BSkt7PapUW/WMHy6NyR8ZXd1c311Le3khmnnYu7t1Zj&#10;1NB/GdevUr1ZVq0uaUndt9Wf6+leg5wCgACgAPpP4DXNv9i1azGBOJY5D6lCu0fkQfzr/N36c+R5&#10;lmng7jnl0XJUKlKrUS1vThL3n6RbU32UW+h/OX0lspx2a+CucUsti5SoVqFaolu6UW1J27QbU32S&#10;v0A+ga/5NT/moAKAAKBgFfovD3AHFfEM1DIcqr4lv/n3SnJfeo2XzZ+kcO+HvFvEU1DIsqr4i/8A&#10;z7pTkvm1FpfNgU7/AFCy0u3N1fzLDEDjLdz6AdzX9++HX0EvEniapGrnLpZfQv7znNVKq9KVNuz8&#10;pzgz/QLw5+gd4k8S1I1c6lSy+hf3ueaqVV6Uqbdn5TnBgeUa/wDElpFa28PoUzwZ3GD/AMAXt9T+&#10;Vf7reCn0X+BfC2KxeVUXiMc1Z4irZ1PNU0ly0k+vKuZrSUmf7ueCf0X+BfCyKxWVUXXxzVpYirZz&#10;81TSXLST68vvNaSkwPKHd5HaSRi7uSSxOSSe5Nf2of2qA2gACgANLSNSm0jUIL6EtiN1LqpI3qDy&#10;pxSZnOKlFpgfTdlc2Oq2SXdqwlhmXg5/MH0I7ivhMYq+FqOcdn1svx0P+fPxow3iD4R8U1s6y6cV&#10;ha03KniKeGw0XDmd+So40NH0U3bmWjfNc8KDhg5y9oklJ35ttX0l5ro3uvPehaeHtP0y6e70xPs/&#10;mjEkan5H9DtPQj1GKmOZurH2eI+TW6fc8vA/SqxPFeVy4Z8QlGVOTjKljKEVCvhq0HelXdNPlmqc&#10;rOXsuWXLzLladh4iNao+WDTi9n1T6Ps132ZswhYoVVQFVRgAcADsK83FSq1K95rVpfP08mfy34r5&#10;hxXxNx9DE8QUJfWq1OjGCjFuNWy5VPD2V50q0r1Kel1z8r2PNymriKterVxS5ZNRSj0sr6p9U3fz&#10;WzOB1/wjH4mmn1RZiknlqkGMbTtyct6gk44+tfUUsXDBqnhZ79fK5/rNwn4wZL4K4Xhnwqz+LlXc&#10;OfE1E1y4b6xUlKCl/NaU7Ts7RgufW6R5+PzTA8O4acpQfsovnk1tFVKnvSf91NuUu0bvoeEyxSQS&#10;vBMpWSNirA9iOCK+nR/rAmmro+9TTV0fLv7YXwZX44fAXxD4XtIRLrOnJ/aeln+L7XagtsB/6ax7&#10;4/qw9KGTLuM/lnIKkqwwRwQaZoB+2P8AwRj+OU3h/wCJfiP4DarOBp/im3OpWCsfu39mAJVX/rpB&#10;kn/rmKWxHU45e5VUv5tP1X6n9GGu6Fo3ifRr7w74hsotR0zUoXt7m2nQSRTRSDa6Op4IIOCK4Mfg&#10;MNj8LUwWNpqpSqJxlGSupRas00900Wdh+Mfj/wD4Iq/DPWfFj658N/H9/wCE9Mlm837BNaLf+QM5&#10;2QTebC4A/h37yO5Nf5nZ/wDQtyTFY94nJc1qYak3fkcFU5fKE+eDSXTm5mu7AD9mPDel3mieHtM0&#10;bUNQk1W6sLaGCW8mVVkuHiQK0rheAzkbiBxk1/pbluFqYXBUcNWqupKEYxc2knJpJOTS0u93YANr&#10;FeoABQABQACGv88vps8H/wCsXg7mdSC/eYNwxEf+3Haf/lOU/uP88vps8H/6xeDuZ1IL95g3DER/&#10;7cdp/wDlOU/uPkM6bo1sJjVtCoov/DU9z8JOLfkmNHWv+aL6P/FP+rPibkWbSdoKvCEv8FX91K/l&#10;yzbP+av6O/Ff+q/ilw/nEnaEcRCEv8FV+ylfyUZt/I6s+TWAnWjvTtP/AMAak/vSaH1/2BtWdmf9&#10;sJ9ImmroKQDCgACgACgACgACgAPCf2iP2dvhx+0z8Orv4d/Eaz8yJ8yWd5GALqxucYWaBz0I/iU/&#10;K44YEV3YXFVMPU54fNdxM8vGYP21qlN8tSO0v0feL6r5qzSa/kL/AGnP2YviP+yz8RZ/Avju3822&#10;m3S6bqUSn7Nf2wOBJGTnDDgSRn5kPXIKk/pmFxVPEU+eD/4AkycHjPa3pVVy1I7r9V3i+j+Ts00f&#10;OasyMGUlSDkEcEEV3FHrH9En/BN//go6vihNN/Z/+P8AqYGtKEttD1q5bAu1UbUtbqRj/ruMRyH/&#10;AFn3WO/BdCA/dKmMAoAAoAAoAAoAD//S/fyv9/D/AH8P9/AoAAoAAoAD8L/+Cj3/AAUfXwqup/AD&#10;4AamG1tg9vret2z5FmDw9rayKf8AX9RJIP8AV/dU78lEAH87LMzsXclmY5JPJJPc0wA+k/2Xf2W/&#10;iR+1V8QovBfgeD7PYWxWTU9UlUm1sLcn7zkfedsERxg5Y+ihmAcOKxVPD0+ef/Dni47H+xcaFGPN&#10;VltH/wBuk+kV1fyV20j+vL9nz9nz4c/s1/Dqz+HXw4svItocSXV1Jg3N7ckYeedx1ZscAfKowqgA&#10;UH5lisVUxE+eo/8AgGmCwXsE51Jc1SXxS7+S7RXRdPNtt+40HEesFAAFAAFAAFAAFAAFAAFfA8c5&#10;7HIeGMzzubssPQq1L/4ISl+h8dxdncMj4fzHOajssPRq1P8AwCEpfmj5/Parp5bXlHdxaXrLRfix&#10;g61/wpU4V8di1CK5qlSVvWUn+rZ/xW04Vsdi1CK5qlSVvWUn+rZ31alPB4SU38NON/lFf5IfX/dl&#10;wXkFLh/hvLsjoK0cNRpU1/25BR/G1z/ux4KyClw/w3l2R0FaOGo0qa/7cgo/ja55nD9CVHLMPGp8&#10;TipS/wAUvel/5M2Ffcn3R9IFAAFAAFAAFAAFRKSjFyk7JESkoxcpOyQH8n3/AAVj+Lx+JH7Vd/4W&#10;tJd+neAbSLSYwD8puG/f3LfXe4Q/7lfm3A1N1MseaVF7+LnKs/8ADN2pr5UlTXyPzbgam6mWPNKi&#10;9/FzlWf+GbtTXypKmvkeTg7znUrvq7L0jp+d2eIfsKfDQfEP9oLR7u8h83TfCytq1xkZXfBgW6n6&#10;zMpx6Ka/S2HHeZ/UsnqRi/eqe4vnv+Fz1j+himfxmB6j8JfDv9teKEvp03WulgTN6GTpGv58/hQf&#10;qPAeUfXc0Vea9yl7z9fsr79fkfO5/nmCyLKsVnOZT5KGHhKpOXaMIuUn9yPsSNdq89TyfrQf2JBW&#10;Wp/w+eJvHOM434uzLirHP38TUlNL+WO0IekIKMV6D6Cz8oCgAKd/d29lay3V04jhhRnkYnACqMmg&#10;4sVXp0KUqtV2jFNt9kj/AE5+hX4Hx4+40Wc5tS5svwFpzTWk6n/Lun5ptc0l/LFrqfDPi7xLdeK9&#10;cuNWuMqjHbDGeiRL90fXufeg/hnPs5q5tjp4upttFdorZfq/M/6wkklZHM0HzQwoAAoAAoADoPDP&#10;iPUPCurxatpxBZPldD92RD1U/X9DzXJicNRxVGeGxEFOE04yi1dSTVmmno01o090etl+Plg6rnyK&#10;cJJxnCSvGcJK0oyT0aaA+xfCvjfQvFtuH0+YJcAZe3cgSr+H8Q9xX/O79IH6B2a4HFV+IPDCPtsM&#10;7ylhW/3lPq1Rb0qQ/lg2prZc5/k/4z/Qwq4mtX4i8J/3tF3lPBSaVal1aotu1WH8sb862XN0Dr6/&#10;xGq0qlGpKjWi4yi2mmrNNaNNPVNPRp7H+NlajVoVJUa0XGcW001ZprRpp6pp6NdACv3vwh8V8T4c&#10;51POcNlmGxkpR5eXE0+dR1upQaacJdLrdaH7/wCD/iziPDfOamc4bLMNjHKPLy4mnzqOqfNB3ThL&#10;TdbrQBGIUFmOAOvoK/qGj4neMn0guKcPwlgca6FKo9aVDmpYelTXxTqcr5pRin9uUrtqMUnJI/qa&#10;h4oeMv0hOKcPwjgcY6FGo9aVDmpYelTXxTqcr5pRiv55Su2oxSckgPn7xv4o/ty7+xWbf6Dbtwf+&#10;ej9N309Pzr/pk8LfDLJPDvhrD8M5FD3KavOb+OrUfxVJvrKT+SVorRI/6aPC3wyyTw84aw/DWRQ9&#10;ymrym/jq1H8dSb6yk/klaK0SA4Wv2Y/aACgACgACgACgAO38Baq1jrsVrLO8dvc5Urn5C5Hy5H6V&#10;zVoOVNxS189j8744yjEZrw9jcDg6dKdWdOSgq0HOk21tOKabi9nZpq90ZVVJwahv57fM94vbWa6t&#10;3hhuXt2b+NMFh9NwI/SvgadenRqWnQV16/he6P8AnR4a8QeF+BeJpUs54HwjxOHnyzjzVueMl9qm&#10;q861J3+KDtG6afMj5DB5TgIXrYeglUi9U29H+KXlpaxy9lo+qR6Xd6BqN08quG8m5UkPhuobvkH3&#10;IIOK+ieKpVHHFU+mjXVJ9fkf6YYzxh4R4gxWU+K3D8k/qMvq+OpVIpVqGHxLjH2rWrSo1FGXtINw&#10;lTdRc2jS1p5vQq1Xb3JwaU4yVmlJ6Ps4t7SV1+J2NvEkNvHDGAEjUKB7AYr5THT9piajXof49ePO&#10;ex4m8Us/xdG7j7R0lda2px5NPLmTa7qzLp08NmKxlKdpQl+7l6ctmvxZ82+MVj/4SS/eEfuzJjPb&#10;cFG7n1z1r9Gw3MqMFLey/I/6cfDGnmFPgrJaebJrErDUFUvvzqnHmv5338z0snwU8Fl+Hwc5czpw&#10;jG/flSX6HNAlSGHUc11H6qz2j+W39tD4Vx/CL9ovxX4esYvK0vUJhqlgMYAt77MgVfZH3oP92kiI&#10;bWA8v+BfxMvvg58YfB/xP09mV/Dmp2904Xq8CtiZP+BxFlP1oZTOXEwcqbUd916rVH9ymmajZ6vp&#10;tpq2nSie0vYo54ZFOVeORQysD6EEGmUbU5qcFNdS7QBoFAAFAAFAAFAAFfCcbZFTz7hrMskqr3cR&#10;Rq0//A4Sj+Fz4TjbIqefcNZlklVe7iKNWn/4HCUfwufM8Q0pVMqxKh8Si2vWPvL8Uhnfmv8AhPtW&#10;wOLs1apTl90ov9Gj/hPtWwOLs1apTl90ov8ARo9ZOnjMKmvhqR/CS/yY+v8AtR4QzyGecPZdnVN3&#10;WIo0qn/gcIyf4s/7quBOII8Q8L5ZnsHpiaFKr/4HCMv1POyKtOrl1F1PiSs/WPuv8Uwr7I/QT6EK&#10;AAKAAKAAKAAKAAKAA8P/AGgv2fPhz+0p8O7z4c/Eey862mzJa3UYAubK5Aws8DkHaw7g8MMqwINd&#10;mGxNTDz54f8ADiPMxmDVe04PlqR+GXbyfeL6rr5NJr+Q39qL9lr4j/sq/EKXwX44g+0WNyXk0zVI&#10;lItr+3B4ZCfuyLx5kZOUPqpVj+m4TFwxFNTh/wAMBGDxjqt0ay5akd1+se8X0fydmfNasyMHQlWU&#10;5BHBBFd4z1j+if8A4Jw/8FH18VLpnwA/aA1MLrahbfRNbuXwLsDhLW7kY/6/tHIf9Z91jvwXQgP3&#10;PpjAKAAKAAKAA//T/fyv9/D/AH8P9/AoAAzigAPwr/4KP/8ABR9fDK6n+z/8ANTDawwe21zW7dsi&#10;0B4e1tXHHndRJIP9X91TvyUQAfzuMzMxZiSxOSTySaYAfUv7J/7J3xD/AGsfiEnhPwlGbLRrEpJq&#10;2rSIWgsYGP4b5XwRHGDliCThQzAODF4unhqfPP5LueJjsdKk1h8PHmqy2XRL+aXaK+9vRan9d/wK&#10;+BPw7/Z3+Htj8OPhrp4s9PtBvmlbDXF3cEAPPO/8Uj4+gGFUBQBQfmWJxNTET56j/wCAXgMAsNFy&#10;nLmqS1lJ7t/pFfZitF6tt+x0HGewFAAFAAFAAFAAFAAFAAFAABr+HfpgZ88n8GM/rRdpVYRpL/uL&#10;UhB/+Stn8efSpzp5V4Q59Wi7OpTjSX/cWpCD/wDJWz5nOrzjQofz1IX9Ivn/APbfuGDk5r/lm8DM&#10;kWd+JnDuWSV1UxdC/oqilL8Ez/mv8DMkWd+JnDuWSV1UxdC/oqilL8EzLiRv+ya8F9pcn/gbUf1H&#10;1/29n/b2fUxiopRWyCgCgoAAoAAoAAoADF8Sa7Y+F/DuqeJtTfy7PSbWe7mb0igQyOfyU1+eccVJ&#10;rI62HpO06zjRXrWkqd16KTflY/POOKk1kdbD0naddxor1rSVO69FJv5HJiqvsqM6vZNn8J/j/wAX&#10;X/j/AMc+IfHOqMWu/EGoXV/Lk5O+5laQjPtuxX3lGjCjTjRpK0YpJLslokfeUKMKNKNGkrRikkuy&#10;WiQsJSdKhCm90lf16/ifsL/wTM8C/wBkfDPxH4/uYts3iG/FrCx729ivOPYyyMP+A1sfzB4m4/2m&#10;OpYOL0hG79Zf8Bfidh+ltM/DQPSvh54+TwXJcwXVqbm1vGRnKHEiFMjIzwevQ4oP0jhPilZLKpCr&#10;T5oTavZ2at1Xf00PjOLeFMp4qyXE8PZ7R9rha8eWcbyjdXT3i1JapPR9D6g8P+M9A8Spu0m8WZ+p&#10;ib5Jl+qnr9RxSP6hyniLAZlG+EqqT/lekl8n+h/hR4s/s6q0HUzDw2x/Mt/q+Idn6QrJWfkqkV5z&#10;OrVw446+nemfWRknsf4q8bcAcTcF5k8p4pwFTDVlspxspLbmhLWM4/3otrzH0Fn55TpyqTVOCu27&#10;L5ng3xt8Rm00qDw/A2JNQPmSY7QoeB/wJv5Gkfg3iTm/ssJDL6b1qav/AArZfN/kf9mX0YPDCnwB&#10;4b5flkoWxFaKrVn1c6iTs/8ADG0fVM+YKZ/MB/YoUAAUAAUAAUABueHdHTXNVSwmn+zQhJJZJNu8&#10;rHEhdiF7nA4FB7mUZfHHYtUJz5Y2lJu17KKcnp1dkc9etChSlWqO0Ypt+i1Z852P7bP7FNrNDfWn&#10;xLv7eeJg6E6XMrow9iODQfzjhvpI+ClKcK9LiCrGUXdf7PNNP7jDA42hjcLSxmFlzU6kVKL7xkrp&#10;/NM+tvhb+31+yr8U9bh8JeH/AB/arq7oNgv0bT1uG6ERtNtQuf7gbJ7A1/kN9Jz6GGG48xdTizgq&#10;UMPmUtatOXu0q7/muk/Z1e8rOM95Wd5P+PvGbhXwg8Z84lmvh1ntHDZ1NXqU66dCjipfzRlJKMKz&#10;67qe7Sd5PvPq7WfFnhbw7pMmveINYs9M02JC73NzcRwwKg6sZHYLj3zX+UGSfQg8ZcwzJYDE5bDD&#10;wTtKrUq0+RLuuSU5S9IxufyZhfob+KMa7/trD0cDhY/HiK+Ioxoxj1kpRnJyS/up/ID4M8X/APBS&#10;H9jm4NzoKfEXYsUjRyy21lPNHKFODscLgoT3HUe1f9EHgF4AcP8AhJkLy/LX7bF1bOvXatKpJbJL&#10;Xkpxu+WCb7ybbuf6meBvif8AR48G8oqZPl2dfWMXN/v8SqVR+1lHpCyaVKOvJFN3+Jtt3A6z4ZfE&#10;34SfG/wtqvi34QeI31yy0WaOC58y2e32vJ0A34J/Kv64P9P/AA08XuE/EXC18bwliXWp0ZKMm4yj&#10;ZtXS95K+gHV0H7mAUAAUAAUAAUAAc9QcEUmJoD3jwF4lvtahms77a8tqqYf+J1ORz7jHWvnM1wtK&#10;VP2sk011R/mF9Lrwn4SzHh2fFuNo1aWJpSjF16EIzlGDesqlOU6anTXX3uaN+Zacx4OZ0G6bq0pO&#10;E9uZdPVbNLqnt0Oj17UdV0+ATWNh9rVcF8NgqB1wvU8eleTl+HwznrUu+1rX/wAz+Q/o3eHHhdjM&#10;8SxXE1TEYqcJ0/qtSksMqtOacZwfNKft4yT1hCejtLdXXj06Cp1+XM60ZykuWN4KN77pPrf+Urah&#10;qN+9xp9hpSjytQy3n5z5aAbjgepHTP5V14bBUYTqVZ6uD2/J/cfsXhn4GcCZNn/EvF+fSqVquT16&#10;lqEn+7jCnBVKFSX2qrlS5XFzfLzJ3TauexgaVOgp04uyi3deTba89iDxRoNrN4YntIUCm3Uyoe+5&#10;eSc+p5z65rkwGPq1MXeb0l+HY/IPo8fSI4r4i8XY1c+xDlQzTnpKl9ijyRlVoKC6cqU4Se8+bmld&#10;2Pi62IzKjj8vxnO3RqynCcOymualL1i48r/xvsj50r7o/wB9j9SPx1/4KyfD5ZtJ8D/FO1jw9tLP&#10;o90wHVZB59vk+xWUfjSM9pAfijTNQP7G/wDgnV8S5Pij+yB4A1a7m8690e2fR7k9w+nOYEz7mIRt&#10;+NISOHDaKVP+VtfLdfgz7dpjO4KAAKAAKAAKAAKAInBTi4S2Yxutf8RHjvkayTxM4iyyMbRhiq1v&#10;8MpuUfwkj/iI8d8jWSeJnEWWQjaMMVWt/hlNyj/5K0fLcM3WV0aTfwJw/wDAG4f+2j6/6TPor5w8&#10;08IMgrSd3TpypP8A7hVJwX/kqR/1K/Q/zr+1fBfh+rJ3dOnKk/8AuHUnBf8AkqRvk3uxr0v5ak//&#10;ACZ8/wD7cFf2Gf3EfShQABQABQABQABQABQABQAHjnx1+BXw7/aI+Ht/8N/iVp4vNPuxvilTC3Fp&#10;cAEJPA/8Mi5+hGVYFSRXXhsTUw8+em/+CKx5mMwaxCUovlnHWMlun+qfVPR+tmv5Ef2sf2TviH+y&#10;d8Qn8KeLYze6PfF5NJ1aNCIL2BTj32TIMeZGTlSQQSpUn9NwmLp4inzw+a7AYYLGupJ4fELlqx3X&#10;Rr+aPeL+9PR6ny0rMjBlJBByCOCCK9AZ7R/RF/wTg/4KPr4mGmfs/wDx/wBTC6wAltoet3L4F0Bw&#10;lrdOePOxxHIf9ZwrHfguhAfupTGAUAAUAB//1P38r/fw/wB/D/fwM4oAD8L/APgo/wD8FHl8Krqf&#10;7P8A8AdSDa2we21zWrdsizByr2tq4/5bdpJB/q/uqd+SgAH87DMzMWYkknJJ6k0AB9V/sl/sk/ET&#10;9rLx+nhnwtGbDQrBkfVtYkQtBZQseg6b5nAIjjByepwoJAefi8ZTw1Pnnv0Xc8LH4+VKSw2HjzVp&#10;bLol/NLtFfe3otdv67/gh8D/AIefs9/D3T/ht8NdOFjplkN0kjYae6nYDfPO+AXkfHJ6AYVQFAAD&#10;8yxGJqV5upUf/ANsBgVhouU5c1SWspPdv9EuiWiXzb9doOQ9cKAAKAAKAAKAAKAAKAAKAAKAAQ9K&#10;/wAof2hOafVfCWnhU/4+Kox9VGNSp/7Yj/M36dmZ/VfCtYW/8fFUY+vLGpP/ANtR8xj3zZjgqfnO&#10;X3Qcf/bhBX+NP0JcmjmPjVk8pLSiq1X/AMBpTS/GS+Z/lL9CXJo5j41ZPKS0oqtV/wDAaU0vxkn6&#10;nJxC5SjhcPH7damn/wBuv2n48lvmOr/r0P8Ar0PsUFADCgACgACgACgAPjL/AIKEeNj4C/Y6+Jmr&#10;RSGKe904abER13ahKlscf8BkJr85z+P1jNsrwXRTnVfpTg0v/J6kX6pH5xn8frObZXguinOq/SnB&#10;pf8Ak9SL9Ujycwd4Qp/zSivxu/wTP41K/Rj9HPWP6af2YvCY8E/s/wDgTQGTy5hpkVzMP+mt5m4f&#10;P4yY/Cg/hTijF/Ws4xNZPTmaXpHT9APd6D5IAoAC3YRT3F9b29qzLNLIiIVOCGYgDBFB1YWnOpXp&#10;06TtJtJW7t2A/QS1i8qIR7i2wKmWOSdoxkn1oP8AQShT5IqN72std9D/AJTPp9cX/wBteLNTK6c7&#10;08DRp0rdFOS9rP5+/FP0t0J3+7gd+KDeWx/NH0auB48YeJ+T5PVjel7RTn/gp+8/vtY+I/iTrB1r&#10;xlqEytmK3f7PH6bYvlOPq2TQfxJxhmDxuc15392L5V6R0/O7P+0hJJWWxwtB8KUFAAFAAFAAFAAd&#10;t8PYjc+Jo7JCBJeW91Amem+SB1XPtmg+24Tg6mZxoR3nGpFesoSSueZmNCWIwdahDeUZJX7tNH87&#10;V3+wrfi5nMnxq+GqMsjqynXnDKysQykfZ8ggggjsaVz/AJ26/wBGPEKpPm4tyhNNpr63K6abTTXs&#10;t09GujPxbhHEcS4TIMBhKWCo1FTpQhzxxDcZcsVG6fsdnYypf2JjAcS/G74bgZxxrUzfytTQeVP6&#10;N7g/f4vyj/wqm/yon2n9pcUf9C2l/wCFD/8AlJJdfskzXECWt58ffAEsEX3I31m8dF+gNoQPwoNq&#10;/gLOpTVKtxtlcorZPE1ml6L2Af2jxT/0LqX/AIPf/wApMSb9kXSYRl/jl8PT/u6jet/KyNFzxang&#10;HhIay4xyr5Vq7/LDlf2jxR/0L6X/AIPf/wApP2e/4JxfCm7+FXwL8cbvEmjeKdM1nUrU2t7o0txL&#10;EZIx+8jf7RBBgrwfl3decdxH+6H0FuA6/C3DWaNY/D4yjWqxcKmHlUlG8YtSi/aUqequtr7626/W&#10;ZZWx9Wk5ZhRjTnfaM+dW735Y/db5n2rTP9Xz2goAAoAAoAAoAAoADf8ADOszaFq8V5GpkRv3boOr&#10;K3Ye+eRWc4KcXGWx8/neT4TN8vr5ZjoKVKrFxknqmmrMmUVJOMldM+mlkR0BI25GcNx+dfm+JwU6&#10;U/3S5o+Wtj/l+8TPA7PeF86qUeFaM8zy5tunUw6dV02pNezk6XM41KbWkvde3W58LmFSlHD/AFTF&#10;UXWoz0TirvTo/NdJJ3076kCGAv8AIytsOOCCVzXRVqYhUZOpFrmSV31t/wAC6P0TinifxHwvBeZY&#10;3iPL8ThpY7DUsNLEVYcksQ6FSM4c6+L2jw7q03NxSqKK15rhiq0ngXToRlTbtFSmtXprfd3st2R6&#10;jCb+znso38vzkKFgM43DBqMHFUGsRWVktl1b/wAvM8jwWwWD8Pq+E8SeOaNShRpOTwlFx5a2Kq+z&#10;lH93CVmqUFJuVWVoXcUm3oe3HHYOVKnZ36xVnd8q3S/XY+Y9X019H1K401zu8hsA4xlTyD+Ir9Cp&#10;zU4Kcdmf9J3Dme4PPsowmdZfLmo4inCpB/3ZxUl87PXzO3LcwoZhg6OOwzvCpFSXo1fXz7nxd+3l&#10;4QXxh+yt42hVN8+kRQapF6qbSVWcj/tkX/CtT6KXQ9Q/mGoNAP6Pf+CJXjb7f8LviH8Ppptz6Nqt&#10;tqEcZPSO+hMbED03W/P1pErc4IvlxMo90n910/0P27plHeFAAFAAFAAFAAFAAMPWv+Qj6bOULL/G&#10;vOWlZVlRqf8AgVGCf4xZ/wAhH02MpWX+NectKyrKjU/8CowT/GLPkOH21HFUX9mtU/8AJnz/APtw&#10;4V/q/wDQVzNYrwq+rJ/wMTWj6cyhU/8Abz/Z79nxmqxfhJLCX1oYqtH05lTqf+3m2Xy5cwxtF94S&#10;Xo4KP5wkLX+mB/qyfUhQABQABQABQABQABQABQABQAHkXxv+CHw8/aD+HuofDb4lacL7TL0bkdfl&#10;ntp1HyTwSdUkQ9D0IyrAqSD14fEVKFRVKbA8vG4KOIUWnyzjrGS3T/VPqno18rfyI/tafskfEP8A&#10;ZN8ft4Z8Uob/AEK/LvpOrxoVgvIVPQ9dkyDHmRk5HUEqQT+mYPGU8TDmjv1XYRlgsbKpJ4fELlqx&#10;3XRr+aPeL+9PR+fyorMjBlJBByCOOleiM9k/on/4Jwf8FHl8VLpn7P8A8f8AUwutqEttE1u4fAuw&#10;MKlrdOf+W/aOQ/6zhW+fBdCA/c+mMAoAD//V/fwnFf7+H+/h/v4fhb/wUd/4KQL4XXVPgB8ANSDa&#10;0wa21vXLdwy2gPyva2rjOZuokkH+r5VfnyUQAfztszOxdyWZjkk8kk9zTAD67/Y//Y8+IP7W/jv+&#10;xdBVtL8MaY6Nq+suhaK2jPPlxjpJO4+4mePvNheoedjMZTw0OaW/RdzxMbjZwksPhlzVZbJ7RX80&#10;vLst5PRdWv65/gz8GPh98BPAGnfDf4a6aunaRp65P8UtxMQN88z9XkcjJY/QAAAAPzLEYipXqOpU&#10;eppgMBHCxk2+actZSe8n+iWyS0S2PVKDlPXCgACgACgACgACgACgACgACgACgAGtX+J37SXFOPB2&#10;RYW/xYmcrf4aTX/t34n+QX7QfE8vBuS4a/xYmUv/AAGk1/7d+J81Xd82oLtTqfjKn/wQWv4R/Z64&#10;RVvFqpWf/LvCVn98qcf1P5F/Z7YRVvFqpWf/AC7wlZ/fKnH9WYZqubHYCN/tyf3U5/5jq/6nz/qf&#10;PrAoAAoAAoAAoAAoAD8j/wDgsv4nk0f9l/SNAibH9veIbSNueqW8M0xB5/vKp718C4yq8UJ9KWHf&#10;31ai/wDlR8C1KrxQn0pYd/fVqL/5UePifexVCHbml9yt/wC3H8xWi6bLrOs2GkQjMl9cRQKB6yuF&#10;H86++Pt69VUqUqj6Jv7kewf1i2dnFp1nb6dbjbFaRpCgHZYlCj9BQf54zm5yc3u2394HReHNIGva&#10;9Y6MZPKF3KELgZKjqSB64FB6+T4D6/j6OD5rc7tft3A+lV+CHhBlB828Pv5iDP8A47Qf0pHw2yhr&#10;4qn/AIEv/kT/AD2z76aXhRkmbYzJMxxNWNfDVJ0pr2Ta5qcnGVnfVXWj6ovaZ8H/AAvpWo22p27X&#10;Ty2kiyoHkQqWU5GRtFB34Lw/yvCYmniqbm5Qaau1a676Hhr6dXg29PrtX/wU/wDM9YjzsBPBPP50&#10;H6vD4T/ma8ZeKKfE/iDnmf0Jc1PEYipOD7w5mof+SpFXUbkWdlPdt0gjeQ/8AUmg5cXWVGhOs/sp&#10;v7lc/wBLv2c3DscVxrmedTj/ALvQ5U+zqSt+SZ+ezyPM7TSHLyEsfqTk0H+e8pucnOW71+8/6XBt&#10;BIBQABQABQABQAF3TdQuNK1C31O1bbNayLIp91Of1oO3CYuphMRTxNJ2lBpr5AfgF/wUr8E6N4E/&#10;bB8ZW/h2D7JZa0tnq/lrwomv4ElnKgdA0pc/U0rH+Af0x+G8FkXjBm1PLoclOuqdey25q1OM528n&#10;NyfzPxXgWEcFmOd5LS0pUcQpwX8qr04VpJeXtJTaXS9j4N3N/eNM/g3mZ+1Bub1NArsCe0i+0XcE&#10;B5Ejqv5nFB0UKftKsIPq0vvYH9jHgXwhoPw4+E3gX4f+FLVbHSrDSLW48per3Fwm+WRz1LMxJyfX&#10;0qUf9xHhJwtlvDXBOVZRlVJU6UKMHZdZSipSk+7lJtv/ACA26o/agCgACgACgACgACgAFV2jZZE+&#10;8pBH1FJgB9VaXe2+r6bBexEMkyAkeh7g+4NfAZjSnh6/tYaJ9V3P+cz6TXCWdeHHiDPinIJzw2Hx&#10;cvaRq0W4clZ/Gm1p7/xcsk4yfOrHzmIowUpYepJxhPVNOzUutn0b3XRu5m2nh+00y7u5bH9zFeoA&#10;6DoHXPzL6cHp+VdlPHutTXtPii0/VXt+up+x5F9IzEcZ8L4KnxBy/wBpZVjMHiZTSSjiMP7VUKk+&#10;XaM4Kr+9ivdV1ONk2o+Llss1jVngswjz+zknGolZTg7r3lspx2klo1aStdpa+nWcVhZRWsRJEagb&#10;jyWPqT3J6mvExld18RKfRaI/gzxt8QMRx/4k4/OKjfsaM3Qoq91GnSlJXX+N3m/OR7OB/wBoxFTG&#10;Tg4te4r72W7/AO3n+CR4B49niuPE9yYudiojY/vAc199gIShhoRlukf9GfgBkGPyLwzyHKc0TVan&#10;QjzJ7x5ryUX5xi1Frpax2ZVl8MBhIYSn8Mb2+bbt8r2PIfH2gw+KfAniTw1OoePVdMvLUg9D5sLr&#10;/M16DP6Nlsz2D+PZ0aN2jfhlJB+oplLYD9lP+CKniP7B8ffGfhhmwmr+HvOC56vaXMWDj2EjfnQB&#10;wVdMRTfe6/J/of0xUDO8KAAKAAKAAKAAKAAaw71/yt/tB8MqXi5Gqvt4Wi/ulUj+h/yt/tB8KqXi&#10;5Gql8eFov7pVI/ofJZQuTF4+H/TxP76cP8hRX9e/s98U58H53hW/hxMZW/xUkvx5PwP7t/Zs4uUu&#10;Ec+wrekcTCVv8VJL/wBsOilpm9Zd6cPwlU/zFr/X8/23PpQoAAoAAoAAoAAoAAoAAoAAoAAoADyv&#10;4zfBj4ffHvwBqPw3+JWmrqWkagM/3ZYJl+5NC/VJEPIYfQgqSD1YfEVKE1UpvUDzcZg44iKafLOO&#10;sZLdP9V3T0a3P5GP2v8A9j34g/sk+OzomvhtU8M6kztpGsRoVhuYxz5cnaOdB99M/wC0pKmv0zB4&#10;2niYc0d+q7CRjhMZKUnh8QuWqvukv5o+Xdbxej6N/IisyMHQlSpBBBwQRXpDPYP6Jf8AgnF/wUhX&#10;xQumfAD9oDUwutALb6Lrlw4C3YHyx2t05xibtHIf9ZwrfPguhAfujTGB/9buP+Cjn/BQfVfDsepf&#10;AL9nyWaTVnD2+t65aqzLag5V7W0df+W3aSQf6v7q/Pkp/v4f7+H+9H9pYL/n/H/wJf5n88DaPrbs&#10;XexuWZjkkxOSSe54oAP7SwX/AD/j/wCBL/M+tv2Q/wBi74k/tV+PU0axt5tF8K6a6Pq+sTRMscER&#10;P+qhDDElw4zsToPvNhRyHnYzGQw0OZ6vojxcZn2GhNYbDVYSqy/vK0V/NLXbst5PRaJtf1xfCL4R&#10;+Afgb4C0z4b/AA20xNL0XTEwqjmSWQ/fmmfq8rnlmPX2AAAfmderVrTdSpqzqwlfL8PFpYiLk9ZS&#10;co3k+7/JJaJaLQ9LyKDm5X2PQ/tLBf8AP+P/AIEv8wyKA5X2D+0sF/z/AI/+BL/MMigOV9g/tLBf&#10;8/4/+BL/ADDIoDlfYP7SwX/P+P8A4Ev8wyKA5X2D+0sF/wA/4/8AgS/zDIoDlfYP7SwX/P8Aj/4E&#10;v8wyKA5X2D+0sF/z/j/4Ev8AMMigOV9g/tLBf8/4/wDgS/zDIoDlfYP7SwX/AD/j/wCBL/MMigOV&#10;9g/tLBf8/wCP/gS/zDIoDlfYP7SwX/P+P/gS/wAxpxiv8J/2lsmsn4Zj/wBPcR/6RS/zP8W/2h7a&#10;ybh2PerX/wDSKZ4kMTRrZvH2M1K1N7NPeUewLX8x/s5KSl4lZlN9MFP8a1E/Ff2clJS8Ssym/s4K&#10;f41qJpmGuZYFedR/+SW/UdX/AE6H/TofVhQABQABQABQABQAH4Xf8Fv9SaPwN8LNHBG241LUZyO+&#10;YYYlH/ow18Xg4N59jKr6U6UfudSX/tx8Vg4N59jKvanSj9zqS/8AbjxZVIvMY0+qg398o/5H4YfA&#10;fThq3xt8Bacwys2u6cCPUC4Qn9BX2h6mfVPZ5Xip9oS/JntH9RTnLE+5oP4IA7L4c/8AI86N/wBd&#10;/wD2U0H2nCP/ACPMJ/i/Rgfb8P8Aqx+P86D+36fwn/EF45u/ibxL/wBhmJ/9OzJaDU/AAoADk/HU&#10;zQeENYkU4ItJR+Yx/Wg+S4nqOGUYqS/kl+Ksf9DP7NbBRWXcQ4zq50o/hJnwnQfwof7xhQABQABQ&#10;ABQABQACN90/SgmWzA/Fn/grVaeV+1HYX/8A0EfC+kT/AIgSx/8AslB/i19PGhyeKNGv/wA/cFhp&#10;f+lx/wDbT8T4b9zjTP6f80cLP76c4/8Ath+YVB/mEftgUABteG4vtHiLS4MZ8y6gX83AoPbyen7T&#10;MMPT7zgvvkgP7Ptbi+zrpVpjH2fTbOPHptiHFI/7wcipeyyvC0rbU4L7ooDDpn0ABQABQABQABQA&#10;BQABQAHvfw3iT/hHN8ZwzTSbvqMY/Svl83qOCimk4vdP/Pc/ye+mjxHmGUYbLaGKoUsVleJ5oVaF&#10;VSj+9i+eE41qbjVpvlUo6Nq6TcWeHj6XtGqNTWE01bz3Wu/RnQXV7qtvrFpavAj2NwxUyDO9WCkg&#10;EdMHHWvPoYfB1KFSdNNSSelz+buAPDzwX4k4Ez7PuH6GJpY/C4WtKph6mJm3TfspOMo8vKqtKTj7&#10;s2mm1aUU9D4jLcTg6jxGXyU6VelG7g5y1jrapF3tKLatdJWatJJk8Fxf389xD5X2a3hYoHz80mO6&#10;joB71jKlhsHGNSXvzeqXT1Z8dj+EvC/wWy/KeI8xdTN86xVOFehQqNQo0+eKl7WrGKbcVJvl53Jz&#10;knaKs5R+gjOrhsRTourKrOey0UYpWvJ2V/S+7Z4n490i20nWlFqu2O4jD4yT82SGOTk89a+rwGIl&#10;XoKpLfU/2C+j74j47xA4Gw/EWaQjHEOdWE1BNRvTqSirJtte7y9Wejk+Or4qnWeIgoyhUnDTqoy9&#10;1/ONm/M4tAGdVboxAP0JxXpM/qB7H0R/Hf4608aT438Q6UBgWWo3cOD1/dzMv9KYo7ID9Dv+CRmo&#10;tZftl6TbBgov9H1SAg9wIhLgfjHmgbPPxLSqUX/e/wDbZH9YFAz0AoAAoAAoAAoAAoABDX/MT+0a&#10;oxh4lZbNbywUPwrVkf8AMT+0aoxh4lZbNbywUPwrVkfKZb/yMcf/AIof+m4iLX7Z+zwcnk3EUV/z&#10;9of+kVT+nP2aUv8AhH4mj/09w/8A6TVMa2LoUM4/f1FG9JbtL7b7jq/2k5Zdj/do9n+1sv8A+giH&#10;/gUf8wo5ZdgD+1sv/wCgiH/gUf8AMKOWXYA/tbL/APoIh/4FH/MKOWXYA/tbL/8AoIh/4FH/ADCj&#10;ll2AP7Wy/wD6CIf+BR/zCjll2AP7Wy//AKCIf+BR/wAwo5ZdgD+1sv8A+giH/gUf8wo5ZdgD+1sv&#10;/wCgiH/gUf8AMKOWXYA/tbL/APoIh/4FH/MKOWXYA/tbL/8AoIh/4FH/ADCjll2AP7Wy/wD6CIf+&#10;BR/zPNPi78IvAPxy8Bal8N/iTpiapouprhkPyyRSL9yaFxykqHlWHTocgkHpoVatGaqU9xXPPxeL&#10;y3ERSeJgpLWMlKN0+61+TWzWj0P5Hv2uv2LPiZ+yt49fRby1n1zwvqLO+k6vBCzRzx5/1UwUER3C&#10;D76dD95cqeP0vB4yGIhzLR9UJMwwfEGDlJ0MRXgqi/vK0l/NHXbut4vR9G/kxdB8QIwZdNugVOQR&#10;DICCPwr0hnr/ANrZf/0EQ/8AAo/5n9D/APwTk/4KBa14hi034CftCvcR6sgW30XXbpHVbpRhUtbt&#10;2GBN2jlJ+fhW+fBZBcP7Wy//AKCIf+BR/wAz/9fuf+Cjv/BPjVPEcep/H79n2KdNWQPc63odszgX&#10;YHzPdWkan/Xd5IwPn+8vz5Df79n+/Z/vT/ZuD/58x/8AAV/kfzvNq+toxR764VlOCDK4II/GmMP7&#10;Nwf/AD5j/wCAr/I+qv2Uf2w/iJ+zF43XVLS5n1jwtqTouraTLKxSaMcebCWJEc6D7jdD91sqeAlo&#10;8XGZFhpSWJw1KCqr+6rSX8stNuz3i9V1T/qW+GHxT8G/GPwTp3xC+HuqjU9G1NMo6nDxuPvxTJnK&#10;SoeGU8j3BBITY6cHSwGJi2qEVJaSi4xvF9np809mtVod/wCZJ/fb8zQB6P8AZuD/AOfMf/AV/kHm&#10;Sf32/M0AH9m4P/nzH/wFf5B5kn99vzNAB/ZuD/58x/8AAV/kHmSf32/M0AH9m4P/AJ8x/wDAV/kH&#10;mSf32/M0AH9m4P8A58x/8BX+QeZJ/fb8zQAf2bg/+fMf/AV/kHmSf32/M0AH9m4P/nzH/wABX+Qe&#10;ZJ/fb8zQAf2bg/8AnzH/AMBX+QeZJ/fb8zQAf2bg/wDnzH/wFf5B5kn99vzNAB/ZuD/58x/8BX+Q&#10;eZJ/fb8zQAf2bg/+fMf/AAFf5HYeFGZvtO4k429Tn1r/AAm/aWxbyfhmX/T3Ef8ApFL/ACP8Kf2l&#10;kX/Y3DMv+nuI/wDSKX+R4cMNRo5xH2UFG9N7JLaUex2a1/Mn7OSqo+JWZQfXBT/CtRP5l/ZyVVHx&#10;KzKD64Kf4VqJpmGmZYF+c1/5Jf8AQdX/AE6H/TofVhQABXxfF/FOXcLZFjOIs3ny4fDQlUm+torZ&#10;ebeiXVtHxXF/FOXcLZFjOIs3ny4fDQlUm+tl0Xm3ol1bRz16vsqbna9unfyCvq8NiKWIowxFCXNC&#10;aTTWzTV016o+sw2IpYmjDEUJKUJpNNbNNXTXqjWMlKKlHZhXSdJYUAB+AP8AwXGdt3wgjz8v/E6P&#10;4/6JXy2BX/CnjH/17/8ASWfL4Ff8KeMf/Xv/ANJZ81H/AJHEv+vS/wDSmfj9+y6qv+0T8Og3T+27&#10;M/lIDX1JjxS7ZLi/8EvyPpT+mg9TQfwqB2nw5/5HnRv+u/8A7K1B9rwh/wAjzCf4v0YH2/D/AKsf&#10;jQf29T+FH/D743u/iXxI/wDqMxP/AKemSUGp+ChQAHI+PIzL4O1lV6/ZZD+Qz/Sg+Q4og5ZPi0v5&#10;Jfkf9En7NfExeT8QYfqqlJ/+SyPhWg/hY/3YCgACgAL+m6XqGsXaWGl273M79FQZOPU+g9zxQd+D&#10;wWIxlZUMLBzk+i/rRebA9r0f4FajMiy65fpak/8ALOFfMYfViQPyzX80+Iv0gPDngByo8TZvTp1k&#10;r+yjepV/8FwUpL/t5JeZ8txrxjwFwJeHGue0qFZK/sad6tb5whdx+at5gdhH8CvC4XEl7dsfUMg/&#10;9lr+Isf+0S8LqFTkwuExdVd1TpxX/k1W/wCCP5Sxn0w/BnDz5KFLH1l3UKMV90p3+9AVrj4D6C6k&#10;Wuo3MZ/2gjj+S1WB/aJeFtafLicLi6a7unTkvwq3/Axw30wfB3ES5akMdR83SpTX/ktRMD8m/wDg&#10;p1+w/wDG34s+ItD+K/wrsIfElp4d0GDS7uygfbqLm2klfzYoWGJBtk+6rF8jhTX98+G3jLwT4h4N&#10;YvhTMYVna8qd+WrDp79KVpx9bWfRtH4p9Ijg3/iOFXBcb+FWLpZhDDYWFKrh4y5MXH2c5vm9hK0m&#10;rS2TbdvdUk7n4Vmn9pZDxHiuIY4OVfC1qVKE/ZPmq03SlVbl7N2c4tVF8Dc1Z+4z+ea7tLqwuprG&#10;+he3uLd2jkikUo6OhwyspwQQRggjINfvB/i5Xw9XD1ZUa8HGcW001ZprRpp6pp6NPY/W8pzfA5tg&#10;6ePy6qqlKe0lt2a7pp6NOzTumkz9i/2Z/wDglBaftBfBbw78W7n4kPob68kkn2RNMFwIwjlB+8Nx&#10;HknGfujFflniB4jcN8B5R/b3FWK9hhuaMObllL3pXsrQjJ62etrH+nPDP0WuFavhpgfEvi/ih4DD&#10;4iXLZYaVZRk3JRV4zUnflb+Gy7nmZnQzudVPLsRThC206cpO/qqkdPkfRGk/8ES7HR9Vs9Wt/i5I&#10;8tlNHMqvoqlS0bBgD/pfQkc1/LH/ABOl4Jf9D1f+Ca//AMrPCwHhd4F4PFUsXT8RW5U5KSTy+va8&#10;XfX3ttDzKWF4nVSLq4ui43V0qU02utn7V2fnZ+h+yWq/Ds6rdrdG/wDL2xRx4Eef9WoXP3u+M14b&#10;+nJ4JJ2/tef/AIT1/wD5Wf7c0fpv+CVGnGl/a83ypK/1ev00/wCfZ+gGNL8K5wP3Goqx/wBqMj+R&#10;Ne1l/wBNLwTxk1BZ5yX/AJ6NeK+907H0WX/TS8E8ZNQWecl/56NeK+907Ac3qXgHxFp6GVIlu0HU&#10;wnJ/75OD+Vf1Bwl4p8FcW6cNZxQxL/lp1IuXzhfmXzR/T/CXinwVxb/yTWcUMS/5adSLl84X5l9w&#10;HGEMpKsCpHBB6g1+uH66AlAAFAAFAAFAAexfC57wW96vBtA649RJjnHtjGa8XMlRlTUKrtfZ+Z/D&#10;X0n6HBeY8MUsg4wxf1V4qTVCs0+SFWEedOU7NQXnK0WrptK7PNxjptKE3Z7p9mtb/wBbq56k09s7&#10;+UZF8zj5SRn8q+Sp4TFUpOShdWa06po/xu4b8IfFvhHG1cww2T1K9KdCvSlOhKnOnVoVqUoy15rO&#10;OqqQs37yTVz5yrhoYivTxtfDqc4Rkozg1rGVuZWbWjsnbVXSdycbUHWvLTnXqJbvRfcfyfhK+dcc&#10;8Q0KVOE8VjJxpUowhFyko0oRpxikr8sYxirt2S1bauz0cHisuq4h1KE06s0rq+tl3XS3U+f/AIiX&#10;U1zr4EkTRxxRhYywxuGSSw9s8fhX6VgaKo0VC/r6n/Un4D8DUeDOB8JkUK0alSLnKq4SUoqrOTlU&#10;imv5G+Tv7p7tONNc3s++vr/mcPH/AKxP94fzr0T+kzc/kQ+NKhPjH48Rei6/qgH4XUlBMdkB9if8&#10;ErXZf23fAwX+KDVgfp/Z89AzkrJOVP1/Rn9dFAzrCgACk2luyW0rXZLklZNhTKKCgACgAEPSv+Yr&#10;9o3WjLxKy2C3jgofjWrM/wCYr9o1VUvErLYL7OCh+Nasz5TLf+Rjj/8AFD/03ERa/pv9mlF/2PxN&#10;L/p7h/8A0mr/AJn7X+zvUlk3EUl/z9of+kVSZ0KdXOX7SKdqS3V/tsdX+7Nkf7S88u5731HC/wDP&#10;qP8A4Cgosg55dw+o4X/n1H/wFBRZBzy7h9Rwv/PqP/gKCiyDnl3D6jhf+fUf/AUFFkHPLuH1HC/8&#10;+o/+AoKLIOeXcPqOF/59R/8AAUFFkHPLuH1HC/8APqP/AICgosg55dw+o4X/AJ9R/wDAUFFkHPLu&#10;H1HC/wDPqP8A4Cgosg55dw+o4X/n1H/wFBRZBzy7h9Rwv/PqP/gKPNPi58XfAPwN8Ban8SPiTqaa&#10;XoumJlmbmSWQ/chhTq8rnhVHX2AJBZHTQp1a01Tp7s4MVDB4eKvRTk9FFRV2+y/V7JavQ/kc/a+/&#10;bQ+I/wC1d48bWNQnl0bwrpruukaPFIRHBGTjzZipAkuHH336D7q4UclkfpeDwkcPDlWr6swwuT0I&#10;yeIxFOLqPyVor+WOm3d7yertol8irqWquwVbudmY4AEjEkn8aZ6J631HC/8APqP/AICj+iH/AIJx&#10;f8E89Q8Nppvx+/aCt5X1dgtxomh3JYi0BwUurtG/5bd44yPk4ZvnwFQB9Rwv/PqP/gKP/9D9/K/3&#10;8P8Afw/38Pwu/wCCjv8AwTfTxQuqfH/4Aabt1lQ9zreiW6AC8x8z3Vqg6TdTJGB+85ZfnyHQgP52&#10;mVkYo4KspwQeCCOxpjA+rf2T/wBrPx1+yz41/tXR92p+GdSZBq2kO+2O4QcCSM8iOdB9x8c/dYFT&#10;whWPFxmClOSxGGfLVX3SX8svLs94vVdU/wCpv4UfFfwL8a/A+n/EL4d6iuo6TqC9fuywSgDfDMmS&#10;UkQnDKfqMgglkGuCx0cTFq3LOOkoveL/AFT3TWjWx6NQB6oUAAUAAUAAUAAUAAUAAUAAUAAUAB13&#10;hJv31yvqqn9TX+J37SXCOXB2RYq3w4mUb/4qUn+PL+B/ih+0kwjlwbkWKtpHEzjf/FSb/Hk/A+ar&#10;q2bYd96dT8JU/wDgncLX8I/s9sWqPi1Uov8A5eYSsl8pU5fkmfwn+z2xao+LVSi/+XmErL7pU5fo&#10;YZq+XHYCdvtyX305/wCQ6v8AqebSV2f9TzaSuz6tu2rCvM/tLBf8/o/+BL/M8z+08F/z+j/4EjD2&#10;9L+ZfeNJr/I79oL4kU8r8PsNwvgaydTMKq5uVr+FRtOSdu83TXmro/yN/aC+JFPK/D7DcMYGsnUz&#10;CquazX8Kjacr27zdNeaujnlKNWrCMXdLV/p/n8hQc1/RX0QfEihxR4SZVUxVde3wqeGqXkr3pWUG&#10;/Wk4PzP6K+iD4kYfijwkyqpiq69vhU8NO8le9Gyg360nB+YqNSFPmpSdrP8AB6r/AC+Qtf3Ssxwb&#10;aiq0bv8AvL/M/uqOY4OTUVWjd/3kdPt6X8y+8K9I9I6D8Gf+C4enhtC+Euq947nV4T/wNLZv/Za+&#10;ZwrtmuJh3jTf/pa/Q+ZwrtmuJh3jTf8A6Wv0PA9m1miqdHTt90v+Cfix+zddrY/H/wCHly5wq67Y&#10;An/emVf619MRxLDnyfFxX8kvyPfP6dm+8aD+EANrw3rH9ga9Y6yY/NFpIHKA4LDoQD64PFB7eT5h&#10;/Z+Po43l5uR3t3XUD6ST43eEQoHlXq+3lof/AGag/pOPiTlCXw1Puj/mf5t8R/Qb8Kc+zfGZ3j4Y&#10;j22JqTqztWsuapJylZcjsrt2XQ09K+L3hbV9SttLt1uklu5FjQuiBQzcDJDGg9HBcf5XjMTTwtNT&#10;UptJXStd99T5b/in74P/AMuK/wDB6/8AkD1SLPlgHkjj8qD9Vh8Kuf8ANp4tcLU+FuOs64dopqGG&#10;xFWEU9+RTfJ/5LbXqUdXtft2l3lnjPnwyR/99KRQcGYUPb4WrR/mjJfemf6y/s3M7jS4gzzJ5P8A&#10;iUoTS/wyaf4M/PnBX5W6jg/UUH+fKTWjP+jMKBgT2trPe3MVnaoZJp3VEUdSzHAFBvQozrVY0aSv&#10;KTSS7tgfbXgnwdY+D9KS1hAe7lANxNjl29B/sjsPx61/jd9NL6UWN4IguBeDq3JmNWPNWqrehTl8&#10;MYdqs1rfeEbNe9JNfyX9K36QNXwvwMOAeC6qjmleCliK6+KjCS92MH0qTWqe8IWkvekmg7Ov+Z/F&#10;Yqviq08TiZudSbblKTbbb1bbd22+rep/zp4rFV8VWnicTNzqTbcpSbbberbbu231b1AjkmiiIErq&#10;hPTcQP51/UnAn0afFLjbAxzTh/JZyw8vhqTcKUZecXUlHmXnG68z+oeBvo2+J/GmBjmmQ5POWHl8&#10;NScoUoy84OrKPMvON15gPVgwDKcg9xXm8ffR48S+BcG8x4lyapSw60dSLjUgr7c0qcpKN9k5WTem&#10;5wcffR48S+BsG8x4lyepSw6tepFxqU1fbmlTlJRvsnKyb03AWvwfIOIc1yDMqOb5LiZ0MRSalCcG&#10;4yi15r8U9GtGmj8HyDiHNeH8yo5vkuJnQxFJqUJwbjKLXmvxT0a0aaA/nd/4LJ/s4eH/AAzqfh/9&#10;ovwpZpZyeIbltN1tIlCpJdBDJb3JA/jdFdHPfap65r/sZ+jT4vz8UPD/AAnEWLSjioOVKulovawt&#10;eSXRTi4zS6Xceh/e3jusFx7wRk/jPhKEaWMrVJYTHxgkoyxNOPNCsktnVhrLzstWm3+FzoR4e4wo&#10;yw3u4bMudTj9lYmEeeNRLo6tNTU/5pQhLdtv9P8A/gm9/wAmZ/Dz/r2l/wDRz1/Nv7QP/kz7/wCw&#10;qh+VQ/qzxC/5Q6yP/r/S/wDSqp+6H3HX/Kmf4cAAHcV+0cPeEPHvEOAhmuRZJiMRh5NpVKdKc4tx&#10;dnaSTWjVn5n7Rw/4Rce8Q4CGa5FkmJxGHk2lUp0pzi3F2aUkmnZqz8wCvn+JfD3izhlKXEOVV8Kn&#10;s6tKcE/Ryik/vPA4l8PeLOGkpcQ5VXwqezq0pwT9HKKT+TAK+FwmMxGDrwxWEqSp1IO8ZRbjJNbN&#10;NWafmmfCYTGYnB14YnCVJU6kHeMotxlFrZpqzT80wOG8X+ELfW7d7yzQR38YyCOPMx/C3v6Gv90v&#10;op/TRzZ5pheCfEbEe2pVmoUcVJ+/CbdowrS+3GTtFVH70Xbmck7x/wB0voqfTRzV5pheCfEbEe2p&#10;VWoUcVJ+/CbdowrP7cZO0VUfvRduZtO8Q+fSGUlXGGBwQexFf9Dh/wBDgCUAAUAAUAB7Z8LZlOnX&#10;tuQQVlDZxwQygcH2xXz2cU3KhzR6O5/m59NXhfG5v4erH4GLk8HVjVkkr+5Zxlp5Rk36I8vHaQjU&#10;/lab9Nn+DudvqGjWl5qFlqbKFns33KwHJBBBU+3Oa+dwOMlCnOk3pZ28nY/zW8BvHLM8g4bzzhKr&#10;VcsNUwmJnhndv2FeNKT5IvpCoryjHaM46fEz4bB5TjMvzKr/AGc08HXi5ct9KdXvD+5UTu4rRSV1&#10;8TLttalJJZpJWk8xsgN0UegHpWWIxjsqFDSKSu11Z8h4neNWIeEwvAvAUY4LBUKNKnXq0EqdTFVV&#10;Tip3qQSl7NSut71GnKTaaR9LRwVSOM/dxUKUUtkrzfm+y7dXueM/E+WJ9YtYk+/HCd3tubj+VfWZ&#10;TFxwyv1bP9gfoc5Ri8v8LqH1qLXta9epC/WEqjSfo2m13ud2X5fHCSruP/Lybn82lf8AI84jGZYx&#10;/tL/ADr22f3yz2j+QL4rXg1D4o+Mb8dLnWdRl/77uXb+tMUdkB90f8Em7AXn7anhmc/8uWn6rN+d&#10;q8f/ALPQNnDiL81K3836M/rSoGdwUAAmea/yL+l348S4E4x4Oy7C1GvZ11isQk7Xo60eV+UoyrPX&#10;S8U+iP8AIr6XfjxLgTjHg7LsLUa9nXWKxCTtejrR5X5SjKs9dLxT6I8jEpzn7v2Ff5/8MmvmLX+t&#10;1KrCrTjVpu8ZJNPunsz/AFvo1YVacatN3jJJp909merGSklJdQrY2KCgAGmv+Vv9oRilV8XI0k/g&#10;wtFffKpL9T/lb/aEYpVfFyNJP4MLRX3yqS/U+Syh8+Lx87f8vEvupw/zFAxX92/s2cJKHCOfYprS&#10;WJhG/wDhpJv7udfef15+z3wrhwfneJa+LEwjf/DST/Dn/E6aWub1n2pw/GVT/IWv9tz/AGAPpAoA&#10;AoAAoAAoAAoAAoAAoAAoAAoADyv4zfGf4ffATwBqPxI+JWpLp2kaeuB/FNPMR8kECdXkc8Ko9ySA&#10;CQHVh8POvUVOmtTzcZjI4eKVuaUtIxW7f+XdvRLc/kY/a/8A2w/iD+1v47Ota+zaX4Y013XSNGRy&#10;0VtGePMkPAkncfffHH3VwtB+m4PB08NDljv1ZnhMJKEnXxD5qj+6K/lj5d3vJ6vol8iKrOwRAWZj&#10;gAckk0HonrH9En/BOL/gm+vhddL+P/7QGmhtaO250XQ7lARZg8x3V0h/5bd44yP3fDN8+AgAH7pU&#10;AB//0f38r/fw/wB/D/fwKAA/DD/go/8A8E4V8VLqf7QHwB0wLrSh7nXNEt1/4/cZZ7q1Qf8ALbvJ&#10;GB+85ZfnyHQgP52GVkYo4wy8EHgg0xgfT/7LP7VPj39lzxwviDw4xv8AQr9kXVdJdysN5EvQg87J&#10;kySkgGR0OVJFIR4eOwMqso4jDy5asdn0a/ll3i/vi9V5/wBUPwg+MHgP45+BLD4h/DvUBfaZejDo&#10;cCe2mAG+CdMnZImeR0IwykqQaZBtgcdHExcZLlqR0lF7p/qn0a0a+aXp1AHrBQABQABQABQABQAB&#10;QABQABQAHTeFn238if3oz+hFf5RftCcr+teEsMUl/AxVGXopRqU//b0f5S/tCMr+teEsMVb+BiqM&#10;vTmjUp/+3o+Yx65cxwVTznH74OX/ALaegL1r/Gj6Eucxy7xqyeMtqyrUv/AqU2vxivmf40/QlziO&#10;XeNWTxk7Ksq1L/wKlNr8Yr5nLxCpRjhcQvsVqd/+3m6f4c9/kOr/AK82k1Zn/Xk0mrM+waTVmNNf&#10;43/SM+hHguJVW4j8OpLC453lOhdxo1nv7nSlNv8A7hye6hrI/wAcPpF/QjwXEvtuI/DqSwuOd5To&#10;XcaNZ7+5ralNv/uHJ7qGsjz/AGCpawjePb/L/L7htf8ANvn2V5nlOY18pzmnKniKEpQnCfxRlF2l&#10;F+aaP+bfPsrzPKcxr5TnNOVPEUJShOE/ijKLtKL31TR103Bx5obMUDNfUcB8G8RcY55h+G+GKMqu&#10;JrN8sU7KyV5Sk20lGK1k3skfUcB8G8RcY55h+G+GKMquJrN8sU7KyV5Sk20lGK1k3skTVlCKvNX6&#10;DgMV/wBP/wBHf6IGReHMaWecQ1Fjc2Wqm7ulRfalF7yX/PyS5v5VDW//AE//AEd/ogZF4cxpZ5xD&#10;UWNzZaqbu6VF9qUXvJf8/JLm/lUNb86w6m1Kql6f59/yFr/TI/0yPQPxl/4LW6HJefATwVr0a5Gm&#10;eIhGx9FubWX+qCvm0nDN2/5qa/8AJZP/AOTPmknHN2/5qa/8lk//AJM8it7uNpS7qS/9Jf6H85/w&#10;/wBXXQPHnhvXWOBp2pWdyT7QzI/9K+kPUzCj7bCVqS+1GS+9NHrn9WjlS5K8qTkfSg/z49QG0AAU&#10;ABasbt7C+tr6P71tKko+qMG/pQdWFrvD16deO8Wn9zuB+glpNHcQrPEcpKA6n1VxkUH+geHqxqQV&#10;SGzs16NXP+Tj6eHCH9h+L2Jx9ONoY6lTrLtzW9lP8ad36lk9M+lB0y2ufG/Qv4wjw54uZb7aXLTx&#10;PNRl/wBvr3fxSPhHxtpJ0TxXqen7dqLMzp/uSfOv6Gg/hLiTAvBZriMPbRSbXo9V+DP+vk5ag+WA&#10;9i+CmjJqHimTUpV3Jp0RZc/89JDtX8hurxs3zOhleX4jM8U7U6MJVJP+7CLk/wAEz9J4PnhsHUxW&#10;d43+FhKU6kn2sm2/lFSA+sq/4XuO+LsdxdxLmHEuYybq4mrOo79OZ+7FeUY2iuySR/yKcd8XY3i3&#10;iXMOJcxk3VxNWdR36cz92K8oxtFdkkBzHjHxCvhfw7eaxgNJGu2JT0Mj8KD7Z5PtX9OfRQ8JsP4j&#10;+JODyrMYc2DoJ16y6ShTatB+U5uMX/dcj95+jd4d4XjTjmjh8yhz4TDRderF7TUGlGm/KdSUYy/u&#10;8wHxDf6hqWsXUl9qE8l1PIcszEsfw9B6AV/2L0aNOjTjRpRUYxSSSVkktEkloklslsf9GVWtVrSU&#10;pu9kkuyS0SSWiSWiSsktEgPSvhh41Xwtf3EWtTTDTpozhQrSBZQRghRnGRnNeVnWUYTN8uxGVY+m&#10;p0a0JQnFq6cZJppr0Z9pkmNwcsNi8nzxOeDxFOUJQack+ZWenmm7gdX8Vv2r/gz8FdN0DV/H+oXd&#10;pa+JTcrZvDYz3G42hUShxGrFPvjG7Ge3Sv8AEdfs08ku2+JKtun7iH/yw/x045+iT4YcF4fB4ziD&#10;ivEwp4p1PZuODc/4duZS5ZytbmVr2v0Plsy4kynLMTSwmYYmNKdRSlHmaimoOKlZuyuuaOl7636M&#10;/J7/AIKR/tkfAH46/s3SeB/h9qV3f6yNWsrtFm0+5gRUi3h2MkiBQcNjrzniv9Efo9eAmG8H8nxm&#10;TYTMZ4qFeqqt5wUOV8ii0kpSveyfQ/L+PcX4ccNeD2O4J4TzmtjqtfGUcQvaYadFQ5IOEtXeOqt1&#10;TeyR+acSY7Lc6xeUwy3GUpzpYmFRpVI35VCpGXKr3b97ZH6Hf8E3v+TNPh5/17S/+jnr+cv2gf8A&#10;yZ9/9hVD8qh/QPiF/wAodZH/ANf6X/pVU/dD7jr/AJUz/DgDxD4iahf2uvLHbXMsKmFDhHZRnJ5w&#10;DX/W79Bb/kymWf8AXzEf+npn/W79BX/kymWf9fMR/wCnpgYmi+ONb0qZftEzXlt/FHIcnH+yx5B/&#10;Sv8AQfNMqwOaYOpl+ZUI1qNRNShOKlGSfRxaaaP9B80yrA5pg6mX5lQjWo1FaUJxUoyT6OLTTQH0&#10;BZXlvqFpFfWrboZ1DKfY9vrX/LP9Mz6N2D8NM4ocQ8NQccrxkmlDV+wqpczppvVwkryp31VpR2Sb&#10;/wCWf6Zn0b8H4aZvQ4h4ag45XjJNKGr9hVS5nTTevJJXlTvqrSjsk2Fqv8tE2ndbn+WsW000B86+&#10;PNOXT/EczRjCXIEwHu3DfqCa/wC0H6MXiBV438LMmzrFT5q6h7Kq+rqUW6bb85JKb/xH/aB9GLxA&#10;q8ceFmT51ip81dQ9lVfV1KLdNt+cklN/4gONr+uj+ugCgACgAPpLwbZRW/hixEYw0ieYx/2n5r4v&#10;Na86eIjyvpt0ep/hn9Lzj7PeG/EnA/2ZWapywijOlNt0K0faycoVIbNSTs5K04vllGSaPnsWq8q0&#10;4YZpScLq+109L+Xe2pei1K8/tibS57cCJIhMswb7wJxgjHXPvWVTC4aph1WopqTaVr9b9T5bP/CP&#10;wv4m8NsLxtwVSq4PHYyrSw0KSqtwjiqlVU5U6kWneMPek2rNwSl1PjsmzCGZZd9awsXRrqThOF9I&#10;VYu0otbNdU0vei01uaFvdNeQiaON4lbpvG049cdq4Z4Wjh52rVOZrov1fQ/nPOfCngnw6z2OC414&#10;geYYim7ywmCp8r01Ua1ecuWlfrGKdS2yV0z6vATxcq0lXrxmo7qMbWfa9392/c+dvGUUkPiS8SWY&#10;ztlSWbA6qDjA7DoK+9w01OlGaVk0tD/oq8Mc7w2d8G5Tm+Cwn1alWoU5wpXT9nGUU4wukk7KyvZH&#10;p5bi54vCU8TUpum5K/K915M4vU76PS9MvdUmO1LKCWdiewiQuf5V1H6q9j1D+ODUbtr/AFC6vnOW&#10;uZXkP1di39aAWwH6zf8ABGXQJNS/ah1rXAuY9I8N3RJ7Bp54Ix+maBs46qvVp/N/hb9T+oavn87o&#10;5nVy+tDJq0KWJafJKpBzgpdOaClBtdHaSfVHgZ3RzOrl9aGTVoUsS0+SVSDnBS6c0FKDa6O0k+qN&#10;K0akoWpysxpJFf4MeLH0sfpAeGWcPKOKMowcL39nVjSrOlVXenP21n5xdpR+1FH+DHiv9LH6QHhl&#10;nDyjijKMHC9/Z1Y0qzpVV3pz9sk/OLtKP2oo4acaknyuq0+1o/5CZ71/j14s+Kue+JfE1XiriFQV&#10;ecYQ5aaahGMFZKKlKTXVu8nq2z/HvxZ8Vc98TOJqvFXEKhGvOMIctNNQjGCslFSlJrq3eT1bZ3Uq&#10;XInd3b1u/wDgACa/ung76d3itluW4DhrL8HhsRKlCFGDlSqzq1OVKEb8tZc02klpFNvpc/ujg/6d&#10;/itluW4DhvL8HhsQ6UIUYOVKrOrPlSjG/LVXNNpJaRV30uzk9g6cdKrUV6afgOGe9f72+CGY+Leb&#10;5f8A2v4m0cNhede5h6VOaqxv9qrKVWcYu3/LtJtfakn7p/vb4I5j4t5vl/8Aa/iZRw2F517mHpU5&#10;qrG/2qspVZxi7f8ALtJtfakn7oUY1nPmc3y+aWv3JWFr+tj+tj0xjda/5CPpsZssw8a85indUVRp&#10;/wDgNGDf4yZ/yEfTYzZZh41Zyk7qiqNP/wABowb/ABkz5Dh9NxxVZ/arVP8AyV8n/tg4etf7Pfs+&#10;MqWE8JJYu2tfFVp+vKqdP/2w/wBX/oKZYsL4VvEpfx8TWl/4CoU//bDbL05ZhjKr6OEF6KCl+c5C&#10;1/qyf6YH1IUAAUAAUAAUAAUAAUAAUAAUAB5F8cPjh8PP2e/h7qHxJ+JWoix0yyG2ONcNPdTsPkgg&#10;jyC8jnoOgGWYhQSA68Nh6leoqdNf8A8rG42OHSilzTlpGK3b/RLq9kvkn/Ij+1p+1t8Q/wBrLx+/&#10;ibxTIbDQrBnTSNIjctBZQsep6b5nAHmSEZPQYUAAP03B4OnhqfJDfq+5GDwcqbdeu+arLd9Ev5Y9&#10;kvvb1fl8pqrOwRAWZjgAckk0HoHsH9E//BOD/gnCvhVdM+P/AMf9MDa2wS50TRLhc/YwcMl1dIf+&#10;W3eOMj93wzfPgIgA/dCmABQAH//S/fyv9/D/AH8P9/AoAAoAD8K/+Cj/APwTgXxMup/tAfs/6YF1&#10;hQ9zreh2yf8AH5jl7q1Qf8tgMmSMD9595RvyHQgP53WVkYo4KspwQeCCOxpjA+mf2XP2o/Hn7Lvj&#10;tfEvhlze6NfFI9V0qRyIb2FT+OyVMkxyAZB4OVJBCWjxcbgpVJLEUJctWOz6Nfyy7xf3p6rXf+qL&#10;4N/GXwF8ePAdj8Q/h3fi8067G2SNsCe1nABeCdMnZImeexGCpKkGgk1wOOjiYuMly1I6Si90/wBU&#10;+jWj9bpep0AeqFAAFAAFAAFAAFAAFAAFAAbXh6QR6tDn+Lcv5iv4c+mBkLzjwYz+lFXdKEaq/wC4&#10;VSE3/wCSpn8PfS/yJ5x4MZ/RirulTjVX/cKpCb/8lTPmM6fIqFe3wVIX9JPk/wDbvuPSx1r/AJZ/&#10;AzO1kviZw7mcnZU8XQv6Oooy/Bs/5afAzO1kniZw7mcnZU8XQv6Oooy/Bsz4lT/smvNbxXP/AOAN&#10;S/QfX/b2f9vZ9TGSklJbMDXxHGXEuG4Z4ezDiHGO1PC0qlWXpCLlb1drLzZ8RxlxLhuGuHsw4hxj&#10;tTwtKpVfpCLlb1drLzZlXm4U3Jb/AK9BnWv+Vnwe+jXxx4451ieKMxk8Lgq9SdSpiZxb55Tk5SVG&#10;DadR3esrqEesm1yv/lZ8H/o18ceOOdYnijMZPC4KtUnUqYmcW+eU5OUlRg2nUd3rK6hH+a65XzQk&#10;4xVKlq116f8AD+SAcGuyr4Y8Z/Ry8Ucn4gzqlz4KnXjbEwT9lUpS92pF/wAk/ZyleEtb6xckuY7a&#10;nhjxn9HLxQyfiDOqXPgqdeNsRBP2VSlJ8tSL/kn7OUrwnrfWLklzEVqjlBxatJarzt2H1/1mUqsK&#10;sI1abvFpNPunsz/rLpVYVYRq03eLSaa6p7M9GMlJKS2YVqalH57f8FRvB7eLv2MPGksSb5tBksdU&#10;T2EFwiyH8I3evn8WuTG4et35ofeuZf8ApJ89jF7PG4et35ofeuZfjH8jx8cuWVGr2kv/ACZOP5tH&#10;8iAJHI4I6V9AfQnsH9Ufwr8TR+M/hl4T8WRtuGq6VZzk/wC20S7/AMQ2RQf5/ZrhXhcfXw7+zOS/&#10;HT8AO9oPIAsWtpdX1wlrZQvPNIcKiKWYn2AoOihQq16ipUYuUnskrsD2vwz8FtQu9lz4mm+xxnn7&#10;PHhpiPc8qv6/hQftWTeHOIrWq5nPkX8q1k/V7L8fkfkPH/ijwhwHgf7Q4szGnhofZUnec/KEFec3&#10;/hT87H0rpthFptpBZWwKw28axICxY7V4GSetB/SuDwscNShRp6Riklrd2W2p/wAwn0t/pFZD4uZn&#10;gP7Cy+VKng/aRVao0p1YzcdHBXUYpxvG8m9XdK9jQoPRP8+MlzXEZTmOHzPCO1SjOM4vzi00fNvx&#10;z8Pssll4lhT5SPs8xHqMlCf1H5Uj+bPEzKmpUcygtPgl+cX+a+4/7ifDPjTC8ZcJZdxJg5XjiKcZ&#10;Pyla0l8pXPnnIpn89H6ufSnwEjT7FrMv8RkiX8ApP9a/mn6Q2Lq4Xwp4mr0PiWEr/jBr8mLjPEVM&#10;J4R8Y4qj8awtVffTkv1YH0BX/E0z/kdYHifx1ldPDNjCPuyXYz/wFGxX+5/7NXB05Z9xHi38UaNG&#10;K9JTm3+MUf61/Qgw0HW4gxX2lGhH5OVST/GK+4DnfgIqtJrQYA4EHUf79f7p+KOb4zJ+B87zbLqn&#10;JXoYWvUhKyfLOFKUouzunZpOzTR/tMs2xeUcFcTZtl8+SvQwtWpCVk+WcKVSUXZpp2aTs1buB9Ge&#10;XH/cH5V/yof8TneNn/Q+f/gqh/8AKz/ng/4nN8a/+h6//BND/wCVARyW9vKAJYkcL0DKCB9K2p/T&#10;S8bYf8z1v1o0P/lZcfpneNK+LO+b1oUH/wC4zGpRp1Le0in6q5+dv/BU+1tYv2KPGrxQojC40vlV&#10;AP8Ax+w1/sl9B7xn408R8NntXjDG/WHh5UVT9yEOVTVTm+CMb35VvfY/oKPjBxf4jeBHGlfi/Fqv&#10;LD1cCqbVOnDlU6z5vgjG9+Vb32PxfxFoUqeEy+UIJP65hdkl/wAvona/8E3v+TM/h5/17S/+jnr6&#10;H9oH/wAmff8A2FUPyqH6f4hf8odZH/1/pf8ApVU/bj7jr/lSP8OAPBfiX/yMKf8AXBP5tX/W99Bb&#10;/kymWf8AXzEf+npn/W99Bb/kymWf9fMR/wCnpgee1/o8f6PAfQHw5eRvDCK/RZpAv0zn+ZNf5k/T&#10;0w2Fq+DeKqYhLmhXoOH+Ln5dP+3XI/zJ+nphsLV8G8VPEfFCvQcP8XPy6f8Abrl8gO8r/k5P+TkD&#10;xb4qRqt9p8o6tG4/Jh/jX/T1+znxs63hpmGHk9KeMnby5qVJ/mf9PP7OfGzreGmYYeT0p4yaXlzU&#10;qT/MDy/y5dpfY2wdWwcD8a/2BP8AYK4DKYwLVjZy6heQWMP+suHVB9Sev4UmROSjFyk7JAfT9haw&#10;aJp8NkHxBbpt3MegHck18FXm8fPlppKSvbzR/wA8HiLnlb6QueQy3IqVPD5lhJ11SjOTSxGHU+W8&#10;Z7e0goqU6dtYvng3aUT5GrjeatQ5ZRjUk5qKe0knqvuV+6tezVy7tjlYSxkEEcMOcjPrXBOdbCpU&#10;pKzvf8LaH87Z1nfGnhXg8Nwrm2FnhcTHFPGw5rSjzeweHjUpSi2pWk3NaaTiro4oTy7BYmdStH2d&#10;SpLna3Upcqg2rXvolfZ9WiG/1C00y0ku7txHFGMk/wCA9ayweFniJ2itOrPkPBnwrz7xFz+OEy6j&#10;UlSlK9bESUuSCl8UpVH8U3raKblKXldr6HLK+Cq0n9Rd4pu9r7vffr3Pl/VtQfVdSuNQkG0zuWA9&#10;B0A/AV+nQgoRUY7I/wCr7JcpwuU5dhsrwUeWlRhGnBdowioxX3I9lKx84/tT+Lf+EH/Z0+IfiNH8&#10;uWLSLiCI5x+9u8W6f+PSCrZ7E9rDP5RaZaA/oB/4Ig+CSIPij8RpRw7afpUJ/wB0STy/zjoA5rXr&#10;X7L8/wDhj996BnSFfx99KPFcOYPwpzvG8S4SGIpQpP2cZq/76XuUXF7xkpyTvFppX1P49+lHiuHc&#10;H4U53jeJcJDEUoUn7OM1f99L3KLi94yU5J3i00r6nDileKS+K+nkMxX/AB75Lwjn2d0MVisnwNSv&#10;Tw0eerKnCUlThe3NJpOy9fN7Jn/HxkvCOfZ3QxWKyfA1K9PDR56sqcJSVOF7c0mk7L183smbzrU4&#10;NKTtcB1r/Wb9nTiOH5cb5ngsxwsJ410VUw9SSvKChK1WML7OSnF3WtotXs2j/Wb9nTiOH5cb5ngs&#10;xwsJ410VUw9SSvKChK1WML7OSnF3SvaLV7NoxqJe2hzba/f/AMNcfX/TGf8ATGdoUAROahFylshj&#10;da/4ifHjPFnfibxFmcJXjPFVrf4YzcY/hFH/ABEeO+eLO/E3iLM4O8amKrW/wxm4x/CKPluGbvK6&#10;NRr47z/8Dbn/AO3D6/6lfof5L/ZXgvw/Sas6lOVV/wDcWpOaf/gLR/0m/RXyd5X4QZBRkrOpTlVf&#10;/cWpOa/8laN8mXNGvV/mqT/8lfJ/7aFf3Cf2EfShQABQABQABQABQABQABQAHjfx1+O3w7/Z3+Ht&#10;/wDEf4k6gLPT7QbIYVw1xd3BBKQW6ZG+RsfQDLMQoJoOvDYapXmoU/8AhjzMZjFh0oxXNOWkY93+&#10;iXV7L1sn/Ij+1h+1j8Q/2sfiE/ivxbIbLRrEvHpGkxuWgsYGP4b5XAHmSEZYgAYUKoD9OwmEhhqf&#10;JD5vuZYLBOk3Xrvmqy3fRL+WPaK+97vU+W1VnYIgLMxwAOSSewoO89g/oh/4Jwf8E4F8Mrpnx/8A&#10;2gNMDawwW40TQ7lMi0B5S6ukPBmPWOIj93wzfPgIgA/dWmABQABQAH//0/38r/fw/wB/D/fwKAAK&#10;AAKAA/C//go9/wAE4F8UpqXx+/Z/0sLrShrjW9Dtkx9txy91axqP9f1MkY/1n3l+fIdCA/nZdGjd&#10;o3BVlOCDwQR1BpjA+iv2af2mfiD+zH47j8W+DpvtOn3JWPUtLlYi2voAfusBnbIuSY5AMqfUEggj&#10;xsbgXVar0ZctWO0v/bZLrF9V03Vmrn9UvwP+OPw//aD8A2fxC+Hl79otJ8JcW8mBc2VwBloJ0BO1&#10;17Howwykg0EGmCxqrpwnHlqR+KPbzT6xfR9fJppev0AeqFAAFAAFAAFAAFAAFAAWbOXyLuGb+46n&#10;9a+B45yGGf8ADGZ5HNXWIoVadv8AHCUf1PguOMhhn/DGZ5HNXWIoVadv8cJR/U+fzyk6mW14x3UW&#10;16x1X4o9cHWv+FOnKvgMWpr3alKV/SUX+jR/wrQlXwGLU4+7UpSv6Si/0aO+rCnjMJKD+GpG3ykv&#10;8mPr/ux4Lz+lxBw5l2eUHeOJo0qq/wC34KX4Xsf92PBef0uIOHMuzyg7xxNGlUX/AG/BS/C9jzOH&#10;68q2WYedT4lFKX+KPuy/FMPet+KeFsr4myyeTZ1S9phpuLnBtqM1GSkoytvBtLmjtJaO6bR0cU8L&#10;ZXxNlk8mzql7TDTcXOF2ozUZKSjK28G0uaO0lo7ptHuVqKqpRk3a99Ar6bC4ShhKEMNhaahTgkox&#10;ikoxS0SSVkkloktEfS4XCUMJQhhsLTUKcElGMUoxilokkrJJLRJaI2jFRVorQK8nPcgyvPsurZTn&#10;OGhXw9Vcs4TipRkvNP70909U00eTnuQZXn2XVspznDQr4equWcJxUoyT7p/enunqrNEzhGatIK2y&#10;bKcNlGXYfK8Hf2VGEYR5m5NRikopyerskldtt9W2bZLlOGyjLsPleDv7KjCMI8zcmoxSUU5PV2SS&#10;u22+rbJpU1TgoJ3t3CvcPcNjzX4y+B4viX8JfGXw+lUP/wAJDpF7YqD03zwsiH8GINeRmcf9n9ot&#10;4NS/8Bab/C54+Zx/2f2i3g1L/wABab/C55uYQc8NNR3SuvVar8UfwtXlndadeT6fexmG4tZGikRu&#10;CrodrA+4IxXrJ3PXTudtOoqkI1I7NX+8/fn/AIJ9eNk8Wfs7WGjyPuufC15c6e4PURs3nxfhtkIH&#10;+7Qfx74hYJ4fOpVVtUSl89n+X4mp9vUz8qA9p+CWp2trr93pswCz30Q8l++YyWKA/wC0OfwoP2jw&#10;2xtKlmFXDTXvVI+6/wDDq181+R8Zxdl+Z5hkOOwOS4p4fFVKc40qqSbp1HF8krNNaStfTbzPqyML&#10;tBQYB5oP6sgla8T/AId+N8ZxFic/xi4rr1KuOpzlCq6spSmpRk1JNybejTSW3bQfQaH58FAAZOt6&#10;LY+INNm0nUkL284AbBwRg5BB7EEUHkZnltDMMNPCYlXhLf8ANWP+h79nT4hZpi8BmXBWIpylh6P7&#10;2E7XjDmdnBvZcz1ivJ9mZsngnwjNGscuj2pCgKP3Sg4HHUDNB5s+G8onFRlhYaf3Uf7uos6L4Y0L&#10;w75/9i2q2oudpcKTglc44JOOvavz3jzh1cR8LZpkH/QTQq0lfa84Sin8m0fEcVcB4DMuF83yDBU1&#10;D65QqUutrzhKMX8mxm3X/Crj8DXwOKq4LFR5alOUoyT3Uotpp+jTR/w54/A18DiquCxUeWpTlKMk&#10;91KLaafo00B5/wDEvw3P4n8LzWtmu+6t2E8S92KggqPcqTj3r/Tb6CPibgeEPEiWWZrUUKGY0/Yq&#10;TdkqqkpUrvopPmgv70kf339EDjbCZJxlWyXHzUIZhBU4ybslWjLmpJvZc/vU0/5pR6AeB/D7xjb/&#10;AA+uNSh1qyuPNufLAQKFZdm7OQ5B71/1F8T5BhuIclxuRY1tUsTSnSm4u0lGpFxk4tppOz0unr0P&#10;+gek8F/ZOacPZ3TqKnjKUqUuW0ZqM4yjK3Ns7S0dnr0A9y8KfE/R/Fuq/wBkWVpPDIY2k3SbNuFx&#10;xwxPev8ALn/inb4V/wDQXjP/AAbT/wDlJ/FmRfQj8IM2xf1ShWx0XZu7q0baW7UmB6VX/MnnmDp4&#10;LNMVg6N+WnUnFX3tGTSv52R/zv55g6eCzTFYOjflp1JxV97Rk0r+dkB+d3/BVL/kyXxt/wBfGl/+&#10;l0Nf75/s0v8AcuJv8eH/APSax/c3hl/yYPj7/r7l/wD6dkfjPiR/ueX/APYZhf8A09E67/gm9/yZ&#10;n8PP+vaX/wBHPX9N/tA/+TPv/sKoflUP7C8Qv+UOsj/6/wBL/wBKqn7Mfcdf8qR/hwB4J8SzjxCn&#10;/XBP5tX/AFvfQW/5Mpln/XzEf+npn/W79Bb/AJMpln/XzEf+npgc9pfhbXtYw1nasIj/AMtH+RPz&#10;PX8Aa/0dP9HbgfQuhaWmjaTb6ap3GFfmI6M55Y/nX/Pp+0N8YMvxccF4b5VWU6lKftsTyu6g1Fxp&#10;03b7VpSnJbx9y+5/z6/tDfGHL8XHBeG+VVlOpSn7bE8ruoSUXGnTdvte9KclvH3O4GvX+B5/geBG&#10;1vbzMsksSuy/dLKCR9DX/VX+z/4axGVeE31+vG31zEVasfOMVGkn83Tkf9VX7P8A4axGVeE31+vG&#10;31zEVasfOMVGkn83TkAl1Z297ayWdwgaGVSrL2wa/wBUT/VGwHzFr+iz6DqkunzfMo+aN/76Hof6&#10;H3oBdgOl+H+i3d1q0esBQLazY5LfxMVIwvuM5rjr4inTtGbtfRH4zx9x/wAN8Nxw2W55jI0amNcq&#10;VJP7UuXq/sxu4x5nZc0oq+pjKrCMlCT1f6HvMqRzwNG/zK6kEHoQRX5tTcqVdW3T/U/5dOGquacI&#10;8e4WVKMoYjCYqM4ppxcoqraWjtpOm5Rl809j87zTK/7QwEMNSdq9CcakG9GnCV0/SUbxflJp9THt&#10;NGgt7K00+F3SGzxgKSu7j+LHUc5I9a9utmKhOc4K8m7LyS/z3P7140+k5DKc5z3Pskw8MTmGMq+w&#10;oyqLmp4bCYa8IS5b+9OtUdSqoJpWcZSvon9p7CspSqK3M3v2j5ef4XZW8W3kWm+HryVyMtGY1B7s&#10;/wAo/nVZdOvXrqU5Oy18vu2O76M+feIHH/iDhMwzfNK08Jg+erUipclH3oShTh7OHLT1nK6jy7Qb&#10;6F4jBRrOk3JrklzaO13Zq0u61vbukfNFfcH+956Z+Z3/AAVJ8eL4f+BOleB4ZAtx4r1SPcueTbWK&#10;+a5+nmNFSZm9WkB/PxTNAP6z/wDglB8O38Dfsf6Hqt1F5V14vvbzV3yMExs/kQ/gY4Qw9moEjCnq&#10;5SP0poGbiGv4/wDH3wdxnirgsu4Yq4z6vl0avtsS461KnIrU6cL6K7k5SlK6jyxtGT2/j/x98HcZ&#10;4q4LLuGKuM+r5dGr7bEuOtSpyK1OnC+iu5OUpSuo8sbRk9uCtGpKrHk2V9fP09Lhiv3TgXw+4b4I&#10;yankPDGDjh8PHpFayfWU5P3pyfWUm302sj904F8PuG+CMmp5Dwxg44fDx6RWsn1lOT96cn1lJt9N&#10;jphSjFNb33v1Cv5Dzv6MGVZb4gZd4l8AcuDxdKrfEUV7tGvSneNWyStTqOLbVlySkk3FP3j+Q87+&#10;jBlWW+IGXeJfAHLgsXSqp4iivdo16U7xq2SVqdRxbasuSUkrxi/eOCtQnFJ0tbO9u3p/l91ha/0I&#10;P9CD1Qr4TjbPaeQ8NZlndV2jh6NWp/4BCUvxsfCcbZ7TyHhrMs7qu0cPRq1P/AISl+Nj5riGtKll&#10;eIlD4nFpf4pe6vxaGd6/4T262Oxd5O9SpL75Sf6tn/Ce3Wx2LvJ3qVJffKT/AFbPVSp4PCpL4acf&#10;wiv8kPr/ALq+BeH48P8ADGWZFBaYahSpf+AQjH9D/tR4QySGR8PZdktNWWHo0qf/AIBCMX+KPOyK&#10;jOll1FVPiau/WXvP8Wwr9APsj6EKAAKAAKAAKAAKAAKAA8O/aD/aE+HP7Nfw7vfiL8R73yLaHMdr&#10;axkG5vrgjKwQISNzHufuqMsxAFB24bC1MRPkh9/Y8zF4tUbQguapLaPfzfaK6v8ANtJ/yHftQ/tS&#10;/Ef9qr4gy+M/G85t7C3LR6ZpcTk21hbk/dQHG524MkhGXPoAoAfpuFwlPDw5IfN9ycHg3SbrVXzV&#10;Jbv9EukV0Xzd3qfNaqzsEQFmYgAAZJJ6ACg7j1T+ib/gnD/wTgXwqum/H79oDTA2tsFuNF0O5TIs&#10;weUurpGH+v7xxn/V/eb58BEAH7oUwAKAAKAAKAA//9T9/K/38P8Afw/38CgACgACgACgAPwt/wCC&#10;kH/BOJfE6al8f/2f9LA1lQ9xrmiWyY+2ADc93axr/wAtu8kYH7z7yjfkOhAfzturIxRwVZTgg8EE&#10;dqYwPoL9m79pL4gfszePofGfgqbzrSbbFqWmysRbX9uDkpIB0deTHIBuQ9OCQQlo8jG4L2zVWk+W&#10;pHaX6NdYvqvmrNJn9U/wK+O/w+/aH8A2vxA+Ht55tvJiO6tZCBc2NzjLQTqOjDsw+Vx8ykigkeCx&#10;3t+alUjy1I/FH9U+sX0fydmml7LQB6wUAAUAAUAAUAAUAAUATKKknF9T1nT5/tNjBN3ZBn69DX/E&#10;/wDSI4RXCnijn+SwjaEa85wX9yr+9jbyUZpL0P8Aij+kRwiuFPFHP8lhG0I15zh/gq/vYW8lGaS9&#10;D5zIZSWBjQm9abcP/AG4p+rSTfqXh0r/AKVPoTcXf6weDmWU5u9TCOeHl/25K8P/ACnKB/0qfQm4&#10;u/1g8HMspzd6mEc8PL/tyV4f+U5QOXJP3VXGYR/ZqOS9KiU//SnJfIWv9DD/AEMPrwoAAoAAoAAo&#10;AAqZRUk4smUVJOL2A/jT/wCCgHwpf4Q/tZePdBig8jT9VvDrFlgYUwaj+/wvsshdP+A1xYO6oqD3&#10;jp92n5HDg7qioS3jp92n5ank5e+Wm6D3g2vluvwaPYf+CaHxFXRPiVrvw3u5NsPie0E9uCePtVjl&#10;sAerRM//AHzXbsz8c8TMu9rgaeNitabs/SX/AAUvvPWP2zqj+WgLmn39zpd9b6jZttntnWRD7qc/&#10;kehoOzCYqpha8MTRdpQaa9UB94+H9Xt9b0q11W2/1d3GJAP7pP3l/A0j+8Mqx9PHYWniqW01f0fV&#10;fJn/ADH/ALQLwj/1f4voccZdSthsxVqllpHEQWrfb2kLS85RmzbpnuH+OYwyIG255pXIc0nY/WuG&#10;PDDjDiXDPH5JldatQjOEHUjTk4KVSahFc1rXcpJO17Xu7LUfTLP+vf6PngzgfC3g2hkVFKWJnaeI&#10;qL7dVrVX/lh8MfK73kwoA/qsKAAjPH0r/mk+nH9HDG5FnlfxI4doOWAxL5sRGKv7Gs95tL/l3Vev&#10;NtGo2nZSif8ANJ9OL6OGNyLPK/iPw7QcsBiXzYiMVf2NZ7zaW1Oq9ebaNRtOylEAr/GGMpRkpRdm&#10;j/GGE3CSlF2aAxtY8PaL4ggNvrFnHdL2LD5l/wB1hyPwNf60eFf0+uOeFMBSyniLDRzKjTSUZzk6&#10;ddRWydRKSnZbOUHLvJn+p/h39OXivJMspZLxfgaea0aatGdSTp11FbL2qUua3eUebvJgY+g+AvC3&#10;hq8/tDSLQx3G0pvaR3O1uowxI5x6V/R+ZftLZOi1l3DNp954i6+6NJN/ej92h+0Ey3Lb18i4U5a1&#10;mlKpipSSv5Kkr/egOxr/AAZzPHSx2Nr42as6kpTaWycm3ZeWp/iZmeNljsbXxs1Z1JSm0tk5Nuy8&#10;tQPzu/4Kpf8AJkvjb/r40v8A9Loa/wB/v2aX+5cTf48P/wCk1j+8PDL/AJMHx9/19y//ANOyPxnx&#10;I/3PL/8AsMwv/p6J13/BN7/kzP4ef9e0v/o56/pv9oH/AMmff/YVQ/Kof2F4hf8AKHWR/wDX+l/6&#10;VVP2Y+46/wCVI/w4Az59J0y6uFu7q1jmnTADuoJAHTrX+k3hF9M/i7w14Uw/COU5fh6tGlKclKoq&#10;nM+eTm78s4rRvTTY/wBJfCL6Z/F3hrwph+Ecpy/D1aNKU5KVRVOZ88nN35ZxWjemmwGh7DoK9zjT&#10;6evivxBg5YLAzo4GMlZyoQftLeU6kpuPrFKS6M93jT6evivn+DlgsDOjgVLRyoQftLeU6kpuPrFK&#10;XZoAr/MfE4mtia08TiZudSbblKTbcm9W23q23q29Wz/MjE4mtiq08RiJuc5tuUpNtyb1bbd223q2&#10;9WwD6V/VfgP4AcS+K2fU8Fl1KVPBQkvb4hr3KceqTekqjWkYK7vq7RTZ/VfgP4AcSeK2fU8Fl1KV&#10;PBQkvb4hr3KceqTekqjWkYK7vq7RTYDwMCv+xvhjhzL+G8mwmQZTT5MPhoRpwXaMVZX7t7t9Xdn/&#10;AGNcMcOZfw3kuEyDKafJh8NCNOC7RirK/dvdvq7sBa+sPrAOQ8ZeHF1/TD5I/wBLt8tEfX1X8f50&#10;mJoC74Vs4rLw/ZQIMfugzcc7m5bP4mvgc5beISe1j/nZ+nBjMViPEnCYXE39jDDJQ7e/OXO15/D+&#10;B4dahGvipQqbcjX/AIE9fyQ6KTU49XuY3wbBY0ZOPm3nIIB7jjP413S5MRhKakvfel+1t2fu2Zxy&#10;XxI8IeF8PmWHhPPMa/YU6792dJYebjicVOSs3CFOm5Tu7SnOKb1Pj8peIxGW0sNipf7RFzhz9f3c&#10;nHn+aSv0beuhoWc93PAHuYPs8h/hLBuPcjvXkVcPgoStGq36Jfmfxpxb4eeCGU5isNl3E+MxcYXU&#10;1RpU5ptPaNaThDbT3VNX6n0ryzEe66eLmu/wu/4afL7jw74h395NrP2CWcPDAoZUUYCsw78nJx39&#10;DX2mAp0o0E6UbJ667/M/3V+j1w1wvlPAeAxPCuBqYajioqq1WalXnzfDKrJNptxs0laMU7JLVHq5&#10;fWnWw8ak4Sg3fSVubRtXdu+/zOAr1D+pz0j+eH/gpt8TB4z+P8fgy0lEll4JsksyAcj7Xcfv5/xA&#10;KIfdaSM46u4HwH4W8Oan4w8TaT4T0SMzahrV3BZW6D+KW4cRoP8AvphTLYm7I/un+HPgzTvh14A8&#10;OeAdJAFn4d061sIsDGVtolj3fU4yfc0DFFWSR2dAFBQABQABQABQACE4r/PL6bPGP+rvg7mdODtU&#10;xjhh4/8Ab8rz/wDKcZ/ef54/Ta4x/wBXfB3MqcHapjHDDx/7fd5/+U4z+8+QzpOtWwmCT0nUUn/h&#10;prn/ABkoJ+TY0Anmv+ar6PHCf+tPijkGTNXhLEQnL/BSftZ38nGDXzP+aPwA4W/1m8TciyiSvB14&#10;Tl/gpfvZX/7dg0dWfNvATox3qWgv+32ov7k2x9f9sR/2Bt3d2fSJJKyCgQwoAAoAAoAAoAAoADwf&#10;9on9on4cfszfDq7+IfxFvPLiTMdnZxkG5v7nGVggQ9Sf4mPyoOWIFB24XC1MRU5IfN9jy8ZjPY2p&#10;0481SW0f1b6RXV/JXbSf8hn7Tn7TnxG/am+Is/jrx3cGK1hLR6ZpsbE22n2xORHGOMseDJIRuc9c&#10;AAAP07C4Wnh4ckP+HDB4P2N6lR81SW7/AEXaK6L5u7bZ86KrOwRAWZjgAckk9hQdp6h/RH/wTf8A&#10;+CcS+F1039oD4/6WG1pglxoeiXKZFopGUurpG/5bd442H7v7zfPgIgA/dMcUwAKAAKAAKAAKAA//&#10;1f38r/fw/wB/D/fwKAAKAAKAAKAAKAA/Cv8A4KPf8E4F8TLqfx//AGf9MxrAD3Gt6HbJ/wAfn8T3&#10;dqi/8tu8kY/1n3lG/IdCA/ndZWRijgqynBB4IIpjA96/Z2/aM+IX7NXj2Dxt4FuN8MmI7/T5WP2W&#10;/t88xyqO46o4+ZDyO4IJnj47A+35atOXLUj8Mu3k11i+q+as0mv6p/gF8f8A4fftG+Abbx74Auty&#10;HEd7ZSkfarC4xkwzKOnqrD5XXkdwAgWBx3t+ajWjy1Y/FH9YvrF9H8nZpo9toA9kKAAKAAKAAKAA&#10;KAA9A8L3AksGgPWFv0bn+ea/5n/2i/BEsv42y7iulH3MZR5JP/p5QdtfN05wX/bp/wA0X7RbgiWX&#10;8bZdxXSj7mMo8kn/ANPKDtr5unOC/wC3T5fBt0cxxOHa0naovu5ZfjFP/t46YGv0P9m7xx7LMs74&#10;Mrz0qRhiKa/vQfs6lvVSpv8A7dP0T9m7xx7LMs74Mrz0qRhiKa84P2dS3qpQf/bphWX1fOqVVbVo&#10;OD/xQfNH/wAlc/uQ6v8AodP+h0+vCgACgACgACgACgAPwi/4LV/BeS/8P+C/jzpcBZ9KkbRNRZRn&#10;EM5Mtq7HsFkEi59XA9K5FFQqvz/Nf8A5ElCq/wC9+a/4H5HlP91i1LpNW+cf81f7j8HPhp451H4a&#10;eP8AQPHuk5Nzod5Fchc43ojfPGfZ0yp9jXWcuZ4GGOwdXCVNppr/ACfyep6p/UloOuaX4n0LTvEu&#10;iTC40/VbeK6t5ByGimQOp/I8+9B/AuIw9TD1Z0KqtKLafqtANag5gPoD4L+LIbYXHhrUJ1iUnzrY&#10;uwUbjw6ZPr1H40j9+8Os9hS58sxE0l8ULu2v2o/PdfM/m7x48K6HiXwJj+FZuMas1zUZy2hWhrCT&#10;tdpN+7Kyb5ZSPSfE/wAUvDXh8NCs/wBvuh0htyCAf9uToPw59qZ+k51xtluX3hz+0n/LB3Xzlsvz&#10;8j+EvCD6AfBvDfs8x42qf2lilr7Ozjh4v/D8VS3ebUX1gT+ANW8ReJoZPEWqqtnYy/Ja20a8EA8y&#10;Mx5PoOg6nHSg6OFcfmOZwlmOLShTekIJbrrJt6vstlvof6zZdl+EwGHhgsvoxpUaatGEIqMUuyik&#10;kkvJHpFB+knsBQABQAARmuTFYWhiqE8NiqanTmnGUZJOMk9Gmno01o09GcmKwtDF0J4bFU1OnNOM&#10;oyScZJ6NNPRprRp6MBpU9q/yC8Vf2fXB3EOIqZjwdipZdVlr7Pl9pQv/AHY3U6afaMpRXSKR/kF4&#10;q/s+uDuIcRVzLg7FSy6rLX2fL7Shf+7G6nTT7Rk4rpFIBMGv4CzD9nX4oUarjhMbg6se/tKkfwdF&#10;/mfwFmH7OvxQo1XHB43B1Yd/aVI/g6L/ADAMGvRwH7OXxIrf75mWDp+kqsv/AHEj0cB+zl8SK3++&#10;Zlg6fpKrL8qSAACa/bMg/Zq1nOMs/wCI0o9VRottrspTmrerg/Q/bMg/Zq13OMs+4jSj1VGi235K&#10;U5q3ryP0A/Az/gpt+294f1rwR4v/AGVrrwPrmieIZLm1LXOoiGKExW86TLNEI3k82OUJ8jA459QR&#10;X+qngd9HvhjwjwuMw/DtWtUeJcHUlVlGTfIpKNlGMUvid+/yP5j8X8y4H8L+GeIPCHIMsx0MZiql&#10;B1auLlS5WqM+aE6apq0oTV7NPW++jR+N4ythOLYrA0JulWwmIpTqQmrTj7OamtOsaiV4TTcZLVNt&#10;NL7g/wCCYXjzwn4k/ZT8KeFtC1BLzU/D8DR6hEit/ozySuyo7EbdxHIAOcc0/pE+DtfxW4MfCmHx&#10;iw0va06nPKLmvc5tLJx35t79D+3fDXgXL/Gj6O+W8AZTmcaOIw04TqvklNQcZVLQesVzSUrr3tuh&#10;+yH6J4Nf5Lf8U08z/wCilp/+CJf/ACw/Kv8Aimnmf/RS0/8AwRL/AOWAGDR/xTTzP/opaf8A4Il/&#10;8sD/AIpp5n/0UtP/AMES/wDlgC7TXp4L9mlXc19c4mSj15cO2/xqo9PB/s0q7qL65xMlHry4dt/j&#10;VQBtr+reBv2f/hjkNaGKzqdbMJrXlqSUKd/8FNJteUptd0z+reBv2f8A4Y5DWhis6nWzCa15aklC&#10;nf8AwU0m15Sm13uAoGK/09yXI8syXBU8tyfDQoUIK0YU4qEUvKMUl/mf6e5LkeWZLgaeW5PhoUKE&#10;FaMKcVCKXlGKS/zAWvfPfAKAAKAAoT3BtZoY/JZo5m27kGQrdfmHYH19a8XMMHCvDmbs11/zP4e+&#10;kf4JZHx5kcs0xuJWExGDjKca8vhjFK8lU702l73XRNarXz8VSTSqqXLKPXpbqn5d/wABIrqzlnkt&#10;1mVpoj8yAgsueRkV8g8Li5UlOMPdtbTe2/4n+LuI8KvGXMeFcHneAymbwMsOqVOnSleo6M6kqspe&#10;z/iKNao/aSTSbjyJppI8Wni8SqTxCwultk1zPq7K35u77GR4h8T6foFsZJyXmbPlxgcsf6D3rpwe&#10;WVpyTqx5Y/ifp3gh9E3jHPc2o4zi7AvA5fB3kqjSq1EvsQgruN9nOVrK/Km9vTwOMqYmPNKjKC/v&#10;WT+5Nnzfe3k+oXc17cnMs7Fm/Ht9B2r75JJWR/0U4TC0cLQhhsPFRhBKMUtEklZJeSSsj1zg/iL4&#10;50b4ZeBNe+IPiBgth4fs5buQH+Mxj5Ix6l32oB3JFUdMnZAfyNeLPEuq+M/FGr+LtckM2oa1dzXl&#10;w5OcyzuXb8Mnj2oHFWQH6Rf8Emfgo3xO/adtvGuo2xl0f4e2zam7EZQ3smYrRCcYyGLSj/rnQD7C&#10;Z/VtQUMKAAKAAKAAKAAKAAaa/wCeX9pFxzGtmGScF0JfwozxFRec37On9yjUfpJH/PL+0i45jWzD&#10;JOC6Ev4UZ4iovOb9nTv6KNR+kkfIUX9ZzmpV+zRgoL/FO0pfdFQ+9gtfnf7Ofgr+0ONsy4qqx9zB&#10;0eSL/wCnld2081CE16SPxj6AHB/17i7MuJ6sfdwlFQi/79Z2081CE16SOjGL22Y4ah0gpVH6pcsf&#10;/Sm/VX6Dq/6Xj/oZPpwoAAoAAoAAoAAoAD5//aQ/aR+HH7MHw6uviB8Qrvn5o7CwiZftWoXOMiGB&#10;SfoXc/Ki8nsCHdhcJPEz5IfN9jyMZjfYtUaS5qktl+rfSK6v5K7Z/IZ+0p+0t8SP2oviJcePfiBd&#10;bYk3R6fp0TH7Lp9sTkRQqe54Lufmc8nsAH6dhsNTw8OSmv8AglYPB+xvUqPmqS+KX6LtFdF99223&#10;89qrOwRAWZjgAckk0HYeqf0Rf8E4f+CcC+GV0z4//tA6YG1khLjRNDuUyLQH5kurpG/5bd44yP3f&#10;3mG/ARAB+6o4pgAUAAUAAUAAUAAUAB//1v38r/fw/wB/D/fwKAAKAAKAAKAAKAAKAA/DD/go9/wT&#10;gXxUup/H/wCAGmAa2oe41vQ7Zf8Aj96s93aoP+W3eSMD9595fnyHQgP52HVkYo4KspwQeCCO1MYH&#10;uH7Pv7QXxB/Zw+IFt488BXWCMRXtlKSba+tictDMo/NWHzI3IoJaPHx2BWI5akHy1I6xl28musX1&#10;XXydmv6qf2ev2hvh9+0l4Bg8c+A7na6bY7/T5WH2mwuSMmKUDqD1RwNrjkc5ACScDj3WcqFaPLVj&#10;uun+KL6xffps7M91oA9oKAAKAAKAAKAA6Hw1ciHUPKY4WZdv4jkV/mZ9OvgGfE3hRXzDDQvWy+cc&#10;Qu/Ik4VfujLnf+A/zO+nVwDPibwor5hh4XrZfOOIXfkScKv3Rlzv/AfM5m/YYjDYzom4S9J2S/8A&#10;J1D7z0QV/wA7H0dvEF8C+JeTZ/OfLRVVU6vb2VX3J38oqXN6xTP+dn6O3iC+BfEvJs/nPloqqqdX&#10;t7Kr+7nfyipc3rFGfEFKTwTxNNXnRaqR7+7q1/29Hmj8x9f9rEWmrpn/AGsxaaumfS0qkKkI1IO6&#10;aTT8mFUUahQABQABQABQAHj/AMfvhNpfxz+DXi34U6qFCeIbCWCKRxkQ3IG+3l/7ZyqrfhWVRXV+&#10;xlUV1dbo4sXSlUpe58S1Xqtfx2P4gvE3hzWfB/iLU/CniK2az1TR7mazuoXGGjmgco6n6MDVxd1c&#10;uLurm9KqqkFUjsz9nP8AgnF8Z18UeA734QazODqXhcm4sQx+aSwmb5lHr5MpP/AXHpTP5a8R8ldD&#10;FxzKkvdqaS/xL/NfijY/SmmfhwBQAHbeAvCM3jDXY7IgrZwYe4cdk/ug+rdB+J7UH2vC+QTzfHRo&#10;/wDLuOs35dvV7L5voZTb+Fbs+3YIIbWCO2t0EcUShEUdAqjAA+goP7dpUoUoRp01aKVkuyWxcVZW&#10;RLQbFBQABQABQABQABQABQABQAHw/wDtv/sX+GP2ufAUNpE8GkeNdFO7StUdSQqsf3lvPt+ZoX69&#10;yrAMv8QKaP4e+kr9HXLPFzIY0oONHMqGtCs09E371OdtXTlv3jJKS6p/mfEfDNXF43DZ3lU1SxlF&#10;pcz+GpSbXPRqW3i/ig9XCaUlo5J+/fAf4I+C/wBnv4ZaR8MfA1uI7PTkzNMVAlurlgPNnlI6s5/I&#10;YUcAUWP37wv8Ncl8PeGcLwxkcLU6S96VveqTfxVJd5Sf3K0Vokfph7FTP2MAoAAoAAoAAoAAoAAo&#10;AAoAic4wXNJ2QhGRiolFSTjJXTPJzTLMHmeCq5fmFKNWjVi4zhJXjKL0aa6prdEvkqQtumVxHDCG&#10;IULnkn19zXwuY08RGuo8zae3+R/z9fSS4Z8SMq47oZZHH4nGYbGv/ZYRb91p60Y06fLBcqaalyr3&#10;fifutnnQqyo1vY1XdS+F/nH5bry9DwTx54gh1i/S0s2DW9pn5h0Zz1I9h0H419TgMK6FKz3erP8A&#10;W/6P/hVPw/4VWDxs3PGYiXta7cnJKbSShFtv3YJW00cuZrRm9DBUKFSpWpRtKo05PXVpWX4djg69&#10;Q/qw7z8ev+Cpnx0Sz0rR/gFoVwDPelNT1jaeViQn7LC3+82ZSPRUPel1M95egH4mUzQD+uj/AIJk&#10;/s+zfAr9mfS7zW7fyfEXjhl1q9DDDxxTIBawtnkbIcMR2Z2FISEfohTGMKAAKAAKAAKAAKmUlFOU&#10;tkTKSinKWyMK1aFGnKtUdoxTbfZLVjD1r/im+kT4g/69eJeccQ0p81GVRwpdvZUv3cLf4lHm9ZM/&#10;4pvpE+IP+vXiXnHENKfNRlUcKX/Xql+7hb/Eo83rJnzvD9Kawf1iqrTqt1Guq5tUn/hjyx+Q4dK/&#10;6KPoK8Avhrwow+ZV4WrZhOVd9+T4KS9OWPMv8fmf7z/Qv4IfDnhdh8dWjarj5yrvvyfBS/8AJY8y&#10;/wAfmVlv77E4nGPrLkj/AIYXT/8AJ3P+rC1/pmf6GH04UAAUAAUAAUAB86/tM/tNfDj9lv4d3Hjv&#10;x9ch55A0enabEw+1ahcgZEUQPQDILuRtReTzgEO/CYSeJnyQ26vseRjMa6TVGjHmqS2XT/FJ9Irv&#10;12Wp/IX+0Z+0Z8Rv2nPiNdfEP4h3e5jmOxsYyfsun22crBAp7DqzH5nb5m9g/TsNhoUIKnTRWCwS&#10;w6c5vmqS+KXfyXZLounm22/B1VnYIgLMxwAOSSewoOs9U/om/wCCcH/BOFfCq6Z8f/j/AKZu1tgl&#10;zomiXKcWYPzJdXSH/lt3jjYfu/vN8+AiAD90BxTAAoAAoAAoAAoAAoAAoAD/1/38r/fw/wB/D/fw&#10;KAAKAAKAAKAAKAAKAAKAA/C3/gpB/wAE4h4pGpftAfADSwNZAe41vQ7ZP+Pz+J7u1Qf8tupkjA/e&#10;feX58h0ID+dplZWKsMEHBB9aYwPaPgP8eviD+zv4+tfH3w+vPKnjxHdWshJtr23Jy0M6Ajcp6g9V&#10;OGUg0hNHk47AxxCU4vlqR1jJbp/qn1T0a87Nf1Ufs5ftHfD/APaY8Aw+NfBM/lXUO2PUtNkYG5sL&#10;gjJRxxuQ8mOQDa49CGAZBGCxsqrdCuuWrHddGv5o94v709Hqe/0AeyFAAFAAFAASRStBKkyfeQhh&#10;+FeFneUYXN8txOU46PNRrwlTmu8ZxcZL7mzw86yjC5vluJynHR5qNeEqc13jOLjJfc2edj8KsVha&#10;mHbtzJq/Z9H8nqetwTJcQxzx/ddQR+Nf8NXiDwfjODuKsy4Yx38TC1Z0790n7sl5SjaS8mf8NviD&#10;wfjODuKsx4Yx38TC1Z0790n7sl5SjaS8mZZdiXisJCpNe9a0l2ktJL5NNFgdK/62/ooeJX+vfhbl&#10;mYV582JoR+r1r789JJKT/wAcOSfrJn/W39FDxK/178LcszCvPmxNBfV619+ekklJ/wCOHJP1kzxc&#10;gfsI1ctf/LmVl/gfvQ+ST5PWLFr+1z+1z7AKAAKAAKAAKAAKAA/mp/4LCfs0v4K+I+n/ALQvhm0K&#10;6N4yItdVKL8kOqQp8jtjp9oiXPu6MerVnFWdjKOjsebT/dVXT6S1Xr1X6/N9j8qvg78T9Z+DnxH0&#10;X4haHl5dLmzLDnCz27/LNE3s6Ej2OD2q2eNnOV0szwVTB1dpLR9n0fyZ6R/Tj4R8V6F458MaX4x8&#10;M3AutL1iBLi3kHdHHQjsynKsOzAimfwljMJVwmInhq6tOLs/67dgOptra4vLiK0tYzLNOwRFHVmY&#10;4AoMKNGpWqRpUleUnZLu2TJpK7Pt7wJ4Tg8IaFHYDDXMmJLhx/FIRyB7L0H596D+3+GMhhk+Ajh9&#10;5vWT7v8AyWyIgn8T3Z2dB9mahQABQABQABQABQABQABQABQABQABQABQABQABQABQABQABQABQAB&#10;QBE4RnFxkrphQB+aU8RVwOIlCD0T27nM+LNIudY0aa2s5WjnHzKFYgPj+FvY/wA6TSOeVCnKpGrK&#10;Kco3s7aq+9nur9e5+gYbE0sRBTh/wUfMuCCQRgjgimbo7jgPil8SPDfwh+H+tfEbxZL5enaLAZWU&#10;HDTSH5YoU9XkchR9c9AaTJk7AfyffEr4geIfip471v4g+KZfN1LXLl7iXH3UDcJGnokagIo7AChD&#10;irID6q/4J+/szzftL/tA6Vo+q2zSeE/DZXVNafHyNBE37q3J9Z5AFx12byOlMH2F5H9icaJEixxq&#10;ERAAABgADoAKChj6AAKAAKAAKAAKAAK/in6VviZHgPwuzPH058uIxEfq9Hvz1U05L/BDnn6xXc/i&#10;n6V3iZHgPwuzPH058uIxEfq9Hvz1U05L/BDmn/26u58jn168KeWx3rOz/wAC1m/mvd9ZIZ3r/kk8&#10;PeEMVxfxVlvDGDXv4qrCnfspP3pekY3k/JH/ACQcAcJYni3ijLuG8GvfxNWFO/ZN+9L0jG8n5I9f&#10;M8S8NhJ1YL3rWiu8npFfNtD6/wC5TJMnwmT5bhspwEOWjQhGnBdowioxX3JH/ZvleWYXK8Dh8swM&#10;eWjRhGnBdowioxX3JG+BwscLhqeHi78qtfu+r+b1CvdPWPQCgACgACgAPmn9qL9qT4c/srfDybxr&#10;43nE9/cB49L0uNgLnULlRkIg52ouQZJCMIPUkKQ9HB4OeJnyx26vseTi8Y6bVGiuapLZdEv5pdor&#10;73stT+Q39oL9oP4j/tKfEO8+IvxIvjPcS5jtbWMkW1jbA5WCBCTtUdz1Y5ZiSaD9Nw+Hp0IKnTWh&#10;eDwaoJyk+acvil1f+SXRbL1u34gqlmCqMk8ADqTQdR6Z/RJ/wTe/4JxjwuNN/aA+P+lg60wS40PR&#10;LlM/Yx95Lu6Q/wDLboY4yP3f3mG/ARAB+6Y4pgAUAAUAAUAAUAAUAAUAAUAB/9D9/K/38P8Afw/3&#10;8CgACgACgACgACgACgACgACgAPwt/wCCjv8AwTeHigan8fv2ftMC6yN1xrWhWycXnd7q1Rf+W3eS&#10;MD95yy/PkOhAfztsrIxRwVZSQQeCCKYwPYPgZ8c/H/7PXj+z+IPw9vfIuoPkubd8m3vLckF4J0/i&#10;RsdeqnDKQQDQJo83GYOOIimnyzjrGS3T/VPqno196/qn/Zs/aW+H37TngOPxh4Ml+zX1uFj1PS5X&#10;BubGcj7rAfejbkxyAYYejAqAgxwmNc5vD4hctWO66NfzR7r8U9H0b+h6APYCgACgACgAO78L3nm2&#10;z2bH5oeV/wB0/wCBr/nI/aJ+FjwOeYDxCwcP3eKSoVrLarTV6cn/AI6d4/8AcPzP+cv9on4WPA53&#10;gPEPBQ/d4pKhWstqtNXpyf8Ajp3j/wBw13PmMPfC5hUofZq++v8AErKa+fuy83zM6oH1r82/Z/8A&#10;isuHeN63B2PqWw+ZJcl9liKabh6c8OaHnJQR+bfQA8Vlw7xvW4Ox9W2HzJLkvssRBNw9OeHNDzko&#10;I58x/wBkx1DMF8L/AHc/ST9xv/DPTyU2+4+v+oA/6gT68KAAKAAKAAKAAKAA8k+Ovwc8L/H34U+I&#10;vhR4uT/QNdtzGsoUM9vOvzQzpn+KKQKw9cYPBNS1clq5hWp88bLdar1P4p/i18LvFfwX+I+v/DDx&#10;tbm21fw/cvby8HZIo5jljJ6pKhDoe6kU0Cdyqc+eKb0Z93/8E/P2k08Ha5/wpTxnd7NE1ybfpU0j&#10;YW1vn4MRJ6JPxjsJMf3jQfhniDw08TR/tTDR9+C95d49/WP5ehqf0e/BnwSY1/4S7U48MwK2qsOg&#10;6NJ+PQfie4pnl+HXDdl/bGJWr0gvLrL57Lyu+ph8UvJH0PQf0SbhQABQABQABQABQABQABQABQAB&#10;QABQABQABQABQABQABQABQABQABQABQABQB+I8R5vg8vq1K2KnZX0W8pNdIrd/kurSEIDAqeh4oA&#10;/nXNOLswxk7YeTo0+0X7z/xSX/pK07uR81eLvDr+H9UaKME2txl4T7d1J9V/lzSJ2P6w4L4kjnOX&#10;qU3+9hZTX5S9H+d0fzff8FDP2o4/i/41X4X+C7vzPCHhSZxLLG2Y7/UFyjygjho4hlIz0OWboRSR&#10;C1dz9IPzr07Tr7V9QtdJ0u3e7vL2VIIIY1LPJLIwVEVRyWYkAD1qjUD+xb9g/wDZatP2WPgdY+HN&#10;QjR/Fuu7dQ1ydRk/aXX5LcN3S3U7B2LbmH3qQkJH2rTGMKAAKAAKAAKAAKAAYTzX/MD+0A8WFxFx&#10;tR4MwNS+Hy1Pns9HiKiTn/4Ljyw8pOaP+YH9oB4sLiLjajwZgZ3w+Wp89tnXqJOf/guPLDyk5o+Q&#10;y6+LxtbMH8Mb04eifvy/7emrekE+ooHev0X9nZ4Wzx2e4/xBxtP91houjRbW9Wor1JL/AAU/d/7i&#10;Hv8A0BfDWWLzjHce4yH7vDr2NFvrUmr1JL/BT93/ALiHRiLYrMKdDeNL35f4ndQXy96Xk1F9h1f9&#10;HJ/vufThQABQABQAHy/+1V+1Z8Of2Uvh9J4v8YzC61W7Dx6VpUTgXF/Oo6DrsjXIMkhGFHqxVSHp&#10;YPBTxM+WO3VnkYvGSpyVCguao9l0S/ml2X4t6Lrb+RD49/Hv4iftG/ES++I/xHvjc3lySlvboSLe&#10;ytwSUt4EP3UXP1Y5ZiSSaD9Mw+HhQgqdNaGuDwccPFtvmnLWUnu3+iXRbJfM8YVWdgiAszEAAckk&#10;9hQdR6R/RJ/wTi/4JvjwsNM+P/7QGmBtaYJc6JodynFmDyl1dow/13Qxxkfu/vN8+AiAD90ulMAC&#10;gACgACgACgACgACgACgACgAP/9H9/K/38P8Afw/38CgACgACgACgACgACgACgACgACgAPww/4KPf&#10;8E4F8Vrqfx+/Z/0wLrY3XGtaHbJgXg6vdWqL/wAt+8kY/wBZyy/PkOhAfzsMrIxRwQVJBBGCCKYw&#10;PV/gr8a/H/wC8eWXxB+Hd+bS+tTtmibJgu4CQXgnTI3xtj6g4KkMAQCZ5mNwUMTBa8so6xkt4v8A&#10;y7p6NaM/qi/Zh/ag8AftQ+BU8TeFZBZ6xZBE1XSZHBnspiOvYvC5z5cgGD0OGBACbHJgsdOU3hcU&#10;uWqu20l/NHy7reL0fRv6VoEe8FAAFAAaGmXhsb2O4/hzhv8AdPWv598bvDTC+IvAuZcK10uerBul&#10;J/YrQ96nLy95JS/uuS6n8/eNvhphfEXgXMuFa6XPVg3Sk/sVoe9Tl5e8kn/dbXU8DN6E50PbUV+8&#10;pvmj5tbx/wC3k3H533R6mCGAYHIPINf8WFOpmvDWdqa5qOMwlW/aUKlOX4OMo/gf8WdOea8NZ2pr&#10;moYvCVb9pQqU5fnGUfwOmpDD5lgnHenUj+DX4P8AJkg6V/2o+Cnidg/EfgfL+K8K0pVY2qxX2K0d&#10;KkPlLWPeLi+p/wBqHgn4nYPxH4Hy/ivCtKVWNqsV9itHSpD5S1j3i4vqceTYqrVoOjiH+9ptwl5t&#10;bS/7ejaXzt0Fr+gD+gT6IKAAKAAKAAKAAKAA/Jr/AIKifsYN8dPAf/C4/h7Y+b468IW7edBCmZNT&#10;05Ms8eBy0sPLxdSRuQZJXE7Mh6GDjaXMvmfh1+wt+y9e/tSfHSx8J3bNb+G9EC6jrcytskFrG4Ai&#10;jPUSTPhAR90ZbtyCeuh8/nWe4LKaMauNnyqTstG9d9lc/shs7S3sLSGxs0EUFuixxoOiogwo59AK&#10;oIQjCKhBWS2R8V/xEjh6Ksqsv/AJf5Fmg0OeXidkK2c3/wBuv9WFAHJLxTyVfDCo/wDt1f8AyQUA&#10;ckvFfK18NCo//Af/AJIKAOZ+LOA6Yaf3x/zCgBf8RZwH/QNP74/5hQB0w8V8rfx0Ki/8Bf8A7cFA&#10;HsUfE3IajtJzj6x/yuFAH1+D4uyTFtKjio37N8r/APJrBQB9lGSkuaLugoAoKAAKAAKAAKAAKAAK&#10;AAKAAKAPIxGa4HDq9evGPrJL9QoA+NxfHvD+HvfEqT7RTl+St+IUAfm2a+K1H2coZZQfM9pTskvP&#10;lTbfpdBQB/MuIxFbE1pYjEzc5vdvf07JeSsvIKAOc8d+P/w11X4u/B7xV8PtA1eTQNW1ixmgs7+L&#10;h4JmXjnqFf7jlfm2scEHFJktXPreHM9rZNj4YunrHaS7x6r16rzP4ifFfhjWvBXifVvB3iO3+y6r&#10;ol3NZXcWQfLnt3Mci5HBwynkdaENbH9+4bEU8RRhiKTvGSTT8nqj9zf+CTH7FklzdW37U/xLsSsE&#10;O4eGLSZf9Y/KvqDKR0XlYPU5fshILc6T+gumUMKAAKAAKAAKAAKAAQ8Cv5+8bPE7B+HHA+YcVYpr&#10;npQapRf260tKcPnLWXaKk+h/P3jZ4nYPw44HzDirFNc9OLVKL+3WlpTh85ay7RUn0PnM6xVSlQVD&#10;D/xar5I+Te8vSMU5fK27Gjk1/wAWE55rxNnblLmr4zF1fWU6lWX5ylL8T/iwqVM14mztzm5VsXi6&#10;vrKdSpL85Sl+J2xjh8uwSS0p04/gl+L/ABbH1/2neCPhnh/DngXLeFKNnOlC9WS+3Wn71SXn7zaj&#10;/dUV0P8Ar58IPDzD8A8F5dwvQs5UoXqSX2qsveqS8/ebS/uqK6GGU0KlOi6tdWqVHzS8r7R/7dja&#10;Pyv1Cv6CP2890KAAKAA+Uv2tP2tvh5+yb4AfxL4okW+16/V00jSI3AnvZlHU9SkKEjzJCMDoMsQC&#10;Hp4LBTxM7LRLd/11PFxmMlGaw2GV6r18or+aXl2W8nourX8ifxx+OXxD/aF+IN/8R/iTqLXuo3jE&#10;RRKSLe0gBJSC3Qk7I0zwOpOWYliSQ/TKFCFGChTWiOnCYOGHi9byespPdv8ArZbJaI8iVWdgiAsz&#10;HAA5JJ7Cg6T0T+ib/gnD/wAE4B4UXTPj98f9MDa2wW40TRLlARZg8pdXSMD+/wChjjP+r+83z4CA&#10;AfugOKAAKAAKAAKAAKAAKAAKAAKAAKAAKAA//9L9/K/38P8Afw/38CgACgACgACgACgACgACgACg&#10;ACgADrQAH4V/8FH/APgnAviYan+0B+z/AKYBrA3XGt6HbJgXYGWku7VF/wCW3eSMD95yy/PkOhAf&#10;zusrIxVgQVOCDwQRTGB6d8HvjD48+BfjvT/iH8O9Qax1OxbDKcmG5hJG+CdMgPG4GGB9iCGAIBWP&#10;Mx2BhioJN2ktYyW8X3X6rZrR6H9U37Ln7UngL9qPwKviPwy4sdbsVRNW0mRw09nK38Q6b4XIPlyA&#10;c/dOGBFBJy4LGzc3hcUrVV90l/NHy7reL0elm/pqgR7oUAAUAB6B4av/ALRam1kOZIOnup6fl0r/&#10;AJmPp/eDD4f4opeIGWU7YXMHy1bLSOIit3/19gubznGbe5/zN/T98GHw/wAT0vEDLKdsLj3y1bLS&#10;OIit3/19gubznGbe6PmMH/smLng38E7zh/7fH5N8y8pPsdMDXz30D/G6PCXFk+C83q2wWYtKDb0h&#10;iFpB67KqvcfeSpnz/wBA/wAbo8JcWT4LzerbBZi0oNvSGIStB+Sqr92/7yp9jmzL/YcTDM4/A7Rq&#10;f4b+7P8A7cbd/wC7Jv7I6v8AqIP+og+wCgACgACgACgACgACgAPzZufgX4F/ZA/aP8RftYabcDRP&#10;hz4m0i6g8R28UEkiaffPPDLHcxxQIzeRKytvwuI3Ofut8s9SNmfkviBkmKzPLIUsFDmnGadrrazT&#10;3t3Orn/4Ke/sRwA/8XEWTH9zTr9v/aFUVc/m9cAcRP8A5hv/ACaP+Z2Xww/b6/Zd+MWuXPhvwB4r&#10;e/1O2j87yHs7i3eSMfeaITIm/b/FtyQOTxSufPZvneFyukq2L5lFu11FtX87beVzrj4c8Qv/AJcp&#10;f9vx/wAz25/jV4JXgNct9IT/AFIpnw0vEfJFs5v/ALdOuPhnn73jBf8Ab3/AKzfHHwcPuw3bf9s1&#10;H83oOaXiXk62hUf/AG6v/kjrj4W5295U1/28/wD5Egb46+Fh0tLs/wDAU/8Ai6DB+J2VdKVT7o//&#10;ACRv/wAQrzj/AJ+0/vl/8iNHx28Md7K7H/AY/wD4ugleJ2V9aU/uj/8AJD/4hVm//P2n98v/AJEs&#10;x/HHwe334btPrGp/k9B0Q8S8nfxQmvkv/kjCfhbna+GVN/8Abz/+RNW2+MPgS4OHvJIP+ukLj9QD&#10;QetR8Qciqb1XH1i/0TPHreHXENNXVFS9JR/Wx1en+MfC2qkLYarbysei+YA35HBoPqsJxDlWKdsP&#10;iYN9rq/3PU+PxnD2a4RXxOFnFd+Vtfero6MEEZHINB9Jcyy3PMxy6V8FXlDyvp84vT8BaBn9E8Oe&#10;J1OtKOHziKg3tNfD/wBvLp6rT0CgD+iYyjKKlF3TCgCwoA+KzjizKcqvHFVlz/yrWX3Lb52CgD8Y&#10;x/iy7tYDDfOb/SP+ZSu9S0+wXfe3McA/22A/nQB8lHjjirMZcmCX/gFO/wCL5jl7r4geF7YkLctO&#10;R/zzRm/XgUCuetTynjvHK9SrOCfeaj+EdfwMWb4paSpPkWk8n12r/U0AdX/EN8+xGuLxq+cpy/yK&#10;DfFZP4NNJ+soH/stAanRDwjqPWeMV/KH/wBsRf8AC1pP+gaP+/v/ANjQB1f8Qjj/ANBj/wDAP/th&#10;w+Kx/i0z8pf/ALGgNSJeEf8ALjP/ACT/AO2J0+Ktrn95p7j6OD/MCgZwT8JcV9jFx+cX/mz5P+Of&#10;/BSv9n34A+J7fwb4sj1HUdYdPMubfTY4Z2s1ONgmLSoFdxyEBLAckAEZVyOY8up4U5rH4K1N/wDg&#10;S/Q4XSP+Cvf7HepBftl5rmlFuv2jTGbH/fh5aZVzyKvhnn8PhjCXpL/NI/P/AOFP7I3hr9t/9sPx&#10;78b9NmkuPgl/bJvzdmKS2fVLmZEmks4lkVXAWRmEzY+VcAHcwIkk/qfhnDYnDZTh8Ni42qQjZq6e&#10;2i1XlY/o407T7DSNPttK0u3jtLOzjSGCGJQkcUUYCoiKMAKoAAA4AqikfWlygYBQABQABQABQABQ&#10;ADWr/l6+nl42LiviyHBOVVebB5c3ztPSeIatLyapL92u0nUP+Xr6eXjYuK+LYcE5VV5sHlzfO09J&#10;4hq0/JqkvcXaTqHyGXf7bip5k3eCvCn/AIftS/7ekrJ/yxTXxAK+h+gD4MPP+J6vH+aUr4XAPlo3&#10;2liJLdd/ZQfN5TlBrYn6DHhE864iq8eZlTvh8C+WjfaWIkt139lF38pSg90b4z/a8XDBr4IWnP8A&#10;9sj82uZ+UVfSQ6v+mQ/6Hz6gKAAKAA+TP2uf2u/h7+yZ4BbxF4kddQ8Q6irppGkI4Wa8mUfebqUh&#10;QkeZIRx0GWIFB6mCwM8TOy0it3/XU8TGYycZrDYZXqv7or+aXl2W8nourX8iHxo+NHxB+PnxA1H4&#10;k/EnUW1DVdQb5V5ENtCCdkECEnZEgOFUe5JLEkh+mUaEKMFTpqyR04PBww0Gk7yespPeT7v9Fslo&#10;jypVZ2CICzMcADkkmg6D0j+iL/gnB/wTgHhldM/aA+P+mg6wwS50PRLhMi0HDJd3SH/lt3jjP+r+&#10;83z4CAAfuqOKAAKAAKAAKAAKAAKAAKAAKAAKAAKAAKAA/9P9/K/38P8Afw/38CgACgACgACgACgA&#10;CgACgACgACgACgACgAPwu/4KO/8ABN5fFC6n8f8A9n7TQutANca1odugC3YHMl1aoMYm7yRj/Wcs&#10;vz5DoQH87TKyMUcEEEgg8EEUxgek/CP4u+O/gf460/4h/DvUW0/VbBuRyYZ4iRvhnTIDxOBhlP1G&#10;CAQCaPNxuCp4qCUnaS1jJbxfdfqtmtGmmf1N/spftYeBP2pvBX9r6GV03xLpqKNW0h33SWzngSRk&#10;4MkDn7j9vuthuoJo5MHjKntHhcWrVFtbaa/mj/7dHeL7ppv6qoJPdCgALlhePYXSXMfO3qPUdxX4&#10;34qeHOV+IPCWO4UzZe5XjaMrXdOotYVI+cJWfmrrZs/HfFPw5yvxB4Sx3CmbL3K8bRla7p1FrCpH&#10;zhKz81dbNnj5jhJV6V6TtUi+aL7Nd/Jq6fk2eqQyxzxJPEdyOMg/Wv8Aip4w4VzjgviTF8P5rF08&#10;Vhaji7d4u8ZRfaStKLXRpn/FXxfwrnHBfEmL4fzWLp4rC1HF27xd4yi+0laUWujTNMPWpY7DXlHR&#10;3Uovo9pRfo7p9/QnBr/rE+if47UvFDgum8dUX9p4RRp4hdZO3uVl5VEru201JbWv/wBYn0T/AB3p&#10;eKHBdN46ov7TwijTxC6ydvcrLyqJXdtpqS2seRlNSWHnLK6zbcFeDf2qey+cfhl8pfaFr+9j+9j6&#10;sKAAKAAKAAQmv5J8VvpFcGeHWcZbkOdVr4nFSScY2/dU3de1qdo30it5O9tE2fyP4r/SL4M8Oc4y&#10;3Ic6rXxOKmk4xt+6pu69rU7RvpFbyd7aJs8iWZUVjFgI3dS3M7fZXRyfS70S3evRC1/U+CxuHxuH&#10;hi8JUU6c0nGSd00+qP6pwWOw+Nw8MXhKinTmk4yTumn1R65VvrGy1Oyn07UYI7q0uo2imhlUPHJG&#10;42srq2QysDggjBFd53MD+Y//AIKHf8E5tS+CV5f/ABm+C1lJffD64dpr6xjG+XRnduoA5a0JPyty&#10;Y+jfLhqjYhaE7H5LaHrus+GdYtPEHh69l07UrCRZYLiBykkbr0ZWHIqjOvQpV6UqNaKlGWjT2ZR+&#10;4v7K37b+hfFeO08C/E2WHR/GOBHDcf6u11Igdj0imPdD8rH7mD8tGx/KfFfA9bL3LF4BOVHqusf8&#10;157rr3A/Qcgg4PBFM/GwEoAAoAAoAAoAAwKBWA6bRfGXibw+6tpeoSoi/wDLNm3xn/gLZH5UH0+X&#10;cQ5nl8k8LXaXZu8fueh8lmnDGU5lFrFUItv7SVpfetT33wj8abHUpEsPEsa2MzYAnXPksf8AaB5T&#10;9R7ig/fMg8RqGJkqGZxVOT+0vhfr1j+K80fzpxF4Z4nCReIyuTqQW8X8S9Okvwfqe6KyuoZSCCMg&#10;jkEUH7qmmroy4F41/s1vL8yn+515W73g1072fRdH6i0DOfiXxGxuOcqGXXpUu/25fP7PotfM4bXf&#10;Huj6OzW8B+2XK8bEPyg/7TdPwGaBHkZDwDmua2r1V7Km9eaW79I7v1dvmeV6p488Q6nlFm+yRH+G&#10;H5Tj3br/ACoA/obKfD3JcDaVSn7Wfeeq+UdvzOOkd5nMkrF2PUsck/iaAsfqFKlTpRUKcUkuiVkN&#10;oGbBQABQABQAB7DmkxN2A/K79sH/AIKD6T4Ajvvht8DbuLU/E/zwXmrJiS2089GWA/dlnB/i5RD/&#10;AHm4C3M782wH4S6lqWo6zqFzq2rXMl7e3kjSzTzOZJJZHOWd2bJZieSTVGiVgPvb9hr9hHxj+1h4&#10;mTXdYWbRfhzpc22/1IDa9y6YJtbTdw0h/ifBWMHJy2FKFcR/WT4G8DeFPhr4S0vwN4H02LSdE0eF&#10;YLa2hXaqIvc9yzHlmOSxJJJJpjGdZXnY7MMJgKEsVjq0aVOO8pyUYr1baSPOx+YYTAUJYrHVo0qc&#10;d5TkoxXq20kAZriyrO8tzWj9YyzEwrQ7wlGS++LZx5VneW5tR+sZXiYVod4SjJffFsAr3j3gCgAC&#10;gACgAEJr+CvpYeO9Lwt4LnLAzX9pYvmp4ePWLt79Z+VNO67zcVte38FfSw8d6XhbwXOWBmv7SxfN&#10;Tw8esXb36z8qaaa7zcVte3yua1Z16kcsoO0pq82vsw2b9ZfDH5y+yN71/wAnPCPC+b8Z8R4TIMri&#10;6mKxVRRV7vWT1lJ9kryk+iTZ/wAmvCnDObcYcQ4XIssi6mJxVRRV9dZO7lJ9kryk+iTZ62IrUsDh&#10;eaMdIpKMV1e0Yr1dkh4r/tX8KvDnLPD7hHA8J5UvcoRtKVrOc3rOo/Ocm35Ky2R/2B+G/AWW8C8L&#10;YHhfK1+7oRs5Ws5zes6j85yu/JWWyIy3CSw9J+1d6knzSf8AefbyStFeSQV+yH6oeuFAAfHf7Yn7&#10;ZHgD9kjwL/auslNU8V6ojjR9HR8SXDrwZZSMmOBCfmcjJ+6uW6B6uBwM8TPTSK3Z42Kxc1P6thle&#10;o/uiu8v0W78ldr+Rz4xfGP4gfHjx9qXxI+JOptqWr6k3uIYIh9yGBMkRxIOFUfUkkkkP0yjRhSgo&#10;U1ZI6MHg4YaLUdZPVye8n3f6LZLRaHmCqzsEQFmY4AHJJPYUG56J/RJ/wTi/4JvL4XXS/j/+0Bpo&#10;bWmC3OiaHcIGW0B+aO6ukPWboY4z/q+Gb58BEAH7pAYpgAUAAUAAUAAUAAUAAUAAUAAUAAUAAUAA&#10;UAB//9T9/K/38P8Afw/38CgACgACgACgACgACgACgACgACgACgACgACgAPww/wCCj/8AwThXxUup&#10;/tAfADTAutgPc63oluuBdgZZ7q1Qf8t+8kY/1nLL8+Q6EB/OwysjFWBBBwQeOlMYHffC74o+N/g3&#10;43034hfD3Un0zWdMfcjrykiH78UqdHjccMp4I98GgDgxeDp4mHJPRrVNbxfdPv8Ag1o7ptH9T37J&#10;f7Wvgj9qfwV/ael7NL8VaYiDV9ILZeBzwJYSeZIHP3W6qflbnBIQcWExVRVPquK0qLZ9JJdV/wC3&#10;R3T7ppv6yoEe4FAAdb4a1Py3/s+Y4VzlCf73p+Nf4t/T08Ap8RZPHxGyGjfF4OPLiIpa1KC1U7dZ&#10;UXe/V02/5Ej/ABd+nn4BT4iyePiNkNG+LwceXERS1qUFqp26you9+rpt/wAiR8xX/wBhxX1hfwql&#10;lLyltGXo/hl/26+7O4Ff4ceBni/mnhdxjheJsBeVNe5Wp3sqtGTXNHtdWUoPpNJ7XP8ADrwM8X80&#10;8LuMcNxNgLypr3K1O9lVoya5o9rqylB9JpPa505pgpYiEatB2q03eDffrF/3ZLR/fukPr/s34S4r&#10;ynirJMJxDkdZVcNiIKcJLqn0a6Si7xknqpJp7H/ZvwlxXlPFWSYTiHI6yq4bEQU4SXVPo10lF3jJ&#10;PVSTT2OvAY2GLoqrFWeqae8ZLRp+af37rRoK+0PtD0woABCa/hL6S30kcp8Jsk9lStVzWvF+wpdF&#10;09rU7U4vZbza5Vpdr+EPpMfSSyjwlyT2VJqrmteL9hS6Lp7Wp2pxey3m1yrTmcflM1zOpCawGASl&#10;iJq6vtBbc8vJdFvJ6Lq0yv8AmG4d4X468Y+MZww3Pi8fiZc1SpNvlj3lOVrQhFbJbJKMVeyP+X7h&#10;3hfjvxl4xlDCqeLx+JlzVKk2+WPeU5WtCEVslskoxWyOrA5csvw0lR9+o9ZSb1nLu307dktEhwPa&#10;v9L/AAF8d+KfBvimXhf4mU5RoRmopyd/Z3+GUJbSpy3jJaNdnt/pl4CePHFPg1xTLwu8TKco0IzU&#10;U5a+zvpGUJbSpy0cZLRrzWnznC3FtHO/b4arSdDFUJctWjK3NBv4ZJrSUJrWE46Ndmmk6v8Aouw2&#10;IpYmjDEUJKUJJNNbNPVM/wCjTDYiliaMMRQkpQkk01s09Uz9EIbi3t7y3ktLuJZoJlKSRuoZHVhg&#10;qynggjgg9a6DpYH8+f7dv/BK+7sJNQ+Lv7L+n+fZsXn1Dw1EPni6s0unj+JO5g6r/wAs8jCAJ2Fa&#10;x+D8sVxaXDwTo0M0LFWVgVdHU4IIPIIPbqKB6NDP0d/Zu/b+8SeAY7Xwb8YBP4h8Px7Y4b9Tvv7R&#10;BwA24/v4x6EhwOhPC0H4lxL4f0MY5YnLbQqbuP2Zf/Iv8PLqB+yPgrx14P8AiNoEPijwNq9vrOmT&#10;9JoGztburqcMjjurAEelB/M+NwGJwVZ4fF03GS6P9O680B1lM84AoAAoAAoAAoAAoAD3f4VfEf8A&#10;sxv+Ed1+f/QyCbeRufLYc7P90/w+h470H75wDxVOlVjlOMleEvgb6P8Al9H07PTrp/PXHnBEsW/7&#10;Ryyneq2lKK+1fTm9V17rXprv+KPHd7rLPZ6cWtrLkccPJ9SOg9h+NB/TW57fCvh/hctUcVj0qlf/&#10;AMlj6Lq/N/KxwNBR+1BQABQABQABQABQAHn3xK+Knw++EHhyTxX8Rtbg0XTkzsMpzLMw/ghiXLyP&#10;7KD74HNK5LlYD8KP2pf+ChXjT4wR3fgr4YLP4V8Hy7o5ZN23UL9PSV0P7qM/880JyPvMRwCxFm9W&#10;B+cHWmaAfrR+w1/wTK8W/HWaw+Jnxogn8O/D7KywWxzFfauvUeWOsVu3eU4Zh9wc7whCP6cPC3hX&#10;w54I8Paf4T8I6bBpGj6XCsFraWyCOKKNBgKqj9T1J5OTzTGkM3jxX4n4r+KWReG3DGI4oz+T9nTs&#10;owj8dSo/hpwT6vvtFJyeiPxPxY8Usi8NuF8RxTn8n7OnZRhH46lR/DTgn1fV7RinJ6I8DN82o5dR&#10;VSonKUmowit5Se0V+Lb2STb0Q3k1/wAxef5x4yfSU4grVsuw061ClrGjCShh6EX8KcpuMXUdvik3&#10;OTvZKKsv+YXiDOfGX6S3EFerl2GnVoUtY0YSUMPQi/hTlNxg6jt8Um5yeyUVZeRKWNwlB4yvSlXr&#10;v7ELJR8o8zS/7ebu35aC9Oa/vb6OvA2b+B2Q43xH8VcfPBYdKUKeD5k51J6pXSbu5NP2cIvVfvJt&#10;RR/e/wBHTgTOPA3Icb4keKuYTwWHSlCng+ZOdSeqV1dpuTX7uEXqv3k2oo7v7cpwwFPHYilKm5pW&#10;pyX7zmf2bJu8vR2tre2o6v8AXHwj8Wcj8SeHKPEGTStzJc9NtOVOXWMrb277M/118IvFrI/Erhyj&#10;xBk0rcyXPTbTlTl1jK29u9rM+mi20m1YK/eT97KCgAA18ZxbxVlXC2SYviHPKypYbDwc5yfZdEus&#10;m7KKWrk0lqz4zi3irKuFskxfEOd1lSw2Hg5zk+y6JdZN2UUtXJpLVnmY/GwwlB1ZK72SW8pPaK82&#10;/u3eibGda/4x/HLxgzTxR4xxPE2YXjTfuUad7qlSi3yxXS71lN9ZNvayX/GP45eL+a+KPGOJ4mzC&#10;8ab9yjTvdUqUW+WPa7u5TfWTb2slyZZgp0ISq4hp1ajvJra/SK/uxWi+/dsUCv8AcT6BngDLh/KH&#10;4kZ9StisXHlw8WtadB7z8pVrK3VU0v52j/Y/6EvgdLh/KH4gZ3StisXG1CLWtOg95+Uq1lbtTS/n&#10;ZzUf9uxX1h/w6baj/eltKXpHWMfPmfYdX+05/rofThQAHxj+2Z+2b4E/ZI8Dfb9QKar4x1ZHGj6Q&#10;Hw0zjgzTkcxwIfvN1Y/KvOSA9bA4CeJn2it2eLisVPn+rYXWo930iu7/APbY7t9km1/I18Vvit47&#10;+NfjvVPiP8R9TfVdc1Z90kjcIiD7kUSDiONBwqDgD3ySkfpdGjClBQgrJHZhcJDDw5Yat6tvdvu3&#10;3/BbKySR52qszBVBJJwAOpNM3O4/on/4Jwf8E4V8Krpn7QHx+00NrbBLnQ9FuFyLMHDR3V0h/wCW&#10;3eOM/wCr+83z4CAAfuhjFAAFAAFAAFAAFAAFAAFAAFAAFAAFAAFAAFAAFAAf/9X9/K/38P8Afw/3&#10;8CgACgACgACgACgACgACgACgACgACgACgACgACgAPwr/AOCj/wDwTgXxMNT/AGgP2f8ATAusAPc6&#10;5olsmBdAcvdWqDjzscyRj/Wcso35DoQH87rKyMVYEEHBB4PFMYHefDH4neNvg941074gfD7UpNL1&#10;nTH3JIhysiH70UqdHjccMh4I98GgRwYvB08VT5KnTVNbxfRp9Gv+A7ptH9S37I37Xngn9qfwd9qs&#10;tmleL9LjX+1dJLZaMnjzoCeXgc9D1Q/K3OCQk83CY2pGr9TxmlTo9lNLquzX2o9N1dan15QI+hFB&#10;KkMDgjkVlUpwqQlTqRTi1Zp6pp7prqmZ1KcKkHTqRTi1Zp6pp7prqmZVaUKsJU6ivFqzXdHpOi6o&#10;NRt9sh/fx8MPX0Nf8mP0wPo7T8M+Jv7Xyal/wkY2TdK21GpvKi+yXxU+8NNXBn/Jn9MD6O8/DPib&#10;+18lpf8ACRjZN0rbUam8qL7JfFT7w01cGzwsDVnQqvAV3drWDf2o+f8Aejs+6tLq7bgPrX230Mvp&#10;Lvw/zhcI8S1n/ZOKlpJvTD1Xop+VObsqi6O0+kr/AG/0MvpLvw/zhcI8S1v+EnFS0k3ph6r0U/Kn&#10;PRVF0dp9JX5sdTngqzzDDq8X/Eilq1sppfzRW/8ANHTVqI6v+pqE4zipwd09mj/qahOM4qcHdPZo&#10;+mp1IVIKpTd4tXTWzT6iE1/JX0ivG2j4T8Hzz76tKvXqP2dGKT5PaNNp1ZLSMFvveb92OrbX8k/S&#10;L8bqPhPwfPPvq0q9eo/Z0YpPk9o02nVktIwW+95Ncsd218LxRxRh8lWGoTaVXEz9nTcrqHO02ueW&#10;y0WibTm/djqxvWv+VXLcq478aONZypqeMzDFSvOT+GC7t7U6UFt0jFWSvZP/AJS8uyvjzxq42nKm&#10;p4vMMVO8pP4YLu3tTpQWy0UYqyWyf0OV5ZDBU5Ny56ktZze8n+iWyS0S0QDIr+1svn4gfRO40VPM&#10;accRgMUvjj/DrKO9m9YzhfWMtdmrppn9s5fPxA+iZxoqeYU44jAYpfFH+HWUbXs3rGcG9Yy12aum&#10;mfD5VxXif7aqcPZ3QVKu7zoyi7061NWu4t6qcLrng9VdSTcXcMmv5o+kh481vF3iWhm/1OOGpYen&#10;7Omk7zacnJynKy1u9ElaK7ttv+Z/pJePdfxe4loZv9SjhqWHp+zppO82uZybnKyu7vRJWiu7bZ7t&#10;HKcK8/q517ROp7NUbK2kVJz97q3d6X2W27HDpX/TN9GCWdS8K8mnnt/aundc2/J9hu+uq1Xk0f8A&#10;Tb9F6WdS8Kslnnt/aundc2/J9hu+uq1Xk0fcgeRX7Jx9gZZ9w5muSZViuTGeyfI4StOnUtzUZaO8&#10;ffSava6XVH7Lx/gZZ/w5muR5ViuTGeyfI4StOnUs5UZaO8ffSava6XVHzHEVLGVsqxUMtny4hQk6&#10;b7TSvG/k3a66pgK/lz6K/jrmPidw/XWd4f2eMwjVOq1opS2bt0d1qvwP5a+ir47Zl4n8P11neH9n&#10;jMI1TqyWilLq7dHdO6OHhDiGlxBkWDzmkre2hGTX8sre9H1jK8X6H5uftjf8E3fhZ+0yt14x8LmP&#10;wd8QWUt9vhj/ANFvmHa9iUfMx/56r8477wAK/vs/v1o+0P5nPjp+zl8X/wBnHxOfC3xX0CXS5ZCf&#10;s10v72zu0H8cE6/K49Rwy/xKDTHcZxnw7+KHj74Ua6niL4f61caPejAfym/dyr/dljbKSL7MD+dK&#10;x5GY5Xg8wpexxlNSj57r0e6+QH6t/Bv/AIKT+GtWSDR/jXpZ0W64U6np6NLauf70kHMkfvsLj2FB&#10;/PedeGtem3VyufMv5ZaP5PZ/O3qB+kHhLxr4Q8faSmu+CdZtdbsJBkS2sqyAezAfMp9QwBFFz8Sx&#10;mBxODqOliqbhLs1b+vkB09M4ACgACgACgALmn/8AH/b/APXRf50H0vDv/I3wn+OP5gemHrQf3mAU&#10;AAUAAUAAUABw/j34leAPhdpDa78Q/EFnoFkoyHupQjP7RxjLufQKpNJshySA/LD45f8ABU3TLRLj&#10;QvgFoxvJuUGsaohWJf8AahtfvN7GUgeqGluTqwPyF8f/ABJ8d/FPxDN4q+IOt3OuanPwZbiQtsX+&#10;5GvCog7KoAHpTsWopAWfhp8LPiH8YfFVt4K+Geg3XiDWbo/LBbJnavd5HOEjQd3chR60x3A/ot/Y&#10;1/4JS+DfhNJY/EP4/wD2fxZ4tiKTW+mKPM0ywkHILhh/pMo45YeWpHCtw1AAfsSqqihEAVVGABwA&#10;BQMB1AANav8AnQ/aRZ9jp8R5FkTk1h4UJ1UujnObg35tRgku133P+cv9pLn2OnxHkWROTWHhRnVS&#10;6Oc5uDfm1GCS7Xfc/FatX6z4gU8LW+GhhfaQX96pVcJS9VGCXlzPuKK/1a+inhsio+FOUyyCEVGU&#10;Oadt3U+05eey9Ej/AFc+ihhsjo+FGUyyCMVGUOadt3UfxOT77LXokj9pe2gmM1/ix4s8G+NnjX4r&#10;YzhjNMJ7F4O7hByaw1Gi78k1Utabq2Vp25pPTljGLUf8VPFrgzxt8bPFfGcL5nhPYvB8zhByaw1G&#10;i78k1Utabq2Vp2cpvS0Yxaj+FcM5vjMz+u4nGYXlzLDycHRk7RgnrBwna0o1I2ftErvWLUeVpJ0O&#10;K/ljwz8R+M/A3japhcRSnSnSnyYjDy+1302d1ZxktJKzTtZn8q+GfiPxp4F8b1MLiKU6c6U+TEYe&#10;W0l102d1rGS0krNO1mfe8K8TUc+wTxEaUqVWEnCpTmrSp1I25ovo901JNxlFqSbTH1/1zcFcU0OK&#10;MgwfEGGpyhDEQU0pKzs/Lt2fVWZ/138E8VUOKeH8HxBhacoQxEFNKSs7PyfTs+qsz7kK+6nOMIuc&#10;nZLVs+7nOMIuc3ZLXUyq1IUoSqVHaKV2+yW7Gk1/yzfTN+kuvEDN/wDVHhmtfKcLLWSuliKq05/O&#10;nDVU+7vPrG3/ACzfTN+kuvEDN/8AVHhmtfKcLLWSuliKq05/OnDVU+7vPrG3zOCpzxtdZjXTUV/D&#10;i1qk95v+9Lp1jHTeUkIBXw/0QPo61PE3iX+1s6pP+yMHJOo3oq1TeNFPqn8VS20NNHNM/Lvoo+AU&#10;vEXiH+1s5pP+ysJJOpfatU3jRXdP4qltoaaOaOjHVJ16iwGHdm1ebX2Y/wDyUtl2V5dFd+MV/wBZ&#10;9KlClCNOnFKKSSS0SS2SXRLsf9QUIRhFQgrJaJLRJLZJdEj3aVKFKEadNWilZJdEgrUs2Pib9tH9&#10;tTwL+yR4K825Mer+NtWjf+ydIDcsenn3BHKQIep6uflXnJUPZwGAniZXekVu/wBEeHisXUdT6rhN&#10;anV7qC7vu/5Y9d3ZXZ/JH8U/ip46+M/jnU/iL8RtUk1bXNVk3yyucKij7sUSdEjQcIi8AfiaR+k0&#10;qUKUFCCskd2FwlPDw5YbvVt7t9W33/4ZWSSPPVVmYKoJYnAA5JNM2O4/oj/4Jwf8E4V8Mrpn7QHx&#10;/wBMDawwS50PRLhci0B5S6ukP/LbGDHGf9X95hvwFQAfupjFMACgACgACgACgACgACgACgACgACg&#10;ACgACgACgACgAP/W/fyv9/D/AH8P9/AoAAoAAoAAoAAoAAoAAoAAoAAoAAoAAoAAoAAoAAoAD8MP&#10;+Cj3/BOBfFS6n8f/ANn/AEwLrah7jW9EtkwLsDl7q0jUf6/vJGP9ZyyjfkOhAfzsMrIxRwVZTgg8&#10;EEUxgdp8O/iJ4x+FPjHTfHngPUpdK1rSpBJDNGev95HXo8bjh0bIYcGgR5+MwdLFUvZVfVNbp9Gn&#10;0a/rQ/qS/Y+/bD8HftT+EOPK0rxtpUSnVdKDfh9otskl4GP1aMna38LMEHm4TGVYVfqeN+PXllsp&#10;pdV2kvtR+a02+yKAPoizaXU1lOtxAcMv5Edwa/NeP+A8k444dxXDPEFH2mHrxs+8XvGcH9mcHaUX&#10;0a6q6f5tx9wJknHHD2L4Y4go+0w9eNn3i94zg/szg7Si+jXVXR5uNwccTTtflktYy6xfdfk11Tae&#10;jPULC9hv7ZbiE9eGHdT3Ff8AG542+DmeeFnFVbh3N4uVPWVGql7tWk3pJea2nH7MrrVWb/43/G3w&#10;czvwt4qrcO5tFyp6yo1Uvdq0m9JLzW04/ZldbWbxwOLdZSpVlapDSS/Jr+690/k9Uy6DX+uH0K/p&#10;WxUcN4Z8a17bQwlaT+Sw9Rv7qUn/ANe39g/1w+hX9K2KjhvDPjWvbaGErSf3UKjf3UpP/r2/snkP&#10;/hKqOf8AzDyd3/07k3v/AIG9/wCR6/C3yr1Ff7r8Q8PZXxBleIybOcPGthq0XGcJK6kn+q3TWqdm&#10;mmj/AHX4h4eyviHK8Rkuc4eNbDVouM4SV1JP9VumtU0mmmj1M3yjA5vgauXZjSVSjUVpRezX6Nbp&#10;rVNJppoToa/5vPEnwu4y+jLxjDjTgucq2UVHbmevIm7+xr2/8kqbS2dpaP8A5t/Erwt4z+jJxjDj&#10;XgqUq2UVJW5nryJu/sa9v/JJ7S2dpXT/AA3Ls5xnBmKp5JxHWdTBTajh8VLeL2VHES6T6U6rsqi0&#10;k1PdCa/nX6Rf0oM28X6OAwFXBww+Hwzc0ldylUkuVtt7JLZLu229Lfzj9I36UebeMFHAZfVwUMPh&#10;8M3NJNuUqklyttvZJXsl3bbelv2HG5HQxuZ4PM6srvD87gul5x5W2/8ADdJeY7Ar/cX6NnhzwjxR&#10;4d5JxFxHkOGqYyMbKpOjBykouyk24+9tZN320P8Acn6NXhxwjxT4dZJxFxHkGGqYyMbKpOjBykoO&#10;yk21721k3fbQutw1lFbHf2nUwsHX09/lXNptd9bdL7ASK/pTx08Y8o8KuEK3EGOtKr8FCls6lVr3&#10;Y26Qj8U2vhiu7Sf9L+OnjJlHhTwfW4gx1pVfgoUtnUqte7G3SEd5tfDFd2k1nubvAUIxoR569R8t&#10;OPeXd9ox3k+iXdoaK/5vfArxN8Vc88Vv7RyDEOrjcfV5qylf2bj15ltGnTjoukYpJdD/AJtvAnxO&#10;8Vc98V/7R4fxDq43H1easpX9m49XJbRhTjoukYpJdEb5Jlby/C+zqTc6km5Tk/tTe78l0S6JJDq/&#10;6aMi4L4V4OzfE51huTC18xcI1IqShSq14qT5oQe1Sa5ubl1koptNpt/9OGRcF8KcG5vic6w3Jha+&#10;ZOEakVJQpVa8VJ80IPapNc3Ny6yUU2m0288qyPL8pnW+oQVNVpObitI87XvSjHZOW8rbv3nq22tf&#10;uh+6n05yXjfwF4L+JPh268JePtEtNf0e8GJbW8iWaNvQgMOGHZhgjsRQKwH4gftJ/wDBGmzu3ufE&#10;v7MmtC0diznQtWkJi/3ba7wWHssoPvJSFYD8Qvil8Fvir8FNcbw58U/C994cvVJC/aoiIpcd4pRm&#10;OVfdGIoHcDjvDninxN4P1JNY8KardaPfR/dmtJngkHtuQg49qLHJicJQxMPZ4iClHs0mvxA+2vh9&#10;/wAFFPjt4SSKz8UCy8X2keBm8jMVzj/rvDtyfd1ag/LMw8OcpxLcqF6T/uu6+53/AAaA+zPB3/BS&#10;74PauscXjLQ9U8PTkDc8YS9gB74ZSkmP+AUH5ljPDPMqbbwtSM153i/1X4gfSvhv9rL9nDxUE/sz&#10;x9p0Lv0jvGezfPpi4VB+Rpnw+J4RzvD358LJ+lpfk2B6/pnjjwRrSh9H8RabfA9PIvIJP/QXNB83&#10;VwGLpfxKMl6xa/QDr9LmglvrYxSo48xeVYEdfag9fh6LWb4S6+3H8wPTJLiCMFpJUQDuzAD9aVz+&#10;77oDldV+IPgDQlL634n0qwA6+ffQR/ozimHMgPEPFP7Z/wCy74QRzqfxE065kTrHYGS+fPp/o6Ov&#10;5sKRPN2QHyr45/4KrfB7SEki8BeG9V8R3AHyPc+XYW5PqSTLJj/gAoE3J7AfCvxK/wCClX7RfjiO&#10;Wy8Nz2fguykyMabEWucH/p4mLsD7oEosPlb3YHwnr/iTxD4q1KXWfE+p3Wr38xy9xdzPPKx93ck/&#10;rTKUUgNLwX4D8afEbXYPDHgPQ7zxBqtwQEtrGB55Tk4yQgOB6k4A7mkO4H7Jfs3f8Eb/ABr4iktf&#10;Ef7SGrDw1pp2v/Y+nSJNqEg4O2afDQw+4TzD/ummID94/hD8D/hV8CPDEfhH4VeHLXQLBQvmGFMz&#10;TsoxvnmbMkr+7sfbigdgPV6BgIc9q/nfxyzPjXLOA8yzHgCMJZhShzRU4uTcV8fs43s6ijdwUrpt&#10;Ws20fzt455nxrlnAeZZj4fxhLMKUeaKnFybivj9nHZ1FG7gpJptWs20fn3GuaZpleT1Mxyqj7WVN&#10;qU46uTpp/vPZrrUUbuKejatu0IOtf4//AEKvpJ5hic9xXCfGeMlVqYubqQq1JXk6j3i29r7JKySS&#10;SSSP8evoUfSVzDFZ9iuEuM8ZKrUxc3UhVqSbk6j3i29k7KyVklokkj6XJsdhMfl9DG4Cr7SlUipR&#10;le/MpK6dxTX9U/To8E8bxtwnQ4myKk6mMy7mbhFXlUoTtzqK3coOKml1XPbVo/qz6dXgjjeOOE6H&#10;EuRUnUxuXczcIq8p0JWc1FLVyg4qaS3XPbWyf5Fx9hsVlmOwXGeApyqPCqUK8Iq8p4epZycUtZSp&#10;SjGoktXFTS1aQ3PFf4//AEa/pRZn4VYiWXY2Dr5dUd5QvrB949j/AB4+jV9KTNPCnEyy7GwdfLqj&#10;vKF9YP8Amj29D9ky3M8HmWEp4/AVVUpVEnGUXdNPqmLmv9OON/2h3CeEyucuEsuqV8bJWj7XlhTi&#10;+8mm5ySu/dSjfuj/AE843/aJcJYXK5S4Sy6pXxslaPteWFOL7yak5ySu/dSjfujrxCq8j9hbnfV7&#10;fPvbsA5r+Pfo0+B+e+M3F1fxJ49lKpg/aOc5S0+sVFtTiulOGilbSMUqcdb8v8efRo8Ds98aOLq/&#10;iVx7KVTBe0c5Slp9YqLanFf8+4aKVtIxSpx1vy+TlGUUsupSjB805tynJ7yk92/kkktkkktEOr/p&#10;jpUoUqcaVKKUYpJJaJJaJJdEux/01UqVOlTjSpRUYxSSSVkktEkuiXRHvt21YmQc1/gZ9NT6VsOT&#10;E+GfBNfV3hi68X02lh6bX3VZL/r2vtW/wM+mp9K6HJifDPgmvdu8MXXi+m0sPTa+6rJedNfat8mr&#10;ZrOM1/u8Xf8A6+NbP/Ant/O1f4V7zcGv8iPBTwczzxS4po8O5PHlhpKtVafLSpX96TffpCO8pWW1&#10;2v8AH7wc8JM58S+JqOQZUuWHxVqrT5aVO+sn5vaEd5SstrtetjsW6KVOkr1JaRX6vtFbt/JatIeB&#10;iv8Asl8P+A8k4H4dwnDHD9H2eHoRsu8nvKc39qc3dyfd9FZH/WnwTwXk/B2Q4XhzIaXs8PQjZLrJ&#10;7ynJ9Zzesn1b7WRrgsIsPTs3zSbvKT3bfX9EuiSXQK/Sz789I+F/22v23PBf7JXg3yojFq/jzV4m&#10;/srSt2QvUfabrBBSBT9GkPyr0ZlD2cBl8sTK70it3+iPAxeLqTqfVMH8fWW6gu77yf2Y/N6b/wAl&#10;HxI+JHjX4t+NNT+IHxC1SXWNd1eUyTzyn/vlEXokaD5URcBQAAKD9Kp0404qEFZI9HCYWnhqfJT9&#10;W3u31bfVv+tDiFVnYIgLMxwAOSSewoNTuP6Jv+CcP/BOBfCq6Z8f/j/pgbW2C3GiaJcpkWYPKXV3&#10;Gw/1/Qxxn/V/eYb8BEAH7oUwAKAAKAAKAAKAAKAAKAAKAAKAAKAAKAAKAAKAAKAAKAA//9f9/K/3&#10;8P8Afw/38CgACgACgACgACgACgACgACgACgACgACgACgACgACgACgAPwt/4KQ/8ABOJfFCal+0B8&#10;ANMA1pQ9zrmi2y4F2qjL3VrGo/13eSMf6z7yjfkOhAfztsrIxVgVIOCDwQRTGB1/gDx/4v8Ahf4u&#10;03x14F1KXSda0mUSwTxHBBHVWHRkYcMrZDAkEYoEcGMwdLFUnSqrzTW6fRp9GujP6iv2OP2yvCP7&#10;UvhX7LceVpHjvSYlOpaYGwsgHBubXJy0LHqvLRk4bIKsQmx5uExdWnVWDxvx/ZlsppflJfaj81pd&#10;L7VoEfQmjpupTabP5ifMjcOvqP8AGv5j8c/BLIfFbhmeR5tHkrRvKhWSvKlUtuu8ZaKcNpLtJRa/&#10;mTxz8E8h8VuGZ5Hm8eStC8qFZK8qVS267xlopw2ku0lFrx8bhJzar4d2qx27NdYy8n+D1Xn6ZbXE&#10;V1Cs8Dbkccf/AF6/49PEHw/z/gDiPEcN8QUXSxFF7q/LKP2alOWnNCS1i16OzTS/49/ELw/z/gDi&#10;PEcN8QUXSxFF7q/LKP2alOWnNCS1i16OzTS1w2Jp4uk7xs9pRe6fVP8AqzWq0ZZBr/ef6IH0voZ5&#10;DD8A8e4i2MVoYfESf8ZLRU6kn/y96Rk/4mz9/wCP/ef6H/0vYZ5DD8A8e4i2MVoYevJ/xktFTqSf&#10;/L1bRk/4mz9/4/DjKWVSVObvh3s/+fb/AJX/AHP5X9nZ6WadX+1mY5bg8ywlXAZhRjVo1E4zhNKU&#10;ZRe6kndNPsz/AGszLLcHmeEq4DMKMatGonGcJpSjKL3Uk7pp9me/jcFhcdhp4TGU41KU01KMknGS&#10;e6aejQmBX+dtf6Cvg5VzhZqsFVjC93RVaSot3va3xqP91TStpsf51V/oJ+DdXOFmqwVWML8zoqtL&#10;2Ld72trNR/uqaVtNj8+yXgbC5PNRwGKrqitqTquUI+UeZOaj/d57Lohelf3jj8dkfCOQzxeIcMNg&#10;cJTu9owp04LZJdElZJbuyWrP7zx2NyPhDIJ4rEOGGwOEp3e0YU6cFskuiSsktW7Jas/QsbjaGCw8&#10;8ViZcsIK7fl/Wy6vQZ1Nf8h3j94z5v4xcaPGwjJYWDdPC0esYN/E0t6lR2cvlFaRR/yC/SB8ac38&#10;Y+NXjacZLCwbp4Wju4wb3aV71Kjs5W8orSKPjciwdfE15Z5mMeWpNWhB/wDLunul/jlvN97R2iOA&#10;r/oQ+iZ9Hqh4acOLMs0pp5piop1G96UHqqS8+s/71ltFH/Qt9En6PFDwy4bWZ5pTTzTFxTqN70oP&#10;VUl59Z95WW0Vf9BGk8/Sv8kvpw+NmI4h8QKXD2RYhrD5U2uaLtfEv+JJNf8APtWprs1Poz/I/wCn&#10;J43YjiDxApcO5FiGsPlTavF2viX/ABJJr+RWprs1Poz8lyybzjiCvmd/3GFTo0+0qj/jT8+Wyprz&#10;U+4oJr+gPobfSS42z/iehwPntX6xRcZNTl8ceVbX/r0P6A+hn9JTjfP+J6HA2fVfrFFxk1OXxx5V&#10;tf8Ar0P1WnUhUip03dPqh1f78YjFUMPGMsRUUE2ormaV29Elfdvot2f7/wCIxVDDxjLEVFBNqK5m&#10;ldvRJX3b6LdmlwrrOsZzninwh4U8c6PN4e8Z6PZ65plwMSW17AlxC31SQEZ9D1FArAfmD8ZP+CQP&#10;7N3xAe41P4d3F98PtSlywS1b7XYbz628x3KM9klUDsKQAflz8UP+CQn7VHghprnwaNN8dWKcqbG4&#10;FtclfeC52DPsrsaYXA+APHPwQ+Mfwynkg+IHgnWNAMRwXu7KaKP8JCuw/gxoGB5b3xQACqSpypwf&#10;agALUeoX8OPJuZUx02uw/kaDP2cd7AOk1LUZs+bdzPnrukY/zNBdkBTYlzljk+9AWQCdKBgdx4R+&#10;GXxG8f3K2fgbwvqfiCZjjbYWc1xgn1MakD8aAA+7/hh/wSk/a7+ITQ3Gs6JaeC7CUjMusXKpKFPf&#10;7PB5soI9GC0hAfpz8G/+CMvwX8LC31L4xeIr7xpephntLb/iX2G4c7TsLTuPfzEz6CmAH6r/AA7+&#10;FHw1+Emip4e+Gnhqw8N2CAAx2UCRF8d5GA3SN/tOSfegLAeg18XxJxfkPDdCnic+xtPDwqSUIupJ&#10;R5pvaMb7vyXTXY+L4l4vyHhqhTxOf42nh4VJKEXUko803tGN935LprsYTrU4TjTnJJy2V9XbV272&#10;QHivmPEbj7C8GcJY3i6rh6mJpYeHO40UpSktNVdpKKveUtoxvLWx8x4jcfYXgvhLG8X1cPUxNLDw&#10;53GilKUlpqrtJRV7yltGN5Wdj5riXiHDZBldXNsbGTpU7c3Kr2TaXM+0Y3vJ/Zim+gzJNf8ALn4j&#10;fTA8SeM8/oZphMQ8JQw8+elQot8qa2dR6OrK3e0V9mKP+WvxI+mH4lcZ8QYfM8HiHhKGHnz0qFFv&#10;lTWzqPR1ZW6v3V9mKPQw/NKKxlaomrXVvhSet79dOv3JCg1/qr4C/TlyfiP2WS8c2w+Kdkqq+Cb8&#10;+zf9I/1Z8BPp0ZNxH7LJOOrYbFOyVX7E359n/Vup6dDEUsRTjWoTUovVNO6fo0JjBzX+fH0u/B6f&#10;h5xfQ4/4Qdsux0/aQlBpxpV780oJrRRnrOH/AG9FaRP89vpfeDs/Dzi/D+IHCDtl2On7SEoWcaVe&#10;/NKCa0UZ6zh0+KK0ifz5kv8Axh3ETyCemAxspTw76U6zvKph/KMtalJf44rZDhX+4X0ZPGrDeJnB&#10;tHFVJL65QShWj1ul8Xoz/cb6MXjZhvE3g2ji6kl9coJQrR63S+L0l/W5/Rgba/LPFf6Efh1xzj6m&#10;cYXny/FVHecqHLyTb3lKlJcqk+rg4X3d3qflvix9CLw546zCpnGG58vxVR3nKhy8k295SpSXKpPq&#10;4OF93d6n4xPw9p4PFzxvDmMngpTblOEFGVGUnvL2UlaMn1dNwvu7vUTbX5Jwf+zv4ByrGwxef5hX&#10;x0Yu/s3y0oPylyXm13SnG5+R8Hfs7eAMqxsMXn2Pr46MXf2b5aUH5S5Lza8lONz7XA5VmUbf2hjn&#10;U8owjTT9bOT+5odX+tuVZVgcpwVHLcsoxpUKUVGEIJRjGK2SS0SP9cMqynA5TgqOW5ZRjSoUoqMI&#10;QSjGMVsklokfYaJDSa/xZ+l79MCGRwxHAPAOIvjHeGIxEXpRW0qdOS/5e9JSX8PZe/8AB/ix9L36&#10;X8MjhiOAeAcRfGO8MRiIvSitnTpyX/L3pKS/h7L3/g+SlOWaydOm7YZbtf8ALzyj/c7y+1stLtp1&#10;Nf4LeH/AHEHH3EWH4c4eouriaz635Yx+1UqS+zCO8pP0V20n/gjwHwLnvHXEFDh/IaLqYis938MY&#10;/aqTl9mEd5SfortpP3MTiKeFpK0bvaMVu30SX9JLV6IcK/7C/AvwSyLwp4Yp5FlSU60rSr1mrSq1&#10;LbvtGO0I7RXduTf/AFf+DXhBknhlw3TyPKlzVZWlWrNWlVqW3faMdoR2ivNtvLBYSVNyr4h3qy37&#10;JdIryX4u7e+i1/Th/Qx7B8E/tw/ty+Dv2TPCX9n2Bh1n4g6vEx03TN2VhU5AursKQVhB+6vDSHhe&#10;AzKHt5fl8sTLmlpFf1oeFisTUqVHhMI/f+1LdQX6yfRfN6b/AMmXxD+IfjL4q+MdT8fePtUl1jXd&#10;XlMtxcTHJJ7Ko6KijCqigBQAAMUj9Ip0404qEFZI78JhKeGp+zp+rb3be7b6tnFqrOwRAWZjgAck&#10;k0zU7j+iX/gm9/wTjXwumm/tAfH/AEsHWmCXOh6LcrkWYI3JdXUbD/XdDHGf9X95hvwEQAfulTAA&#10;oAAoAAoAAoAAoAAoAAoAAoAAoAAoAAoAAoAAoAAoAAoAD//Q/fyv9/D/AH8P9/AoAAoAAoAAoAAo&#10;AAoAAoAAoAAoAAoAAoAAoAAoAAoAAoAA60AB+Fn/AAUe/wCCcC+Jl1P9oD9n/TMayA9zrmiW6cXY&#10;HzPdWiKP9d3kjH+s+8o35DIQH87jKyMVcFWHBB4IIpjA6nwR438V/DjxVp3jbwRqU2ka1pMomtrm&#10;FsMjDqD2ZWHDKQQwJBBBoEcWLwlLE0nSqrT7mmtmn0a6M/qF/Yx/bQ8K/tSeF/7M1LydI8f6TCDq&#10;OnA7UnUcG6tASS0RP315MZODlSrEIPNw2Jq0qiwmMfvfZlspr9JJbrrvHS6j9wUAe+aularLpkuR&#10;80TfeX+o96/j76Qf0fch8W8geBxqVLG0k3h66XvQl/LLrKlJ/FHp8UbSWv8AIH0gvo/ZD4t8PvA4&#10;1KljaSbw9dL3oS/ll1lSk/ij0+KNpI8bF4WbmsThnaovukv5Zfo94vum0/Sba5huoVngbcjf5wa/&#10;5GOP/D/iLgHiCtw9xHh3RxFJ6P7Mlf3alOX2oSteMl6OzTS/5GuP/D/iLgHiCtw9xHh3RxFJ6fyy&#10;jf3alOX2oSteMl6OzTS3w+JpYum01rtKL3T7Nf0mtVdMsA5r/a76KP004clDgnxMxNmrQoYub07K&#10;niJP5KNV+lR/af8Atf8ARR+mnDkocE+JeJs1aFDFzenZU8RJ/dGq/Sp/M/DtPKl7qcsP97p+i3cF&#10;23h0vH4XV/vvCcZxU4O6eqa2aP8AfaE4zipwd09U1s0fU06kKkFUpyTi9U1qn6Maa/zm+mP4Wcd+&#10;IHBtPAcG4hOFKTqVcN8MsRy2cFGd7Xg7tU3ZTdne8Un/AJyfTI8K+O/EDgyngODcQnClJ1KuH+GW&#10;ItZwUZ3teDu1TdlN2d7xSf4/x3hs79pg8wy6isRQoScquH2nU092VOTfK5U3eSpyspu3vJpXAK/i&#10;D6EX0aa8MU/EHjDCyg6UpRw9KpFxl7SDcZVJRkk1yNNQvvK8vsq/8OfQg+jPXp4p+IXGGFlB0pSj&#10;h6VSLjL2kG4yqSjJJrkaahdayvL7Kv8ApuU5nRzLBUsfh01Cok0pJxkvKUXZpp6NPZinpX+p/wBI&#10;vxZpeGnh/juIYyX1lr2VCL61ppqLt2grzflHzP8AVT6Rni1S8M/D/HcQxkvrLXsqEe9aaai7dVBX&#10;m/KNup8zxdm1bAYBUsF/vNeSpUl/fl9p+UI3m/KPmNAr/nS+iX4T1PEXjz+085i6mEwzdau5a87v&#10;flbe7nLfuuZn/OV9EnwmqeI3HrzPOYuphMNetXcted3uotvdzlv3XMz2spyyhk+V0sDQ+GlG13u2&#10;tXJ+cndvzYo61+tfQmprG+NWLxiWlq8vvlI/XfoS01jfGzF4yK0Sry/8Ccj4LwrqVKnB2W1qzvKc&#10;OZt/3m5fqBNfrX0+fGvEYjiLA8A5BXcVgpRrVnF/8v2v3cbrrTi+Z/3prrE/W/p+eNmIxHEWB4Ay&#10;Cu4rBSjWrOL/AOX7X7uN096cHzNfzTXWJ1e1qZvxMo05P6vgl71tpV5xsl5qnTd3/emuqFFf6t/R&#10;kfFr8OMFmHG2JdSvVXPHm0caVvd5nvdr3telj/V36MT4ufhvgsw42xTqV6q5482jjSt7vM97te9r&#10;0sfqkpRhFyk7JBkV834f/S58NuMcasrw2JlRxMpyhGFRfE1JxTi4uStK11to0fN+H30u/DbjHGrK&#10;8NiZUcS5yhGFRfE1JxTi4uSala620aPGybNcPmuAoZlhL+zqxUo3VnZ7aC1/dx/eJ7gUABHLDFPG&#10;0MyLJG4wVYZBB7EGgAPFPFv7NP7PXjoP/wAJb8N/D+pvJyzy6bb+YT671QNn3zQAHz5rf/BM39ij&#10;XctJ8OYbJ2JO60vb2Dr6Ks+39KAA87uP+CR37GU7Fo9G1aDPZNUmx/49uoACOH/gkV+xpG2X0nWJ&#10;fZtUl/8AZQKAA7rRf+CX37E+i4Y+AP7QcdDd6heyfoJlU/lQAHvXhL9kv9mXwPtPhn4YeHrR0xiR&#10;tPhmk46HfKrtn3zQAHvdlYWOm2yWenW8drbxjCxxIERR7KoAFAAWq/HMV4qcJ4bi6nwLWxsVmM4e&#10;0VPXSL2u7cqlLdRbu1razV/xvFeKvCWF4vp8CVsbFZlOHtFT10i9ru3KpS3UW7ta2s1fzqWPw1bE&#10;VcJSqJ1KduZJ6x5leN+11qvLUWv1rEYijh6M8RiJqMIpuUm0kkldtt6JJatvRI/W8RiKOHozxGIm&#10;oQim5SbSSSV223oklq29EjtnONOLnN2S1beyXmNJ9K/xa8XP2g+R5Li6uVcBYNY2cHZ16jcaN1o/&#10;Zxj79RdpNwi91zLf/Fbxd/aE5HkuLq5VwDg1jZwdnXqNxo3W/s4x9+ou0m4J7q61fm0MwpVqTxEd&#10;Kf8AM9E13V+nm9wJr/Krxe+k7xJ4o0MDgOKcNShTw9VVE6UZRmr6NRbk913T1SZ/lL4wfSe4l8Ua&#10;GAy/irC0oU8PVVROlGUZq6tJJuT3XdPVJ30Pj7ZDn+Y4bG4bExqVsJKTXJNNx54uElJJ7Nd+qQvW&#10;v+kvwG8RuEuPuCaFDI5udOlTVKpTqtSnbl5Wp/zcyvfRJ32sf9KPgJ4jcI8f8EUKGRzc6dKmqVSn&#10;ValNLl5Wp/zKSvfRJ3tax9/XoUq9KVCtFShJNNPVNNWaa6prcbjBr/nR+kL4T4/wR8SKWNyiL+pV&#10;Z+3wsnqklK8qLfem3bu4OL3bP+cz6Q/hNj/BDxJpY7KIv6lVn7fCyeqSUryot96bdu7g4y3bPwLg&#10;qrV4dzKpwPjpN04xdTCTbu5UL+9Sbe86Daj3dNwfcUj0r+48d9HHg/x34Sp8e+HU4YDNJL99R2oT&#10;qpe9eMU3SlJ/aiuVveH2j+5cd9HHg7x54Rp8e+HU4YDNJL99R2oTqr4rxim6UpP7UVyt7w+0dmN4&#10;LzHJ8RUzPguqqbk3KeGqN/V6jercbXdGo/5oXg38UOontX+dvEXGHiPwHleYeF/HOFlKhUVlTrpt&#10;Rafu1aM72dmrxnBtdHdNp/518R8YeJHAOVZh4Xcc4WUsPUVlTrptRcX7tWjO9nZq8ZwbT2d03EKW&#10;c5LxlRnw/m9KWHxkHGbo1PdqwlB3jUpSTtOKkrxqU209na7QCu76KPH/ABLwr4g4WPD+FqYpV3y1&#10;KNOLk5R/mstFy7uTaSW7Oz6J/iBxNwr4g4WPD2EqYqNd8tSjTi5OUf5rLRcu7k7JLdn7f7SNNRjO&#10;V3+LH1/2BU5OUFKSs2tnuvLS608j/sMpycoKUlZtbPdeWmmnkdIVU5xhFzm7JdWVOcYRc5uyRlUq&#10;QpwdSpJJLVt6JerEJFf4C/St+mrFxr8E+GeJ11jXxcH8nTw8l90qq9Kf85/gL9K36asXCvwT4Z4n&#10;vGvi4P5Onh5L7pVV6U/5j5RKpmt+dOOH7PR1PVbqHlo59bR0k0V/it4f+H3EfH/EFHh7hvDutiKr&#10;u/5Yxv71SpL7MI3vKT9FdtJ/4o8CcBcQcdZ7SyHh6g6teo7v+WMftTqS+zCO8pP0V20n7mJxVLCU&#10;4q2r0jFbt9kv6SWrshwGK/65vo+/R9yDwkyBYLBJVcbVSdeu1705fyx6xpRfwx6/FK8np/1OeBng&#10;ZkXhbkf1HApVcXVSdeu1705fyx/lpRfwx/7eleT0zwmEmpvE4l3qP7or+WP6veT8kklr+wD+pz2D&#10;8/P26P26/CX7J3hU6Loph1n4javCTp+nFtyWyNwLq7AIKxg/cXgyEYGFDMA9zL8uliZc0tIL8fJH&#10;iYjE1KlR4XCv3vtS3UF+sn0XTd6WUv5N/HXjrxd8S/Fmp+OfHWqTazrmryma5up23O7HoPRVUYCq&#10;AAoAAAAoP0iEIwiowVkj0MNhqeHpqnTWn3tvq2+rfVnJqrOwRAWZjgAckk0Gh1n9Ef8AwTg/4JwD&#10;wwNM/aA/aA0zOsnZc6Holwv/AB5/xJdXaMP9d0McZ+595hvwEQAfupTAAoAAoAAoAAoAAoAAoAAo&#10;AAoAAoAAoAAoAAoAAoAAoAAoAAoAD//R/fyv9/D/AH8P9/AoAAoAAoAAoAAoAAoAAoAAoAAoAAoA&#10;AoAAoAAoAAoAAoAAoAAoAD8MP+Cj/wDwThXxWup/tAfAHTca2A9zrmi268XgHzPdWqD/AJbDrJGP&#10;9Z95RvyHQgP52GVkYo4KsDgg8EEUxgdJ4O8Y+J/h/wCJ9N8Z+DdRl0nWtJmWe1uYG2vG6/oQRwyn&#10;IYEgggkUAcmJw1LE03Sqq6f3p9Gn0a3TWqP6fP2LP22PC/7T/hxdB1ww6R8Q9LhBvrEHbHdoowbq&#10;0BOSp6vH1jPquDQQeNh8XVw9VYPGu7fwT2U/J9FNdVtLePVL7uoEfSGjp2pXGmy74jlD95OxH9DX&#10;8xeNvgXwx4rZE8qz2ny1oJujXiv3lKT6r+aL05oPSS7SSkv5k8bPAzhjxWyJ5VntPlrQTdGvFfvK&#10;Un1X80XpzQekl2klJePi8E5zWIoPlqrS/Rr+WS6r8Vun39Isr23v4RNbtn1B6qfQ1/yWeMXgpxV4&#10;W55LJ+IqPuSu6VaN/Z1op/FF9H/NB+9F7q1m/wDku8YvBTinwtz2WT8RUfcld0q0bunWj/NCXR/z&#10;QfvRe6tZusJjo1m6VRclRbxf5rvF9GvR2d0XMmv7U+jR9M3N/D9UeGeLubFZSrKL3q4df3L/AB01&#10;/wA+27x+w18L/tT6NH0zc38P/Y8M8Xc2KylWUXvVw6/uX+Omv+fbd19hr4X5VTA18FJ1suV4t3lT&#10;vZO+7g9oy7r4ZPflbch9f9NPCnFuScVZTRzzh7FQxGGqq8Zwd15p9YyWzi0pJ6NJn/TTwpxbknFW&#10;U0c84fxUMRhqqvGcHdeafVSWzi0pJ6NJnsYLH0MZBypPVaNPSUX2kt0/z3V1qFfZn2Z6Y09a/wCc&#10;n9oO+OMx4lwdOvl9SGTYaKVOqlzU51alueUnG6g1pCKnZ2i2tJH/ADhftCv9ecy4kwdOvl9SGTYa&#10;KVOqlzU51alueUnG6g1pCKnZ2i2tJH884zPqOG41X9vU50aUYxp4WclelOdTWo+dXUJt2hGM+VtJ&#10;uN+YUV/pt9Hjwup+GnhRJYiFsVWpSr1n1T9m3GL/AMMfuk2f6dfR28LKfhp4TyWIhbFVqUq9Z9U+&#10;RuMf+3Y/+TNn7TndZUMsxVZ/Zpzf3RbGjiv8I/on+IWA4CzPPOMsxaf1fDScI3s6lST5YQX+Kckn&#10;2V30P8Hvom+IWA4CzTPOMsxaf1fDScIt2dSpJ8sIL/FNpPsrvoflnB1evlvh7l1XD0+epDDUuWPe&#10;ThGy9LvXsgAzXg/R88P8z8YPFFYrN5OcZVJYjEzfVOXNL/wJtRXa67HgfR78P8z8YvFNYvOJOpCV&#10;SWIxM31TlzS/8Cb5V2uuiP0HhjJf7IyynhJy5qmspy6yqSfNOXzk38rIcelf9IX0keM4cDeE+c5n&#10;hbQmqPsaSWlpVbUo2/wqXMl/dP8ApJ+klxnDgbwnznM8LaE1R9jSW1pVbUo2/wAKlzJf3T5jxHx1&#10;bDcO4ijhn+9r8tGH+KtJQv8A9upuXyGiv+fH6EHA3+sXifh8ZVjelg4urLtdfDf/ALesf89X0HeB&#10;XxH4o4fG1YXpYNOrLtdfDf8A7esfouX4KlgcJRwdBWhTjGK9IpJfkOPAr/pB8dON1wZ4dZ3xHGXL&#10;OlRkoPr7SfuU7efPKJ/0k+OvG64L8Oc74iUuWdKjJQfX2k/cp28+eUWfF8d5xWyrh/FYrCu1ZpQp&#10;/wDXyo1CH/k0k/kIDX+Pn0O/pA+JnFvFeH4TzXFfWMLCDc5zV5qMV1nu27Wu3uz/AB3+hz9IPxN4&#10;u4sw/CeaYv6xhYQbnOavNRiv53q29rt7s+6wsKlOhThVlzSSSb7tLV/Njq/6CD/oOOsQnFfnHHnH&#10;OT8E8P4nifPpyjhaHK5uMXJpSkoK0Vq9ZK/lqfm/HvHOT8EcP4nifPpyjhaHK5uMXJpSlGCtFavW&#10;Sv5anjZpmuEyzD/WsdPkhzRjd7XnJQj98pJfMXNfyph/pj+D1a3/AArcvrTn/kz+UsP9MrwdrW/4&#10;V+X1pz/yZ7Ima/TeHvpHeF+e1lh8vzuk5vZSvC//AIEkj9N4e+kh4XZ9WWHy/O6XO9lK8L/+BJIB&#10;a/p+lWp1oKrSkpReqad015NH9RUq1OtBVaUlKL1TTumvJoAr8N8SfGXgvw7hQnxdjlQdbm9muWcp&#10;T5Lc1lGL2ut7bn4Z4leM3BXh1ToT4ux6oOtzOmuWcnPktzWUYva63tuefPH4aGKhgpVEqsk5KN9X&#10;GLSk0uqTav2ugr2vDfxKyHxAyVZ/w5OUsO5OKclyu630u2l66+R7Xhv4l5D4gZKs/wCHJylh3JxT&#10;kuV3W+l20vWz8j0BDX89/Sr8U+KPDbgWPE3C0KcpqtCE/aRclGE1JXSUoq/MorW612P55+lb4p8U&#10;+G3AseJuFoU5TVaEJ+0i5KMJqSvFKUVfmUVrdWex+ecU8RVcmq5fJQUqdevCjNu94+0UlGS/7fUY&#10;u/RiDmv8ufot4LHeNXibW8SOMcf/ALXgVC0KcIQVRLSHM4pe7G+ujlJJRbsj/Lb6LOCx/jX4nVvE&#10;njHH/wC1YFQtTpwhBVEtIczil7sb66OUklFysj6bDZPg8NjsRmNGFqtbl5335FaP3J2/4YU1/bH0&#10;+uMsdkXhdHLsDNxeOrwoza0fs1GVSUfSXKk+6bXU/tv6fvGeNyLwtjl2Bm4vHV4UZtaP2ajKpKPp&#10;LlSfdNrqfmvHuInUxGU5KnaGKrpT84U4TquPpJwin3V0IK/jb6AHhNwznkMdxdnWHhXr0JqFKM0p&#10;Rg2tZ8runK2ibWl21rqv4y/Z++EnDOeQx3F2dYeGIr0JKFKM0pRg2rufK9HK2ibTtdta2Z+wzo05&#10;w9nOKa7W0HV/ph9JjwDyXxF4LxcMNhYRzLDwlPD1IxSlzRV/Ztq14VEuWz0TaktUf6a/SZ8Acl8R&#10;uC8XDDYSEcyw8JTw9SMUpc0Vf2bateFRLls7pNqS1R+McecK+2wn9t5JTUMxwqc6Uoqzny6yozt8&#10;UKiTjZ35W1JaoYDX/P8A/Q98RcVwh4mYPCzk1QxT9lUj5vZtd0z/AJ+fod+IuL4O8TcJhJyaoYp+&#10;yqR83s7d0z9J4fzrD51lWFzbC/w60IzX/byvZ+a2fmOIzX/SL9IDwcwPilwVieHq9o4iP7zD1H9i&#10;tFPl1/llrCa/ld90j/pM+kD4N4DxT4KxPD1e0cRH95h6j+xWiny6/wAstYT/ALrvukfKcdcMVc7y&#10;+M8BNU8Zh5KrQn/LUjsn/cmrwmusZPqkIPev+d36Mfi5mXg/x/W4f4iTpYedR0a8JaezqRfLzfJr&#10;fZqz2P8AnV+jF4uZl4PeIFXh7iJOnh51HRrwlp7OpF8vN20fXZqz2PS4O4npcQ5VDHxhyVE3CrTe&#10;9OrB2qU5ecZferNaMXANf9LvHfh1wf4lZCsu4iwsMTh6i5oS+1G60nTmtYuzvdOz2aa0P+mXjvw5&#10;4P8AEvIVl3EWFhicPUXNCW0o8y0nTmtYuzvdOz2aa0OjiThTKuIMPGjmVO7g7wnFuNSnL+aE170X&#10;6Oz2aa0FxXneFvg3wf4a5Z/ZnCuDVPm+OpL3qtR95zer8oq0V0ijzvCzwa4O8NMs/szhTBqnzfHU&#10;fvVaj7zm9X5RVorpFH0uDwkcPSjDmc5JJOUtZO3VvTV+SS8gziv0firi3JOFcprZ5xDioYfDUleU&#10;5uy8kuspPZRScm9Emz9H4q4tyThXKa2ecQ4qGHw1JXlObsvJLq5PZRScm9EmyMbj6GEgpVXq9Elr&#10;KT7RW7f5buyuxpPav+ZX6S/0zc48QHW4a4RcsLlLupPariEn9tr4Kb6U07v7bfwr/mV+kt9MzOPE&#10;B1uGuEXLC5S7qT2q4hJ/ba+Cm+lNO7+238K8enga+MqKvmKtFNONO90vObXxS8vhi9rtcwmK/i/w&#10;b8EuKvFLPI5Rw7R9yNnVrSuqVKPeT6v+WC96XRWu1/E3hH4NcTeJmcrK8gpWpxs6taV/Z0o95Pq/&#10;5YL3pdNLteri8aqLVGlHnqPaK/Nv7Me7fok3oPr/AK0vBLwM4Z8KchjlOR0+atOzrV5Je0qyXV/y&#10;xX2YLSK7ybk/+onwf8G+HPDLI45TkkOarKzrVpL36sl1f8sV9mC0iu8ryawmDcJOvXfNVe76Jfyx&#10;7L8Xu/Ir+mz+hj1z87f27v29PCv7Kfht/DPhpodY+JOqwk2ViTujso3GBdXYHIXvHH1kPouTQe9l&#10;2XSxEueekF+PoeBiMTUrVHhcI7NfFLdR8l3k+i2W76J/ygeNPGnir4ieKdS8beNtTm1jXNXmae6u&#10;p23PI7foABwqjAUAAAAAUH6PCEYRUYqyR6uHw9PD01SpKy/N9W31b3b6nNKrOwRAWZjgAckk9hQW&#10;dR/RN/wTg/4JwjwoumftAfH/AEzOttsuNE0S4X/jyH3kurpD/wAtj1jjI/d/eYb8BAAP3PAxQAC0&#10;AAUAAUAAUAAUAAUAAUAAUAAUAAUAAUAAUAAUAAUAAUAAUAAUAB//0v38r/fw/wB/D/fwKAAKAAKA&#10;AKAAKAAKAAKAAKAAKAAKAAKAAKAAKAAKAAKAAKAAKAAKAA/C3/gpD/wTjHikan+0D8AdMA1lQ9zr&#10;mi26/wDH4PvPdWqD/lsOTJGP9Z95fnyHQgP522VkYq4KsOCD1BpjA3vCvirxF4I8Raf4t8JahNpW&#10;saVMs9rdQMUkikXoQf0IPBGQQRQI48VhaWJpOjWV4v8ApNPo09U1qmf07/sS/tt+Hf2nPDy+GfEr&#10;RaV8RdKhBu7QfJFfxoBuurUHt3kj6oeRlMEIg8XDYqrhqqweNd7/AAT/AJvJ9FNL5S3XVL75pgfT&#10;Fm1u7iymE9u21h+RHoa/NOPOAOHeOMkrcPcT4WNfD1Oj3i+koSWsJrpJNP5No/NePOAOHuOMkrcP&#10;cT4WNfD1Oj3i+k4SWsJrpKNn02bR52LwVPEJc2ko/DJbxfl+qd09mmehaXrVvqIEZxHP3Q9/931r&#10;/l2+kV9EDiXwyqVc6ynmxmUXv7RL95RTeirRWyW3tI+4+vK2kf8ALx9Ir6IPEvhlUq51lHNjMovf&#10;2iX7yim9FWilolt7SPuPryt2POpY6pQmqGPVm9FNfDLy/uy8no/st7Laziv5p8H/ABy4x8Lc0/tD&#10;hnE2pya9pRneVKql0lG6s7bTi1JdHbR/zV4QeOXGHhbmn9ocM4m1OTXtKM7ypVUuko3VnbacWpLo&#10;7aGmMyyFeaxFKTp1UrKS3t2ktpR8n8mnqOBr/p28CPpX8F+KNKGBhU+qZlb3sPUkryfV0Z6KovLS&#10;a6xtq/8Ap28CPpX8F+KNKGBhP6pmVvew9SSvJ9XRnoqi8tJrrG2r46Wazw81QzRKEnopr4JfN/C/&#10;7sv+3XIWv7rr4ejiKUqNeClCWjTSaa7NPRn9118PRxFKVGvBShLRppNNdmnoz6WcIVI8s0mn3EIz&#10;XzfFOVVs0yHH5XhZKNStRqU4t7KU4Sim7a2Td3bofNcU5VWzTIcfleFko1K1GpTi3spThKKbtrZN&#10;3duh4PEGX1cwyjGYChJRnVpzhFvZOUXFN21sm9RuCK/42PFLwF4+8M63seJsDKNCTtGtD36E+3vr&#10;RP8AuzUZeR/xn+KvgHx/4Z13S4mwMo0JO0a0PfoT7e+tE/7s1GXkfjXDXGEckw2C4e4pw7wdaEYU&#10;ozb5qFVxiorkqrROVtIVOSfkxwFf9F30L/CGPBPAdPNcZC2Lx6VST6qnvTXzT5n6rsf9Gv0LPCCP&#10;BHAVPNcZC2Lx6VSXdU96a+afM/Vdj+iBDX8qftH+NnQynJODaMta05Yia/u01yQv5OUpP1ifyl+0&#10;i43dDKMl4Noy1rTliJr+7TXJBP1lKT9Yn4vn98x4tyrK18FBVMTP1S9lS/8AJpyf/bogH41/nf4M&#10;+C3jRi8hlxx4cS5YOTjyxqqnUny2eilyqSV19pO+yP8AOvwX8FPGnF5DLjjw4lywcnG0aqp1J8tn&#10;opWUkrr7V77I+zz/ADbM8v5KmBy+WJhrzck4RnHzUZuKl6KSfkwNcnjV4w+MuJyNcA+JFKpRi5Rq&#10;NVafLOfI3a07e9FPW6bTaRyeNfjF4z4jI1wB4kUqlGLlGparT5Jz5L2tO3vRTd7ptNpHy+FzfJuK&#10;q0cDXpVKdbDyhW9lVhKnJOLfLKzVpRT6xbV0tRwFf6M/s6eCPY5bmnFtaOtRqlB+Ss5W+5fef6Of&#10;s5uB/Y5bmnF1aOs2qUH5K0pW+5fefrotf7pn+7ICHpX8BfTUr+y8E87/AL3sV99amfwB9Nav7LwT&#10;zv8AvexX316Z+HeLOvD0Kf8ANiMKv/LimIBk5r/Bv6J3gPkHixnmOy/iGtVp0qFNSXspRjJttLVy&#10;jNW+XzP8FPol+A2QeLGe47L+Ia1WnSoU1JeylGMm27byjNW+XzP13McJUxWHlRpVpUm/tQ5eZenM&#10;pL70BBr+nfHv6CtTgzIa/FfAuOqYinhoudWlVt7RQWsp05wUVLlWsouKdk2m2rH9QePn0E6nBmQ1&#10;+K+BMdUxFPDRc6tKpy+0UI6ynCcFFS5VrKLina7TbVj8QznF8ScJQebVsT9dwENasZQjGtTh1qQl&#10;BKNRQWsoOKlypuLbVmCvpPoMeP2byztcAZ7XdWjVTdFyd3GS+zfsz6P6Cnj/AJvLPF4f57XdWjVT&#10;dFyd3GS+zd9GfvlGtTrU41qTvGSTTXVPVMGr+kP2i/DP13gLLM9gtcLieV/4a0Gn8uaET+lP2jPD&#10;LxvAOWZ7Ba4XE8r8o1oNP5c0I/efh3HUfqmfcPZwnZRryoy/w16ckv8AyeEPnYUehrwf2dPEv1nh&#10;fNMik9aNRSS8pf8ABPnv2cvEv1nhfNMik9aNRTS8pb/ifvAHpX94/Sk4afEHhDxDgYR5pxourH/F&#10;Raqq3/gDXzP72+lJwy+IPCHiHAwjzTjRdWPfmotVVb/wBr5n4n4t4apU4Pxteiv3lBRrx9aM41fy&#10;i18xor/Db9n7xKsv8Rq2VylaOJpNfOOqP8L/ANn1xN/Z/iNWyucrRxNJr5x1R+wYTEwxNCniKbvG&#10;aUl6NXQ49K/1h+nHwHiuKPCjE4nAwcquBqRxFlu4RTjU/wDAYSc/SLP9Z/py8BYrinwnxGJwMHKr&#10;gakcRZbuEU41P/AYTc/SLPxTxSjUwmCwXEdNNrAV4Vppb+yalTqv/t2nNz9IiDiv8nfoK+MGB4R4&#10;qr8PZxVUMPjUlGTdkqi2v2uf5LfQS8YcDwhxVX4eziqqeHxqSjJuyVRbX7XP2+hXp16Ua1GSlGST&#10;TWzT1TXk0Or/AKV+IuKcm4fymtnmc4qFHC0ouUpyklGyV9O7fRK7b0SbP+mDiLirJuHsprZ7nOKh&#10;RwtKLlKcpJRslfTu30Su29EmzPF4qlhqE8RWdoxV3/XV9l1GDrX/ACB+D+U1OL/GLBrKabUKuKlU&#10;S/lg5ynrbbljv2SP+Pnweympxh4yYP8Asim1CripVEl9mDnKevZRjv2SPzfw3yjEZVwxhMFio8s0&#10;pS5f5VOcpqP/AG6pJfIfX/ZUlZWR/wBmiVlZH6oJiv5Pz36N3h3nvHK8QM3y9VsXyxXLLWk5R2qy&#10;p2tOolaN5XjaKfLdXP5Oz36Nvh1nvHK8QM3y9VsXyxXLLWk5RelWVO1pVErRvK8bJPlurnxOE4Ww&#10;OFzbFZvQvGWIUPaRT9yUoXSny/zuNot9VGN1dXFr+r4wjCKjFWS2R/WEIRhFRgrJbI+2EJr+DfHb&#10;6WHBXhdSngpVFi8yt7uHpyV4vvWnqqa8neb6Rtqv4M8dvpYcFeF1KeClUWLzK3u4enJXi+9aeqpr&#10;yd5vpG2q+UqZtPESdHK4qbWjm/gj6tfE/wC7H/t5xGk1/wAxPi/458Y+KOZ/X+JsTenFv2dGF40q&#10;Sf8ALG7u7bzk3N9XbQ/5ivF/xy4x8Ucz+v8AE2JvTi37OjC8aVJP+WN9Xbecm5Pq7aHdgsrhh5uv&#10;Vk6lVqznLf0ilpGPkvnd6igV/TH0dvof8TeJs6WdZvzYPKL39pJfvKy7UYvdPb2kvcXTnasf0B4B&#10;/RP4i8RJ0s4zfmweVXv7Rr95VXajF9Ht7SXurpzvQxqY+pXm6GASbWjm/hj/APJS8lovtNbNQK/6&#10;iOA+AOHeB8ko8PcMYWNDDU+i3k+s5yes5y6ybb+SSX/SJwZwTkPB2T0sh4cwsaGHp7Jbt9ZTk9ZT&#10;fWTu36WR6WEwcMOnZtylrKT3b8/0S0XRIWv0s+/PRPzg/b2/b48N/sreHn8H+EWh1f4matButbQ/&#10;PFp8Tghbq6A/OOI8ueThOSHv5dl0sQ+eekPzPnMRiamIqvCYR2t8c/5fJd5v7o7von/KP4s8WeJf&#10;HXiTUfGHjDUp9X1rVpmuLq6uHLyyyOeSxP5ADgDAAAAFB+jRiopRitEezh8PTw9NUqSsl/V33b6v&#10;qc+qszBVBJJwAOpNBZ1H9Ev/AATe/wCCcQ8LDTf2gfj9pgOssEuND0S4X/jz/iS7ukP/AC26GOM/&#10;6v7zfPgIAB+6IGKAAWgACgACgACgACgACgACgACgACgACgACgACgACgACgACgACgACgACgAP/9P9&#10;/K/38P8Afw/38CgACgACgACgACgACgACgACgACgACgACgACgACgACgACgACgACgACgACgAPwt/4K&#10;O/8ABN4eKRqnx/8A2f8ATQusgPc65olun/H53e6tEUf67qZIwP3n3l+fIdCA/nbdGjYo4KspwQeC&#10;COxpjA3PDHifxB4L8Q6f4r8KX8ul6vpUy3FrcwNskilQ5DKf5g8EcEEcUhM5MThqWJpOjWV4v+rp&#10;9Gt01qmf02fsR/tyeHv2ltFj8H+Lnh0n4jadDme3GEi1JEHzXFqP72OZIhyvVcr91kni4fFVcNUj&#10;hMY73+Cf8392Xaf4S3Wt0v0GoEfSigkEEHBHQisqtKFWEqdWKlFqzTV009011TMqlOFWEqdSKcWr&#10;NNXTT3TXVMyqUoVYOnUinF7p6pnWaZ4lePEOoZde0g6j6jvX+Lnj99AzKOIZVc+8N3HCYp3csPLS&#10;hUf9x6+xk+1nTfaGrP8AF/x++gZlHEMqufeG7jhMW7ylh5aUKj/uPX2Mn2s6bfSGrPnfY4rA64e9&#10;Sl/K370f8Le6/uyd+0uh2kM0U6CWFw6HoQciv+ezinhHiPgzN5ZXn+EqYTFU3e0k4vTaUXs11jKL&#10;afRn/PbxTwjxHwZm8srz/CVMLiqbvaScXptKL2a7Si2n0Z6VDE4XHUpRjaS2lFrVeUovVejRLmv9&#10;NvBP6eXFvCip5VxtB5jg1ZKd0sRBLT43pVSXSdpP/n4f6beCf08uLOFFTyrjaDzHBKyU7pYiCWnx&#10;vSqkuk7Sf/Pw8X+zcVgrPLZ3gv8Al3Nvl/7dlrKPo+aPRJC5r/oE8MfGzgfxHwaxXCuYRqTteVJv&#10;lrQ/xU37y/xK8X0kz/oE8MfGzgfxHwaxXCuYRqTteVJvlrQ/xU37y/xK8X0kzsw2dUKlX6vXTpVf&#10;5Z6N/wCF6xkv8LfmkLX7jjcDhcdh54TG0o1KU1aUZJSjJdmndNeTP3HHYDC47DzwmNpRqUpq0oyS&#10;lGS7NO6a8meziMNRxNKVHEQUoPdNJp+qegV1UaVOjTjSpRUYxSSS0SS0SS6JLY6qVKnRpxpUoqMY&#10;pJJKySWiSS2SWyOlKyshpFf89X0yvATxW4v45r8VZVlrxWBjTp06SpTUqkYxV5Xpu0rucpO0VLdH&#10;/PL9MzwC8VuL+Oq/FeVZa8VgY06dOkqU1OpGMVeV6btK7nKTtFS3R/PLxGb5NxPmOaY3LalahX9l&#10;CnUouM3CnCOqlTvGa/eSnJ8qkrWFAwK/2S8CuEVwr4eZPk7puE40oymmrNSmuZqSeqavZp6q1j/Z&#10;XwI4QXCnh3k+Tum4TjSjKaatJSmuaSknqmr2aeqasf0Kmmroaetf84304+NHxN4u4nLsPLmp4GEM&#10;PFdOf46nz558r/wn/OB9ObjR8TeLuIy3Dy5qeBhDDxXTn+Opbz558r/wn41w1/wocTZvnG8abhho&#10;elNc9S3/AHEm4v8AwjxX/QZ9GfgyPCnhjlOXONpzh7SXrPX/ANJsf9CX0ZeC48KeGGU5e42nOHtJ&#10;es9f/SbH7OFf1sf1wAhr/N36ddb2fgrmK/mq4df+Vov9D/Nv6dtXk8FMxX81XDr/AMrRf6H4j4oe&#10;9l+Ap/zYzCr/AMrRf6AK/wA+/wBnBRvnud1e1OK/8mR/nt+zco3z3O6valFf+TI/bha/3I8VOIcv&#10;4f4JzjN81klRp0Krd9pXg0o+bm2opdW7H+53irxDl3D/AATnGb5rJKjTw9Vu+0rwaUfNzk1FLq3Y&#10;+H4yxVPDcP46pVjzL2U0o/zOUXGMV3cm0kvMYDzX/Jf9FtV34s5F7C9/aq9u3U/5J/osqu/FrIvY&#10;Xv7VbdupvwnltXLchwGX13edKlTg/WMUn+Q49K/6ZfpW8My4g8H+IMHThzThS9tH1oyVR2/7diz/&#10;AKbPpW8MviDwf4gwdOHNOFL20fWjJVHb/t2LPgfFyhUlwji8XRV54Zwrr/uBUjUf/ksWvmNBr/EP&#10;6AXGmHyfj+vlGKqqEcXTsruyco6perP8Pf2f3GtDJvECvk+KqqEcXTsruycou6XqfsuGxFPEUYYi&#10;k7xmk0+6auh2a/6RuOcdluC4ZzLE5xUjDDRo1PaOTSiouDTvfvtbq3Zan/Sbx1jctwXDOZYnOKkY&#10;YaNGp7RyaUVFwad2+97W6t2Wp4fEfsP7HxixPwOnNO/VOLVvntYaK/5LfolfW14u5N9QT+PX/D1v&#10;8j/kk+iR9b/4i9k31FP49bfy9b/LX5Hi8CYbFYbhfLMNjVarCjSjJPdNQSd/MfX/AGF1qNOtTlSq&#10;xUoyTTTV009Gmuqa3P8AsVrUadanKlVipRkmmmrpp6NNdU1ufd1acKsJU6iTi1Zp6pp7prsxuDX/&#10;AD/eM/7P/NZ5vWzrwxxFNUZy5vq9STg6bbu1SqWacL/CpcrjtdrU/wCfjxp/Z+ZrPOK2deGGIpqj&#10;UlzfV6knB029WqVSzThf4VLlcVpeR+B5dkPEfCcnhMijHFZfe8KM58lWgn9inNpxnTX2Yz5ZQXuq&#10;TSVgg1+KYX6FPjpxLUpYPiTF0qVCFrOrXdRRX92EFK79XH1PxTC/Qm8dOJalLB8SYynSoQtZ1a7q&#10;KK/uwgpXdu9vU/RsPmOc4mynl6pec6kXb5Q5r/gKBX+xf0fvov8ADHhJQnisPN4rMai5Z15q1l1h&#10;ThdqEX11cpdZW0X+x30ffou8L+EdCeLw83isxqLlnXmrWj1hThdqEX11cpdZW0PsqEakY/vZXl5K&#10;y+Qtf3Of3UdImRX8/wDid418EeHGDeL4qzCNKVrxpJ81af8Agpr3n/idorrJH8/eJ3jZwP4cYN4r&#10;irMI0pWvGknzVp/4Ka95/wCJ2iuskfOYnOqFOp9XoJ1av8sNWv8AE9IxX+JryuJmv+fbxu+nhxZx&#10;aquU8FRll2CldOd08RNec1pSTXSneS/5+M/59/G76d/FnFqq5TwVGWXYKV053TxE15zWlJNdKd5L&#10;/n4zi/s3E473sznaD/5dxb5f+35aOfp7sejUtxOtf5ncK8H8R8Z5vHKuH8JUxWKqO9opyeu8pPaK&#10;7yk0l1Z/mVwvwlxDxhm0csyHC1MViajvaKcnrvKUtorvKTS7s9uvisLgacYytFbRilq/KMVq/RIU&#10;Cv8AoV8AvoF5Pw7Oln3iPKOMxSs44eOtCm/770daS7WVNPpPRn+8ngf9CXKOHpUs74/lHF4pWcaE&#10;daFN/wB9uzrSXZpU0+k9zzfYYrHa4n93T/lT95/4pLZf3Yv1lbQdX+0FOnCnCNOmkopWSWiSWyS6&#10;JH+t8YxhFQgrJaJLRJLZJdEj6KlShSgqdNJJbJaIK1LNT80f29/+CgPhz9l7RJvAvgZ4dX+JupQ5&#10;hgJEkOlxyD5bi6A6tjmOI8t95sL94Pocty14h+0qaQ/M+er4iriajwuEdktJT/l8o95/hHd3dkfy&#10;p+KfFPiLxt4i1Hxd4t1GbVtZ1ad7i7urhy8s0shyzMT+g6AcAAACg/RIxUUoxWiPXw+Hp4emqVJW&#10;S/rXu31e7MNVZ2CICzMcADkknsKCzqP6I/8AgnF/wTeHhb+zPj/+0Bpu7WiEuNE0O4T/AI8+6XV2&#10;jf8ALbvHGR8n3m+fAQAD90gMUAAtAAFAAFAAFAAFAAFAAFAAFAAFAAFAAFAAFAAFAAFAAFAAFAAF&#10;AAFAAFAAf//U/fyv9/D/AH8P9/AoAAoAAoAAoAAoAAoAAoAAoAAoAAoAAoAAoAAoAAoAAoAAoAAo&#10;AAoAAoAAoAD8L/8Ago9/wTgHipdT+P8A8ANMC60oe51vRLdMfbB1e6tEUf6/qZIx/rPvL8+Q6EB/&#10;OyysjFHBVlOCDwQR2NMYGroGv634V1ux8SeG76bTdU02ZJ7a5gcpLFKhyrKw5BBoA5sRh6eIpyo1&#10;leL3/r8nut0f0xfsM/t0aL+0dpEXgPx3JFpvxH0+L5kGI4tVijHM9uOglA5liHT7yfLkKGZ4mHr1&#10;MJUWFxbunpCb6/3Zf3uz2l/iun+i9AH0gUABcs7+6sZPMtnK56jqD9RX434jeFXCPiDljyrizAQr&#10;w15ZPSpTb605q0oP0dn1TR+O+IvhXwl4g5Y8q4swEK8NeWT0qU2+tOatKD9HZ9U0ePi8tpV5Kqm4&#10;VFtKOj9OzXlJNeR2lh4ktbjCXX7iQ9/4T+Pb8a/5/fGf6APE+QOrmnAFV4/Cq79jK0cRFdltGrb+&#10;7yzfSDZ/z/8AjP8AQB4nyB1c08P6rx+FV37GVo4iK7LaFW393lm+kGzg+t4vCaYyHPD+eC/9Khq1&#10;5uPMutoo6NWDAMpyD0Ir/JWE874YzXmi6uExlCX96nUhJf8AgMov7j/JWE874ZzXmi6uExlCX96l&#10;UhJfdKL+49GUcFmWHs+WpTfo1/w6+9DwfWv9UvCf9oBxtw6oYHjOisyw6057qniEv8aXLU/7fipP&#10;rM/1S8KP2gHG3DqhgeM6KzLDrTnuqddL/Gly1P8At+Kk+szxv7OxuE1y+tzR/kqNtf8Abs9Zx+fO&#10;uyQoOa/2p8M/pW+F/HkYU8vzOOHxEv8AlziLUp37RbfJP/tyUn5H+1Phn9K3wv48jCnl+Zxw+Il/&#10;y5xFqU79otvkn/25OT8kNZ9Cg+XMqbovu9YfKa0X/b3K/IWv7TjJSV4u6P7SjJSV46o+npVqdaCq&#10;UpKUXs07p/NBVFm4mAa/z14++hl4ZcV5rUz5UquFxk5+0lUpVHaU3LmcpQqKcXd72UT/ADz4++hh&#10;4Y8WZrUz5UquFxk5+0lUpVHaU3LmcpQqKcdXvZRPyWh4f4LA4+WYZRiK2HcpupOEZt0pyk7ycqc+&#10;aK5ne7hyvrcWv7/wuHp4ahTw9JWjBKKXklZfgf6A4XDU8NQp4ekrRglFLySsvwP1oK6zrAQ9K/zc&#10;+nJlOaZr4TVcBlGFnXqyxFD3KcJTlZNtu0U3ZWV3t95/m19ObKc0zXwlq4DKMLOvVniKHu04SnKy&#10;cm3aKbsrK72+8/C/FCbp4XLKrhKUIYuhKXLGUmoxcm5Wim7JpXY0ZFf4PeEfH/in4SVMXPIsoqxd&#10;eyl7TDVH8PRXj95/gv4Q8f8Air4R1MXPIcnqxdeyl7TDVH8PRXj959EvETh1fHiHH/FTqLb1iBya&#10;9Dj3j7xy8ZatPK8wwuJr0k040KVCUafN0lJRglJq+jm3bpY9Hj7j7x08ZatPKswwuJr0k040KVCU&#10;afMtpSUYJSavo5t26WK/1n4fzKVOdGbruLulGM5WfR2ta66N7Cgd6/08+iB9EvPuD82XG/HMI0q8&#10;Y2o0E1KUW1rOo1eKaWkYJt31k1ZI/wBPvoe/RIz3g7NlxvxzCNKvGNqNBNSlFyWs6jV4ppaRgm3f&#10;WTVkj9Fw1adWHPKDj5O1/na9h1f7W4rDUcVQnhsRFShNOMk9mmrNPya0Z/tnisNRxVCeGxEVKE04&#10;yT2aas0/JrRl4ihSxFKdCtFShJNNPZpqzT8mhuO9f843iv8AQS41yDPamdeF9RV8NzOdOn7RU69H&#10;W/KnJqM0toy5lK2jV9X/AM4Hix9BDjXIM9qZ34XVFXw3M506ftFTr0db8qcmozS2jLmUraSV9X/P&#10;+U4Libg+msrwuH+vZfDSk1OMa9KPSnJTajVjFaRkpKXKkpJtXZya/OMX9Hb6TPHcYZdxHGoqEbf7&#10;xiY+zXnyRnNu3+B+R+b4v6On0muPIwy7iNVFQjb/AHjEx9mvPkjObdvKD8j9Do51jsalFZVUj/18&#10;dOKX3Sk/uQoFf6w/Ro+iVl3hTUnnma4lYrM5x5eaK5adKL3VNP3pSeznKztooxu7/wCsv0ZvokZd&#10;4UVJ55muJWLzOceXmirU6UXuqafvSk9nOVtNFGN3f7rDqtyXr25vK9l9+/4egtf6VH+lp1hQABUy&#10;koq8nZEykoq8noYVq1OjB1KslGK3bdkvmxM1/FXiX9K7wu4DU6WYZnHEYhf8ucParO/aTT5If9vz&#10;T8j+KvEv6V3hdwGp0swzOOIxK/5c4e1Wd+0mnyQ/7fmn5M+XefQrvly2lKs+60gv+35WT/7c5n5C&#10;Z4r/ABX8V/2gHG3EXtMDwZRWW4Z6c+lTENd+drkp/wDbkXJdJn+K3iv+0A434i9pgeDKKy3DPTn0&#10;qYhrvztclO/9yLkukw/s7G4t82YVuWP8lNtL/t6ek5fLkXdMTBr/ACtnPO+Jc15puri8XXl/eqVJ&#10;yf3yk38z/K2pUzriTNHObq4rF1pf3qlScn/4FKT+89mMcFluHslGnTXol/w7+9i7a/1q8GPoA8Uc&#10;QOlmnH9V4DCvX2MbPESXZ7xpX/vc01s4Lp/qT4RfQY4izt0sy47qvA4Z6+xjaWIkuz3jSv8A3uaS&#10;25E9vN+uYvGaYOHJD+ea/wDSYaN+TlyrraSFwBX/AECeHPhXwl4e5Wsp4TwMaFPTmktZ1GvtVJv3&#10;pv1dl0SWh/ubwF4b8L8C5asq4XwUaFPTma1nNrrUm/em/V2XRJaHo4TLqWHk6rblUe8pat+XZLyS&#10;S8ha/Yz9UPXCgAPy8/4KA/8ABQXRf2aNIn+HPw5mh1P4majDwOJIdJikHE046GUjmKI+zt8uAwfR&#10;5blrrv2lT4Pz/wCAfPVq9TFVHhsM7JaSmun92P8Ae7vaProv5YvEHiDXPFmuX3iXxLfTanqupzPc&#10;XN1cOZJZpZDlndjySTQfocYqKstj2aFCnQpqlSVor+v6fUyFVnYIgLMxwAOSSaCjoP6J/wDgnD/w&#10;TgXwqNM+P37QGmBtbO240TRLhOLLul1dIw/1/eOM/wCr+83z4CIAP3PAxTABaAAKAAKAAKAAKAAK&#10;AAKAAKAAKAAKAAKAAKAAKAAKAAKAAKAAKAAKAAKAAKAA/9X9/K/38P8Afw/38CgACgACgACgACgA&#10;CgACgACgACgACgACgACgACgACgACgACgACgACgACgACgACgAPwr/AOCj/wDwThXxMuqftA/ADTNu&#10;sDfc65olun/H51Z7u1Rf+W3UyRgfvOWX58h0ID+d1lZGKOCrKcEHggjtTGBp6JrmseGtYs/EHh+8&#10;l0/UtOlSe2uYHMcsMsZ3K6MOQQRxSFY569CnXpulVV4vdH9Lv7DP7dmjftFaVB8P/iBLDpvxHsY+&#10;gxHDq0aDmaBeglAGZIh/vJ8uQrJseFRxNTB1I4XFyvF6Qm+vaMv73Z7S/wAWj/R6gR9KFAAFAAaF&#10;lqd7YH/R5CF/unlT+Ffz54meCPAviLhvY8V5bCrNK0aq9ytD/DUjaVl/K2490z+fvEvwS4F8RcN7&#10;HivLYVZpWjVXuVof4akbS07NuPeLPBxGU0alR16TdOo/tR0v/iWsZf8AbyflY6yy8UW0uFvEMTf3&#10;hyv+Ir/EnxS/Z2Z7gZVMb4fY+OJpatUazVOqvKNRL2c/+3vZn+JXij+zsz3AzqY3w+x8cTS1ao1m&#10;qdVeUai/dz/7e9n89zm+sZhhV+/p+1ivtQ0lbzg3r/27J36R6HRxTwXC77eQSL6qc1/kPxh4e8Vc&#10;IYp4PifLauFn09pBxT/wy+GS84to/wAiOMPD3irhDFPB8T5bVws+ntIOKf8Ahl8Ml5xbR6GFzPCY&#10;puFKacusXpJesXZr7ibJr9W8PvpE+JfAvJS4ezmpGjH/AJdTftaXpyVOZR/7d5X5n6r4ffSJ8S+B&#10;eSlw9nNSNGP/AC6m/a0vTkqcyj/27yvzPNq8P4NzdXD3pTe7pvlu+7S92X/b0WOyK/1A4G/aRZhR&#10;jGhxpkkaveph5uD/APBdTmT+VSK8j/UHgb9pFmFGMaHGmSRq96mHk4P/AMF1OZP5VI+hiqOc4bSl&#10;UhWj/fXJL/wKKcX/AOAL1DNf6G8HfTa8HeIrQqZm8HUf2cRBw/8AJ1zU/wDydH+hvB302vB3iK0K&#10;mZvB1P5cRBw/8nXPT/8AJ0DzqtRaWNwlSC7xXtI/+SXkvVwS8xa/tPIuNuGs+pqrkmZUcRH/AKd1&#10;YT/9Jbt8z+08i424az6mquSZlRxEf+ndWE//AElu3zOqjxDlVWXJHERUuzfK/ulZ/gFfdn3Z9FCc&#10;Zrmi7oKALCgACgACgACgACgACgCJzjBc0nZBXwue8a8NZDTdXO8yo4ePepVhD/0pq58LnvGvDWQ0&#10;3VzvMqOHj3qVYQ/9KkrnztXiHKqUuSWIi5dk+Z/dG7/AQkCv4s4x+mz4O8O3hTzN4yovs4eDqf8A&#10;k75af/k7P4s4x+mz4O8O3hTzN4yovs4eDn/5O+Wn/wCTs5lnVas2sFhJzXeS9nH/AMntJ+qi15ib&#10;q/zx45/aRZjWjOhwXkkaXapiJub9fZ0+VL51JLyP88eOf2kWY1ozocF5JGl2qYibm/X2dPlS+dSS&#10;8iXRznEv97VhRj2gueX/AIFK0V/4A/UNxr/MDxB+kV4l8dc9LiHOakqMv+XUH7KlbtyU+VS/7e5n&#10;5n+YHiD9IrxL4656fEOcVJUZf8uoP2VK3bkp8ql/29zM3pcP4NTVXEXqzWzqPms+6T92P/bsUJzX&#10;5Pwh4fcVcX4pYLhjLauKn/07g5Jf4pfDFecmkfkfCXAPFHFmKWD4by6riZ/9O4Npf4pfDFecmkel&#10;iczwmGl7OrNKXSK1k/SKu39wu2v9e/C39nXnmNlTxviDj44ano3RoNVKr8pVGvZw/wC3VU+R/qz4&#10;a/QFzfFuGM49x6w9Pd0aNp1H5SqP93Dz5VU/U8/6xmOKX7imqUX1nrK3lBPT/t6Sa6x6C4Ff7a+G&#10;fgjwL4dYb2HCmWwpTatKq/frT/xVJXlr2TUe0Uf7D+HnhDwXwDh/YcL5dCjJq0qj96rL/FUleXyT&#10;UeyR04fKaNOoq9VupUX2pa2/wrSMf+3UvMWv6CP2494KAAKAA/LT/goF/wAFCdF/Zu0q4+Gvwznh&#10;1P4l38XJ+WSHSI3HEs46GYjmOI+zP8uAwfSZblrrtVKvw/n/AMA+dq16mLqPD4V2itJTXT+7H+93&#10;f2f8W38s+ua5rHibWb3xD4hvZdR1PUpnuLm5ncySzSyHc7ux5JJOSaD9CUUlZHt0aNOjTVKkrRWx&#10;lqrOwVQWZjgAckk0FG5/RH/wTg/4Jwr4ZGmftAftAaYG1k7LnRNDuU/48+jR3d0jf8tu8cZH7vhm&#10;+fAVAB+6g4pgAUAAUAAUAAUAAUAAUAAUAAUAAUAAUAAUAAUAAUAAUAAUAAUAAUAAUAAUAAUAAUAB&#10;/9b9/K/38P8Afw/38CgACgACgACgACgACgACgACgACgACgACgACgACgACgACgACgACgACgACgACg&#10;ACgACgAPwt/4KO/8E308Trqnx/8AgBpu3WQHudb0O3QAXmPme6tUHSbqZIwP3nLL8+Q6EB/O2ysj&#10;FHBVlOCDwQR2NMYF/SNY1XQNUtNb0O7lsNQsJUmt7iBzHLFKhyroy4IIPIIoA569CnXpypVY3i90&#10;z+k39hP9vPTPj/Y23wz+Js0Wn/ES0j2wycRxaxGi8vGOAtwAMvGOG+8ndVCGfO0K9TA1I4XFS5oP&#10;SE3vfpGfn/LL7Wz97f8ATKgR9UFAAFAAFAASRTSwPvhcow7qcV4WcZJlucYSeAzbDQr0ZbwqRjOL&#10;9YyTR4eb5LlucYSeAzbDQr0ZbwqRjOL9YyTX4Hn4vA4bFRUcRBSttfdej3XyN228S6hCAs22cD+9&#10;wfzFf50cffQU8KOJeevluHnl9Z9aEvcv50p80beUOTysf51cffQV8KOJeevluHnl9Z9aEvcv50p8&#10;0beUOTyseR/ZuJo64PEyX92fvx/Fqf8A5P8Agb1v4osZcCdGhP8A30P05/Sv81eNf2c/G2X81Xhb&#10;MqOMgtozvQqfjzwb9ZxR/mrxr+zn42y/mq8LZlRxsOkZ3oVPx54N+s4oHjMxo/xsMprvCSb/APAZ&#10;cv4NvsmbUGoWVz/qJ0f2zg/ka/z74s+jx4o8LXec8P4iMF9qEHVh689Lnil6tH+fnFn0ePFHha7z&#10;nIMRGC+1CDqw9eelzxS9Wiln2AT5a0/Zv++nD8ZJJ/JlwZ6iv52TxeBrqS5qdResZL8mj+dk8Xga&#10;6kuanUXrGS/Jo9VrC4ym01GpH5SX6oMmv3TI/HjxNySMYZZxFioRXT205R/8Bk2vwP3TI/HfxNyR&#10;RhlnEWKhFdPbTlH/AMBk2vwPDfDWVpt0qPJ/gbh/6Q4hk1/QGU/TY8a8vSTzlVkv+flGjL8VCL/E&#10;/oDKPps+NeXpJ5yqyX/PyjRl+KhF/iZvh+Kd6OKrR/7iOX/pfOGa/VMN+0I8XKStVjhZ+tGS/wDS&#10;aiP1PC/tCPFykkqscLP1oyX/AKTURccoxcL8mPqfNU3/AO2IXNfXUv2jfiVGNp5bgpP/AAVl+VY+&#10;uo/tG/EqKtPLcFJ/4Ky/KsP+zcx/6D5f+AU//kRdwoq/tG/EqatDLcFF/wCCs/zrBV/aNeJUlaGW&#10;4KL/AMFZ/nWD+zcx64+X/gFP/wCRE3GvkMT+0I8XKqapRwsPSjJ/+lVGfI4r9oP4uVValHCw9KMn&#10;/wClVGJ5Ri5258fU+Spr/wBsYm41+WZv9NjxqzBOKzlUU/8An3Rox/Fwk/xPyzNvpseNWYJqOcqi&#10;n/z7o0Y/i4Sf4krh+Ld62KrS/wC4jj/6QoC7jX8/5547+JudqUcz4ixU4vp7acY/+AxcV+B/P+ee&#10;O/iZnalHM+IsVOL6e2nGP/gMXGP4Ff6s5U3epR5/8bc//S3ITmvwt/W8dWcnzVKj9ZSf5tn4W3i8&#10;dWcnzVKj9ZSf5tnupYXB07JRpx+UV+iDHrX9FcJ/R48UeKLPJ+H8RKD+1ODpQ9earyRt6Nn9A8Lf&#10;R/8AEzia0spyKu4P7U4eyh681Xkjb0Z5Tz/AN8tGftH/AHE5/jFNfexdtf6BcFfs5+Nsw5avFOZU&#10;cHDS8YXr1PPbkgn6Tkj+6OD/AKAHF2O5avE+ZUcJHrGCdafppyQT9JyRKxmY1v4GGUF3nJJ/+Ax5&#10;vxafewuK/wBLeAfoK+FHDThXzHDzzCsuuIl7l/KlBRjbynz/ADP9D+CPoX+F3DjjXx2Hnj6q615X&#10;hf8A69QUY/KXN8w/szE1tcZiZP8Auw9yP3puf/k4tf6K5PkuW5PhIYDKcNChRjtCnGMIr0jFJfgf&#10;3rlmV4HK8LHBZZQhRpR2hTjGEV6RikvwPXwmBw2Fi44emo33tu/V7v5hXunrHoBQABQABQAH5P8A&#10;/BQj/gojpf7PVhdfCj4TXEWo/Ee8j2zzjEkOjRuOHkHIa4IOUjPC8M/GFYPpstyz21qtVe727/8A&#10;APmqtepjajw+GlaC0lNfjGPn3l9nZe9t/LzrGsar4g1W813XbyXUNR1CV57i4ncySzSyHc7u7ZLM&#10;xOSTQfoKSSsj3qNGnRpqlSVorZGeqs7BEBZmOABySTQM3P6JP+CcX/BN9PC66X8f/wBoDTA2tHbc&#10;6LodygIswcGO6ukb/lt3jjI/d8M3z4CAAfulQABQABQABQABQABQABQABQABQABQABQABQABQABQ&#10;ABQABQABQABQABQABQABQABQABQAH//X/fyv9/D/AH8P9/AoAAoAAoAAoAAoAAoAAoAAoAAoAAoA&#10;AoAAoAAoAAoAAoAAoAAoAAoAAoAAoAAoAAoAAoAD8MP+Cj//AAThXxUup/tAfAHTAutKHudc0S3X&#10;/j9xlnurVB/y27yRgfvOWX58h0ID+dhlZGKOMMvBB4INMYFvTdS1DR9QttW0m5ks72zkSaCeFikk&#10;UiHcroy4KspGQR0pCOevRp1qcqVWN4vdPqf0i/sHft66f8d7K2+FvxVuYrL4hWkYW3uWKxxayiDl&#10;lHAW5UDLoOH+8vcAIPnqNepgKkcNipXpvSE3vfpGb7/yy+1s/etzfp9TA+pCgACgACgACgACgACg&#10;BNJqzLMV5dwf6mZ0+jGvgOIOBeGOIIuGe5ZQxK/6e0oT/wDSos+Bz/gbhjiCLhnuWUMSn/z9pQn/&#10;AOlRZ8/VyLLqs/aOilLuvdf3xs/xNGPxBq0f/Lbd/vKDX8u519D/AMF81u6vD9Om31pSqUvwhNR/&#10;A/l7OvogeC+a3dXh+nTb60pVKX4Qmo/gZ/2NGP8ACr1I/wDb7l/6XzFyPxVqCjDJG34Ef1r8GzX9&#10;nx4SYtNYSeKoP+5WjL/05Tmfg+a/s+fCTFp/VZYqg/7laMv/AE5TmZyy/MI60ca35ThBr/yVQf4l&#10;lfFs2PntlP0Yj+lfkeL/AGbPCM5N4XPsTFdOaFKX5KF/wPyLF/s2uEJybwufYmK6c0KUvxShf7jT&#10;2Wbx2rU3/wBuSX/uRkg8WZ/5dv8Ax7/61fNy/ZpZPf3eJqv/AITx/wDlqPnJfs08n+zxNV/8J4//&#10;AC0Vs570vun/AJnZAZANEf2aWT/a4mq/+E8f/lrPj1+zwyZP3uIqv/giH/y0LZz3pfdP/McBivpM&#10;J+zZ4QhJPF59iZLrywpR/FqdvuZ9Jhf2e/B8Gnis7xMl15Y0o/mp2/Er2WbvetTX/bkn/wC5ELX6&#10;7lX7PjwkwkUsXLFV3/erKN//AAXTgfp+WfQV8K8KksS8TX/xVlH/ANNwgZRy/MJO9bGteUYQS/8A&#10;JlN/+TCYr93yX6H/AIL5VZ0uH6dRrrVlUqfhObj+B+25P9FfwgytqVHIKdRrrVlUq/hObj+Bp/Y0&#10;Zfxa9SX/AG+4/wDpHKLX9RcP8C8L8PR5Miyyhhl/06pQh/6TFH9I5Hwhw9kcFTyXLqOHS/590oQ/&#10;GMUzSlkWXUp+0VFOXd+8/vld/iFfoB9o23qz6BJJWQUEjCgACgACgACgACgAPyR/4KG/8FEtP+Al&#10;jd/CH4P3cV78RbuMrc3aFZItFRx1Ychrlh9xDwn3n/hUh9RlmWOq1VrL3e3f/gHzVarUxtR4fDyt&#10;TWkpLd94xff+aXTZe9t/MFqWpahrOo3Wr6vcyXt9eyvNPPM5klllkJZ3dmJLMxJJJOSaD79JJWR7&#10;9GjCjTjSpK0VokU1VnYIgLMxwAOSSaBmx/RP/wAE4P8AgnCvhVdM+P8A8f8ATA2tsEudE0S4XP2I&#10;HDJdXSH/AJbd44yP3fDN8+AiAD90KYAFAAFAAFAAFAAFAAFAAFAAFAAFAAFAAFAAFAAFAAFAAFAA&#10;FAAFAAFAAFAAFAAFAAFAAFAAf//Q/fyv9/D/AH8P9/AoAAoAAoAAoAAoAAoAAoAAoAAoAAoAAoAA&#10;oAAoAAoAAoAAoAAoAAoAAoAAoAAoAAoAAoAAoAD8K/8Ago//AME4F8TLqf7QH7P+mBdYUPc63ols&#10;mPtnd7q1Qf8ALbqZIwP3nLL8+Q6EB/O6ysjFHBVlOCDwQR2NMYFmwv73S7231LTbiS0u7WRZYZom&#10;KSRyIdyujLgqykZBHINIDGtRhWhKlVV4vRp7NH9G37Bf7fdl8bLaz+Efxduo7Tx9boEs71yEj1lE&#10;HTsFugBll6SfeXnK0EtHztKpUwE1QxEr0npGT3V9ozf4Rk99pe9Zy/U+mSfUBQABQABQABQABQAB&#10;QABQABQABQACjqKAA9mHQUH47LdgLQSAUAAUAAUAAUAAUAAUAAUAAUAAUAB+P3/BRD/gozZfBG1v&#10;vgx8FL2O8+IFwhjvr+MiSPRVYcqOoa6IPC9Ix8zfNhaD6nLMs9ratWXu9F3/AOB+Z85Uqzx0nRoO&#10;1NaSkt33jH/26XTZa3cf5k7+/vtVvrjU9TuJLu8u5HmmmmcySSyOdzO7MSWZiSSSck0H3yVlZHvU&#10;qUKUFTpq0VokVlVnYIgLMxwAOSSewoGan9EP/BOH/gnAPDK6Z8f/ANoDTA2sMEuNE0O5TItAeUur&#10;pDwZj1jjI/d8M3z4CIAP3VpgAUAAUAAUAAUAAUAAUAAUAAUAAUAAUAAUAAUAAUAAUAAUAAUAAUAA&#10;UAAUAAUAAUAAUAAUAAUAB//R/fyv9/D/AH8P9/AoAAoAAoAAoAAoAAoAAoAAoAAoAAoAAoAAoAAo&#10;AAoAAoAAoAAoAAoAAoAAoAAoAAoAAoAAoAAoAD8L/wDgo9/wTgXxSmpfH79n/TAutKGuNb0O2TH2&#10;3u91aoo/1/UyRj/WfeUb8h0ID+dl0aNyjgqynBB4II6g0xgS2t1dWN1De2Mz29zbuskUsbFHR0OV&#10;ZWGCCCMgjkGgDOpThUg6dRXT0aezR/RX+wR+39afF+2svg98Zb1LbxzAoisNQkISPV0UYCOTgC7A&#10;6jpL1HzZBCGj52NWeXyVKs70XpGT1cX0jJ9ukZP0lrZv9XqBH0wUAAUAAUAAUAAUAAUAAUAAUAAo&#10;6igAPZh0FB+Oy3YC0EgFAAFAAFAAFAAFAAFAAFAAFAAfjb/wUU/4KN2nwgtr/wCCXwNv0ufHM6mL&#10;UdThYOmjq3BjjIyDdkfhF1Pz4AR9XlmWe0tWrLTou/8AwPzPmp1J4+TpUXakviktHLvGL7fzSXpH&#10;W7X80N3d3V/dTX19M9xc3LtJLLIxd5JHOWZmbJLMTkk8k0z7xK2iPoadONOChBWS0S7EKI0jBEBZ&#10;mIAAGSSegAoGaH9Ev/BOH/gnAvhVdN+P37QGlhtbYLcaJodymRZg8pdXSMP9f3jjI/d8M3z4CIAP&#10;3RpgAUAAUAAUAAUAAUAAUAAUAAUAAUAAUAAUAAUAAUAAUAAUAAUAAUAAUAAUAAUAAUAAUAAUAAUA&#10;AUAB/9L9/K/38P8Afw/38CgACgACgACgACgACgACgACgACgACgACgACgACgACgACgACgACgACgAC&#10;gACgACgACgACgACgACgACgAPwt/4KQf8E4l8TpqXx/8AgBpYGsqHuNc0S2TH2wAbnu7WNf8Alt3k&#10;jA/efeUb8h0ID+dt1ZGKOCrKcEHggjtTGBJb3FxaXEV3aStDPAyvHIjFXR1OVZWHIIPII6UAZzhG&#10;cXCauno09mj+hz9gX/goBB8UobH4MfGu/WDxlEqw6ZqcpCJqqqMCKVjwLodj0l/3/vBDR8rGc8rk&#10;qdV3oPSMnq4f3ZP+X+WT22l0Z+t3Tg0CPrUFADCgACgACgACgACgACgAFHUUAB7MOgoPx2W7AWgk&#10;AoAAoAAoAAoAAoAAoAAoAD8Xf+Ci/wDwUdg+FsOofA34D6ik/jKVWh1XVoWDLpIIw0MLDg3RHU9I&#10;v9/7ofW5ZlfPatWWnRd/NnzLqSzGTp0nait5L7feMX/L3l12j1Z/Nhc3NxeXEt5dytPPOzSSSOxZ&#10;3djlmZjkkknJJ6mg+7Po4QjCKhBWS2REqs7BEBZmOAByST2FAFn9Ef8AwTf/AOCcS+GF039oD4/6&#10;WG1pglxomiXKZFopGUurqNh/ru8cbD9395vnwEQAfumOKYAFAAFAAFAAFAAFAAFAAFAAFAAFAAFA&#10;AFAAFAAFAAFAAFAAFAAFAAFAAFAAFAAFAAFAAFAAFAAFAAFAAf/T/fyv9/D/AH8P9/AoAAoAAoAA&#10;oAAoAAoAAoAAoAAoAAoAAoAAoAAoAAoAAoAAoAAoAAoAAoAAoAAoAAoAAoAAoAAoAAoAAoAD8K/+&#10;Cj3/AATgXxMupfH/APZ+0wLrA33Gt6HbJ/x+fxPd2qL/AMtupkjH+s+8vz5DIQH87rKyMUcFWU4I&#10;PBBFMYDoZpbeVJ4HaOWJgyOpKsrKcggjkEHoaAInCM4uE1dPRo/oS/YE/wCCgUHxHhsPgr8b9QWL&#10;xZGqw6Xq07BU1NRwsM7HgXIHCsf9b3+f74Qz5WEpZXJU6jvQeib3h5Sf8vaX2dnpZn69dODQI+tC&#10;gACgACgACgACgACgAFHUUAB7MOgoPx2W7AWgkAoAAoAAoAAoAAoAAoAD8UP+Ci//AAUfg+HMOo/A&#10;r4Cais3iuRWg1bWbdgy6YDw0Fuw4N0RwzD/VdB+8+4j67LMr5rVq606L/M+WnOWZSdOk7UFu+s/K&#10;L/l7y67LS7P5u5pprmaS4uJGlllYs7sSzMzHJJJ5JJ5JNM+5R9NCEYRUIKyWyI1VnYIgLMxwAOSS&#10;aBln9EX/AATh/wCCcC+GRpnx/wD2gdMDayQlxomh3KcWgPzJdXSMP9d3jjI/d/eYb8BAAP3VHFAA&#10;FAAFAAFAAFAAFAAFAAFAAFAAFAAFAAFAAFAAFAAFAAFAAFAAFAAFAAFAAFAAFAAFAAFAAFAAFAAF&#10;AAFAAf/U/fyv9/D/AH8P9/AoAAoAAoAAoAAoAAoAAoAAoAAoAAoAAoAAoAAoAAoAAoAAoAAoAAoA&#10;AoAAoAAoAAoAAoAAoAAoAAoAAoAAoAD8MP8Ago9/wThXxUup/H/4AaZjW1D3Gt6HbJ/x+/xPdWqD&#10;/lsOskaj9595fnyHQgP52HVkYo4KspwQeCCO1MYCxyPE6yxMUdCCrA4II6EHsRQBMoqUXGSumfv5&#10;+wJ/wUIi8Zrp3wQ+O+oiPxAoW30jWp22rfY4S3unPAn7JIT+86N8+CwSz5WLllclGTvh+j60/J/3&#10;Oz+zs/d1X7JEEHB4IoJPq07iUAMKAAKAAKAAKAAUdRQAHsw6Cg/HZbsBaCQCgACgACgACgACgAPw&#10;1/4KL/8ABSWPwiup/AX9nzUhJrpD22s65btkWPZ7a1ccGfGQ8gP7vovz5KB9jlmV3tWrr0X6s+Zk&#10;5Zi+SDtQ6v8An8l/c7v7Wy93V/zqSSSTSNLKxd3JZmY5JJ5JJPUmg+3Po4wjCKjFWSEVWdgiAszH&#10;AA5JJoAs/om/4Jw/8E4V8Krpnx/+P+mbtbYJc6JolyuRZg4ZLq6Q9Zu8cbD9395hvwEAA/dCgACg&#10;ACgACgACgACgACgACgACgACgACgACgACgACgACgACgACgACgACgACgACgACgACgACgACgACgACgA&#10;CgACgAP/1f38r/fw/wB/D/fwKAAKAAKAAKAAKAAKAAKAAKAAKAAKAAKAAKAAKAAKAAKAAKAAKAAK&#10;AAKAAKAAKAAKAAKAAKAAKAAKAAKAAKAAKAA/C3/gpB/wTiHikal+0B+z/pYGsgPca3odsn/H5/E9&#10;3aoP+W3UyRgfvPvKN+Q6EB/O0ysjFWGCDgg+tMYArMrBlJDA5BHBBoATSasz98/+Cf3/AAUFTxSm&#10;nfAz476kE1pQlvo2tXD4F4OFS1unPSbtHKT+84VvnwWCbHy13ljtLXD9/wDn35P+52f2Nn7vw/s6&#10;QQcHgigk+pTuroSgBhQABQABQACjqKAA9mHQUH47LdgLQSAUAAUAAUAAUAB+FH/BR3/gpCnh1dT+&#10;AH7P2phtVbfba5rlu2fsnVZLW0cf8te0koPycqvz5Ko+yyzK9q1dei/VnzLbzF8sdKHf+fyX9zu/&#10;tdPd+L+d9mZ2LMcseST1Jpn2x9KkkrLYFVmYKoJJOAB1JoAZ/RL/AME3v+CcQ8LDTf2gPj/pYOtM&#10;EuND0S5T/jzH3ku7pD/y26GOMj9395hvwEAA/dLpQABQABQABQABQABQABQABQABQABQABQABQAB&#10;QABQABQABQABQABQABQABQABQABQABQABQABQABQABQABQABQABQAH//1v38r/fw/wB/D/fwKAAK&#10;AAKAAKAAKAAKAAKAAKAAKAAKAAKAAKAAKAAKAAKAAKAAKAAKAAKAAKAAKAAKAAKAAKAAKAAKAAKA&#10;AKAAKAAKAA/C3/go5/wTeXxQNT+P37P2mBdZAa41rQrZOLzu91aov/LbvJGB+85ZfnyHCdgP522V&#10;kYo4KspIIIwQRQUAgJUhlOCOQR2oATSasz93/wBgT/goYurDTfgb8fdSC3w22+j69cuAJv4Y7W8c&#10;/wAf8McpPzcK/OGITY+SfNlTvvh/xp//AHP/ANI/w/D+2JBBweCKCT6yMlJJrYSgCgoAAoABR1FA&#10;AezDoKD8dluwFoJAKAAKAAKAE2krs/BP/gox/wAFKFsBqnwB/Z41PN189rrev2z/AOq/hktbNx/F&#10;1WSYH5eVTnLAPtcsyu1q1da9F+rPmbyzJ9qH/pz/AO0/9L/w/F/PozFiWY5J5JPU0H2Z9KkkrIVV&#10;Z2CICzMQAByST2FAFH9En/BOL/gm+PCw0z4//tAaaG1ohLnRNDuU4sx1S6u0Yf67oY4yP3fDN8+A&#10;gAH7pUAAUAAUAAUAAUAAUAAUAAUAAUAAUAAUAAUAAUAAUAAUAAUAAUAAUAAUAAUAAUAAUAAUAAUA&#10;AUAAUAAUAAUAAUAAUAAUAB//1/38r/fw/wB/D/fwKAAKAAKAAKAAKAAKAAKAAKAAKAAKAAKAAKAA&#10;KAAKAAKAAKAAKAAKAAKAAKAAKAAKAAKAAKAAKAAKAAKAAKAAKAAKAAKAA/DD/go9/wAE4F8VLqXx&#10;+/Z/0wLra7rjWtDtkwLwdXurVFH+v7yRj/Wcsvz5DhOwH87DKyMUYEFTgg8EEUFANBwcjtQAmk1Z&#10;n7m/8E/f+Cg4kGm/An496n8w2W2ia7cv1Odsdpdu35RSsfRHPRqCWj5LlllUrx1w76f8+/Nf3O6+&#10;xuvd+H9xCCDg0En1kZKSTWwlAFBQACjqKAA9mHQUH47LdgLQSAUAAUAJtJXZ+AH/AAUe/wCCke/+&#10;1P2ff2edU+T57XXdetnwf7slnZuPxWWZT6oh6tQfb5ZlfLatXWvRfqz5X3szld6YddP+fnn/AIOy&#10;+1/h+L8BuvWg+xPqkktEOVWdgiAszHAA5JJ7CgBn9E3/AATh/wCCcC+FF0z4/wDx/wBMDa2wW40T&#10;RLlARZg8pdXSMD+/6GOM/wCr4ZvnwEAA/dDpQABQABQABQABQABQABQABQABQABQABQABQABQABQ&#10;ABQABQABQABQABQABQABQABQABQABQABQABQABQABQABQABQABQABQAH/9D9/K/38P8Afw/38CgA&#10;CgACgACgACgACgACgACgACgACgACgACgACgACgACgACgACgACgACgACgACgACgACgACgACgACgAC&#10;gACgACgACgACgACgAPwr/wCCj/8AwTgXxMup/tAfs/6YBrADXGt6HbJgXY5aS7tUX/lt3kjH+s5Z&#10;fnyHCdgP53WVkYqwIIOCDwcigoBtACaTVmfuD+wD/wAFCvs/9m/Az4+6nmH5LfRtduX5TslreO38&#10;PaKU/d4V+MMAlnybjLK3zQV8O91/z781/c7r7O693RfufQSfVRkpRUou6YUAWKOooAD2YdBQfjst&#10;2AtBICMyqpZjgDkk9BQBMpKKcpOyR/Pl/wAFGf8AgpOdR/tT4A/s8amVtPnttb1+2fBl7Pa2Uin7&#10;nVZZR97lUOMsQ+5yzK+S1autei7evmfMuEsyd56UOi/n83/c7L7W793f8FetB9efTpJaIcqs7BEB&#10;ZmOAByST2FADP6Iv+CcH/BOAeGV0z9oD4/6aG1hglzoeiXCZFoOGju7pD/y27xxn/V8M3z4CAAfu&#10;p0oAAoAAoAAoAAoAAoAAoAAoAAoAAoAAoAAoAAoAAoAAoAAoAAoAAoAAoAAoAAoAAoAAoAAoAAoA&#10;AoAAoAAoAAoAAoAAoAAoAAoAD//R/fyv9/D/AH8P9/AoAAoAAoAAoAAoAAoAAoAAoAAoAAoAAoAA&#10;oAAoAAoAAoAAoAAoAAoAAoAAoAAoAAoAAoAAoAAoAAoAAoAAoAAoAAoAAoAAoAA60AB+F3/BR3/g&#10;m8vihdT+P/7P+mBdaAa41rQ7dAFuwMtJdWqDGJu8kYH7zll+fIcJ2A/naZWRijgggkEHggigoBtA&#10;Cauftb+wB/wUIOif2b8DPjzqOdM+W30bXLhyWtyeEtbtznMXaOU/c4VvkwVCbHy8oSy1udNXoPVp&#10;fY84r+XvFbbrS6P3j9xyDQSfTQnGcVKLumKOooAs9mHQUH47LdgI7pGpd2CqoySTgADuaCSJTjCL&#10;lJ2SP53P+CjX/BSR/Ezan8Av2fNSK6ON1trWu2zkNdEcPa2jjpD2kkH+s5VfkyXD7vLMr5LVq616&#10;Lt/wT56MXmDU6itR6L+fzf8Ad7R67vTR/hZQfWn0g5VZ2CICzMcADkkntQAH9En/AATi/wCCb6+F&#10;10v4/wDx/wBNDa0wS50TRLhAVtAfmS6ukOczdDHGf9X95vnwEAA/dIDFAAFAAFAAFAAFAAFAAFAA&#10;FAAFAAFAAFAAFAAFAAFAAFAAFAAFAAFAAFAAFAAFAAFAAFAAFAAFAAFAAFAAFAAFAAFAAFAAFAAF&#10;AAFAAf/S/fyv9/D/AH8P9/AoAAoAAoAAoAAoAAoAAoAAoAAoAAoAAoAAoAAoAAoAAoAAoAAoAAoA&#10;AoAAoAAoAAoAAoAAoAAoAAoAAoAAoAAoAAoAAoAAoAAoAAoAD8MP+Cj/APwThXxWup/tAfADTAut&#10;gNca3olugAuwAWku7VB/y37yRgfvOWX58hwnYD+ddlZSVYEEcEHjpQUAlAAfs9+wB/wUGbwsdO+B&#10;vx21EtonyW+jazOxLWZJwltdOesHOEkP+r6H5MbAlo+VqRnlsnVpK9B6yivsd5RX8vWUVtvHqn++&#10;SMrhXQhlbBBByCD0II6g0Es+mp1IVIKdN3T1TWzPZHljhhaaZgkaKWZmOAABkkk9AKD8eavIKlSN&#10;OLnN2S3Z/Ob/AMFGf+CkUnjZ9S+Av7P+plPDy77fWdat2w18QcPbWrjkQdnkH+s6D5Mlw+6yzLPZ&#10;2rVl73Rdv+CfPQhLMJKpVVqK2i/t9pSX8v8ALHru+iPw9oPqz6UVVZmCqCSTgAdSaAA/on/4Jwf8&#10;E4V8Krpf7QHx+00NrbBLnQ9FuFyLMHDJdXSH/lt3jjP+r+83z4CAAfuhjFAAFAAFAAFAAFAAFAAF&#10;AAFAAFAAFAAFAAFAAFAAFAAFAAFAAFAAFAAFAAFAAFAAFAAFAAFAAFAAFAAFAAFAAFAAFAAFAAFA&#10;AFAAFAAFAAf/0/38r/fw/wB/D/fwKAAKAAKAAKAAKAAKAAKAAKAAKAAKAAKAAKAAKAAKAAKAAKAA&#10;KAAKAAKAAKAAKAAKAAKAAKAAKAAKAAKAAKAAKAAKAAKAAKAAKAAKAAKAA/Cv/go9/wAE4F8TDU/2&#10;gP2f9MC6wA1xreiWyAC6AGXurVB/y2xzJGP9ZyyjfkOE7AfzuMrIxVgQRwQeDxQUAlAAfsd/wT//&#10;AOCgkngeXTvgf8c9QMnhtykGkaxOxZtOJOEt7hjybY5wrn/VdD8n3UQ0fJzpTy2brUFei9ZRX2X1&#10;lHy6yj8463T6D/gox/wUfm+I0uo/Aj4Cai0XhSMtb6vrEDFW1Mjh4LdhyLYdGcf63oP3f32fNZdl&#10;nsn7asve6Lt/wTSnTnmE1WrK1Faxi/tdpSXb+WL9XrZL8UaD6g+oFVWZgqglicADkk0AB/RH/wAE&#10;4P8AgnCvhldM/aA/aA0wNrDBLnQ9EuFyLQHlLq6Q/wDLboY4z/q/vMN+AoAH7qUAAUAAUAAUAAUA&#10;AUAAUAAUAAUAAUAAUAAUAAUAAUAAUAAUAAUAAUAAUAAUAAUAAUAAUAAUAAUAAUAAUAAUAAUAAUAA&#10;UAAUAAUAAUAAUAAUAB//1P38r/fw/wB/D/fwKAAKAAKAAKAAKAAKAAKAAKAAKAAKAAKAAKAAKAAK&#10;AAKAAKAAKAAKAAKAAKAAKAAKAAKAAKAAKAAKAAKAAKAAKAAKAAKAAKAAKAAKAAKAAKAA/DD/AIKP&#10;f8E4F8VLqfx//Z/0wLrahrjW9EtkAF2oGXurSNR/r+8kY/1n3l+fIcJ2A/nYZWRijgqykggjBBFB&#10;QDaAAKAAcqs7BEBZmOAByST2FAAf0Tf8E4f+CcC+FV0z4/8A7QGmBtbYJc6JolymRZg8pdXUbD/X&#10;9DHGf9X95hvwEAA/dDGKAAKAAKAAKAAKAAKAAKAAKAAKAAKAAKAAKAAKAAKAAKAAKAAKAAKAAKAA&#10;KAAKAAKAAKAAKAAKAAKAAKAAKAAKAAKAAKAAKAAKAAKAAKAAKAAKAA//1f38r/fw/wB/D/fwKAAK&#10;AAKAAKAAKAAKAAKAAKAAKAAKAAKAAKAAKAAKAAKAAKAAKAAKAAKAAKAAKAAKAAKAAKAAKAAKAAKA&#10;AKAAKAAKAAKAAKAAKAAKAAKAAKAAKAA/C7/gpB/wTiXxQmpftAfADTANaUPc65otsoAu1UbnurWN&#10;R/ruMyRj/WfeUb8hwnYD+dplZGKsCpBwQeCCKCgEVWdgiAszHAA5JJoAD+iX/gm9/wAE4l8Lppv7&#10;QHx/0vOtMEudD0W5XIswRuS6uo2H+u6GOM/6v7zDfgIAB+6VAAFAAFAAFAAFAAFAAFAAFAAFAAFA&#10;AFAAFAAFAAFAAFAAFAAFAAFAAFAAFAAFAAFAAFAAFAAFAAFAAFAAFAAFAAFAAFAAFAAFAAFAAFAA&#10;FAAFAAFAAf/W/fyv9/D/AH8P91ZcSZNFuMsbSTX/AE8j/mFAE/6zZL/0G0v/AAZD/MKAD/WbJf8A&#10;oNpf+DIf5hQAf6zZL/0G0v8AwZD/ADCgA/1myX/oNpf+DIf5hQAf6zZL/wBBtL/wZD/MKAD/AFmy&#10;X/oNpf8AgyH+YUAH+s2S/wDQbS/8GQ/zCgA/1myX/oNpf+DIf5hQAf6zZL/0G0v/AAZD/MKAD/Wb&#10;Jf8AoNpf+DIf5hQAf6zZL/0G0v8AwZD/ADCgA/1myX/oNpf+DIf5hQAf6zZL/wBBtL/wZD/MKAD/&#10;AFmyX/oNpf8AgyH+YUAH+s2S/wDQbS/8GQ/zCgA/1myX/oNpf+DIf5hQAf6zZL/0G0v/AAZD/MKA&#10;D/WbJf8AoNpf+DIf5hQAf6zZL/0G0v8AwZD/ADCgA/1myX/oNpf+DIf5hQAf6zZL/wBBtL/wZD/M&#10;KAD/AFmyX/oNpf8AgyH+YUAH+s2S/wDQbS/8GQ/zCgA/1myX/oNpf+DIf5hQAf6zZL/0G0v/AAZD&#10;/MKAD/WbJf8AoNpf+DIf5hQAf6zZL/0G0v8AwZD/ADCgA/1myX/oNpf+DIf5hQAf6zZL/wBBtL/w&#10;ZD/MKAD/AFmyX/oNpf8AgyH+YUAH+s2S/wDQbS/8GQ/zCgA/1myX/oNpf+DIf5hQAf6zZL/0G0v/&#10;AAZD/MKAD/WbJf8AoNpf+DIf5hQAf6zZL/0G0v8AwZD/ADCgA/1myX/oNpf+DIf5hQAf6zZL/wBB&#10;tL/wZD/MKAD/AFmyX/oNpf8AgyH+Z+Ff/BSD/gnCniVNU/aB+AOmBdYUPc65oluuBdgDc91aIB/r&#10;upkjH+s+8o35DhI1xLkr/wCY2l/4Mj/mJ/wTf/4Jwr4aXS/2gfj/AKZnWGCXOh6JcLxaA/Ml1dow&#10;/wBd0McZ/wBX95hvwECj6g/dWgACgACgACgACgACgACgACgACgACgACgACgACgACgACgACgACgAC&#10;gACgACgACgACgACgACgACgACgACgACgACgACgACgACgACgACgACgACgACgACgACgAP/Z"/>
  <p:tag name="ISPRING_COMPANY_LOGO" val="ISPRING_PRESENTER_PHOTO_4"/>
  <p:tag name="ISPRING_ULTRA_SCORM_COURCE_TITLE" val="Unit 7 lesson 3(1,2,3)-TH BINH DUONG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GN\u001E{35F4C214-93A0-4676-BD08-0386AB42A06E}&quot;,&quot;C:\\Users\\Admin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PRESENTATION_TITLE" val="Unit 7 lesson 3(1,2,3)-TH BINH DUO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11&quot;/&gt;&lt;lineCharCount val=&quot;55&quot;/&gt;&lt;lineCharCount val=&quot;54&quot;/&gt;&lt;lineCharCount val=&quot;11&quot;/&gt;&lt;lineCharCount val=&quot;36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5,1119674763,D:\A\THAIMIEU_pptx\Media.ppcx"/>
  <p:tag name="PPSNARRATIONPROPS" val="D:\A\aaaa\su dung.wav"/>
  <p:tag name="HTML_SHAPEINFO" val="&lt;SlideThumbPath val=&quot;Slide3.PNG&quot;/&gt;"/>
  <p:tag name="ISPRING_CUSTOM_TIMING_USED" val="1"/>
  <p:tag name="GENSWF_SLIDE_TITLE" val="Hướng dẫn làm bài"/>
  <p:tag name="ISPRING_SLIDE_INDENT_LEVEL" val="0"/>
  <p:tag name="ISPRING_PLAYER_LAYOUT_TYPE" val="Full"/>
  <p:tag name="ISPRING_SLIDE_ID_2" val="{E5D90301-E181-4687-B7AE-6518AF84200B}"/>
  <p:tag name="GENSWF_ADVANCE_TIME" val="26.650"/>
  <p:tag name="ISPRING_PRESENTER_ID" val="{704823A5-F2AB-4A14-86BC-DCFC216940C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44DD5DF6-D00B-46F8-8828-30F1315C2422}_3.png&quot;/&gt;&lt;left val=&quot;247&quot;/&gt;&lt;top val=&quot;2&quot;/&gt;&lt;width val=&quot;722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827F78EC-88C0-463E-8BEA-66DEA0B990A0}_3.png&quot;/&gt;&lt;left val=&quot;54&quot;/&gt;&lt;top val=&quot;91&quot;/&gt;&lt;width val=&quot;814&quot;/&gt;&lt;height val=&quot;272&quot;/&gt;&lt;hasText val=&quot;1&quot;/&gt;&lt;/Image&gt;&lt;/ThreeDShapeInfo&gt;"/>
  <p:tag name="PRESENTER_SHAPETEXTINFO" val="&lt;ShapeTextInfo&gt;&lt;TableIndex row=&quot;-1&quot; col=&quot;-1&quot;&gt;&lt;linesCount val=&quot;6&quot;/&gt;&lt;lineCharCount val=&quot;61&quot;/&gt;&lt;lineCharCount val=&quot;64&quot;/&gt;&lt;lineCharCount val=&quot;66&quot;/&gt;&lt;lineCharCount val=&quot;44&quot;/&gt;&lt;lineCharCount val=&quot;64&quot;/&gt;&lt;lineCharCount val=&quot;55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ISPRING_CUSTOM_TIMING_USED" val="1"/>
  <p:tag name="GENSWF_ADVANCE_TIME" val="71.053"/>
  <p:tag name="ISPRING_SLIDE_ID_2" val="{A7E40DC9-4A98-45DA-ACDF-34048C56447A}"/>
  <p:tag name="ISPRING_SCENARIO_FULL_PATH" val="C:\Users\Admin\Desktop\Unit 7 Lesson 3- TH BINH DUONG\scenarios\scenario1.scenario"/>
  <p:tag name="ISPRING_SCENARIO_RELATIVE_PATH" val="Unit 7 Lesson 3- TH BINH DUONG\scenarios\scenario1.scenario"/>
  <p:tag name="GENSWF_SLIDE_TITLE" val="Tương tác"/>
  <p:tag name="ISPRING_PRESENTER_ID" val="{CECC4C16-A6AE-42C0-8719-54F97E99054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2103164511,C:\Users\Admin\Desktop\Grade 4 Unit 13 lesson 2 (4,5,6)_pptx\Grade 4 Unit 13 lesson 2 (4,5,6)_pptx\Media.ppcx"/>
  <p:tag name="GENSWF_ADVANCE_TIME" val="162.703"/>
  <p:tag name="ISPRING_CUSTOM_TIMING_USED" val="1"/>
  <p:tag name="GENSWF_SLIDE_TITLE" val="Khởi động"/>
  <p:tag name="ISPRING_SLIDE_INDENT_LEVEL" val="0"/>
  <p:tag name="ISPRING_SLIDE_ID_2" val="{66B85088-0D4F-47B4-A5B1-F4C28619B20C}"/>
  <p:tag name="ISPRING_PRESENTER_ID" val="{704823A5-F2AB-4A14-86BC-DCFC216940C7}"/>
  <p:tag name="ISPRING_PLAYER_LAYOUT_TYPE" val="Vide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Downloads\ghi am\slide3.mp3"/>
  <p:tag name="PPSNARRATION" val="4,2103164511,C:\Users\Admin\Desktop\Grade 4 Unit 13 lesson 2 (4,5,6)_pptx\Grade 4 Unit 13 lesson 2 (4,5,6)_pptx\Media.ppcx"/>
  <p:tag name="ISPRING_CUSTOM_TIMING_USED" val="1"/>
  <p:tag name="GENSWF_SLIDE_TITLE" val="Kiểm tra bài cũ"/>
  <p:tag name="ISPRING_SLIDE_INDENT_LEVEL" val="0"/>
  <p:tag name="GENSWF_ADVANCE_TIME" val="17.600"/>
  <p:tag name="ISPRING_SLIDE_ID_2" val="{81F124DA-3FE4-412A-A0DE-CB304597EE61}"/>
  <p:tag name="ISPRING_PRESENTER_ID" val="{CECC4C16-A6AE-42C0-8719-54F97E990543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ADVANCE_TIME" val="9.477"/>
  <p:tag name="ISPRING_CUSTOM_TIMING_USED" val="1"/>
  <p:tag name="GENSWF_SLIDE_TITLE" val="Kiểm tra bài cũ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ISPRING_SLIDE_ID_2" val="{212A1DA2-843A-4108-8598-AE5178E0F1C4}"/>
  <p:tag name="ISPRING_QUIZ_FULL_PATH" val="C:\Users\Admin\Desktop\Unit 7 Lesson 3- TH BINH DUONG\quiz\quiz1.quiz"/>
  <p:tag name="ISPRING_QUIZ_RELATIVE_PATH" val="Unit 7 Lesson 3- TH BINH DUONG\quiz\quiz1.quiz"/>
  <p:tag name="ISPRING_PRESENTER_ID" val="{704823A5-F2AB-4A14-86BC-DCFC216940C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Downloads\ghi am\Slide 11.mp3"/>
  <p:tag name="PPSNARRATION" val="8,2103164511,C:\Users\Admin\Desktop\Grade 4 Unit 13 lesson 2 (4,5,6)_pptx\Grade 4 Unit 13 lesson 2 (4,5,6)_pptx\Media.ppcx"/>
  <p:tag name="ISPRING_CUSTOM_TIMING_USED" val="1"/>
  <p:tag name="GENSWF_ADVANCE_TIME" val="41.082"/>
  <p:tag name="ISPRING_SLIDE_INDENT_LEVEL" val="0"/>
  <p:tag name="TIMING" val="|18.206"/>
  <p:tag name="ISPRING_SLIDE_ID_2" val="{D9334BCF-C73A-4C54-AB60-44C75346F9CB}"/>
  <p:tag name="GENSWF_SLIDE_TITLE" val="Giới thiệu bài mới"/>
  <p:tag name="ISPRING_PRESENTER_ID" val="{CECC4C16-A6AE-42C0-8719-54F97E99054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Downloads\ghi am\Slide 11.mp3"/>
  <p:tag name="PPSNARRATION" val="8,2103164511,C:\Users\Admin\Desktop\Grade 4 Unit 13 lesson 2 (4,5,6)_pptx\Grade 4 Unit 13 lesson 2 (4,5,6)_pptx\Media.ppcx"/>
  <p:tag name="ISPRING_CUSTOM_TIMING_USED" val="1"/>
  <p:tag name="ISPRING_SLIDE_INDENT_LEVEL" val="0"/>
  <p:tag name="GENSWF_ADVANCE_TIME" val="121.079"/>
  <p:tag name="TIMING" val="|9.228|7.408|12.345|2.467|5.459|12.591|1.95"/>
  <p:tag name="ISPRING_SLIDE_ID_2" val="{F3544EDF-1A68-49AC-8A76-F8BAFB84A27A}"/>
  <p:tag name="GENSWF_SLIDE_TITLE" val="Giới thiệu hoạt động 1"/>
  <p:tag name="ISPRING_PRESENTER_ID" val="{704823A5-F2AB-4A14-86BC-DCFC216940C7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5.211"/>
  <p:tag name="ISPRING_SLIDE_ID_2" val="{73925409-8558-4533-BCBD-AF317A4F0BD9}"/>
  <p:tag name="ISPRING_SLIDE_INDENT_LEVEL" val="0"/>
  <p:tag name="ISPRING_PRESENTER_ID" val="{CECC4C16-A6AE-42C0-8719-54F97E990543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GENSWF_ADVANCE_TIME" val="5.000"/>
  <p:tag name="ISPRING_CUSTOM_TIMING_USED" val="1"/>
  <p:tag name="ISPRING_SLIDE_ID_2" val="{2FD98FAE-9FAA-4993-965C-9B78A00357FD}"/>
  <p:tag name="ISPRING_QUIZ_FULL_PATH" val="C:\Users\Admin\Desktop\Unit 7 Lesson 3- TH BINH DUONG\quiz\quiz2.quiz"/>
  <p:tag name="ISPRING_QUIZ_RELATIVE_PATH" val="Unit 7 Lesson 3- TH BINH DUONG\quiz\quiz2.quiz"/>
  <p:tag name="GENSWF_SLIDE_TITLE" val="1. Listen and repeat"/>
  <p:tag name="ISPRING_SLIDE_INDENT_LEVEL" val="0"/>
  <p:tag name="ISPRING_PRESENTER_ID" val="{704823A5-F2AB-4A14-86BC-DCFC216940C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4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0.079"/>
  <p:tag name="TIMING" val="|12.394|2.096|9.352"/>
  <p:tag name="ISPRING_CUSTOM_TIMING_USED" val="1"/>
  <p:tag name="ISPRING_SLIDE_ID_2" val="{B154414E-78F1-4742-BBB2-01735B03F8E6}"/>
  <p:tag name="GENSWF_SLIDE_TITLE" val="Giới thiệu hoạt động 2"/>
  <p:tag name="ISPRING_SLIDE_INDENT_LEVEL" val="0"/>
  <p:tag name="ISPRING_PRESENTER_ID" val="{CECC4C16-A6AE-42C0-8719-54F97E990543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3.160"/>
  <p:tag name="ISPRING_SLIDE_ID_2" val="{30A1EF9A-1951-448F-84E8-85E359B8AD90}"/>
  <p:tag name="GENSWF_SLIDE_TITLE" val="2.Listen and circle"/>
  <p:tag name="ISPRING_SLIDE_INDENT_LEVEL" val="0"/>
  <p:tag name="ISPRING_PRESENTER_ID" val="{704823A5-F2AB-4A14-86BC-DCFC216940C7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SLIDE_ID_2" val="{3492FE71-A32B-40E0-8867-65B5BD3CB75F}"/>
  <p:tag name="ISPRING_QUIZ_FULL_PATH" val="C:\Users\Admin\Desktop\Unit 7 Lesson 3- TH BINH DUONG\quiz\quiz3.quiz"/>
  <p:tag name="ISPRING_QUIZ_RELATIVE_PATH" val="Unit 7 Lesson 3- TH BINH DUONG\quiz\quiz3.quiz"/>
  <p:tag name="GENSWF_SLIDE_TITLE" val="2.Listen and circle"/>
  <p:tag name="ISPRING_SLIDE_INDENT_LEVEL" val="0"/>
  <p:tag name="ISPRING_PRESENTER_ID" val="{CECC4C16-A6AE-42C0-8719-54F97E990543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716"/>
  <p:tag name="ISPRING_SLIDE_ID_2" val="{FC444047-1ABB-49CC-AE5A-88BA94307987}"/>
  <p:tag name="GENSWF_SLIDE_TITLE" val="2.Listen and circle"/>
  <p:tag name="ISPRING_SLIDE_INDENT_LEVEL" val="0"/>
  <p:tag name="ISPRING_PRESENTER_ID" val="{704823A5-F2AB-4A14-86BC-DCFC216940C7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2103164511,C:\Users\Admin\Desktop\Grade 4 Unit 13 lesson 2 (4,5,6)_pptx\Grade 4 Unit 13 lesson 2 (4,5,6)_pptx\Media.ppcx"/>
  <p:tag name="GENSWF_ADVANCE_TIME" val="39.188"/>
  <p:tag name="ISPRING_CUSTOM_TIMING_USED" val="1"/>
  <p:tag name="GENSWF_SLIDE_TITLE" val="Giới thiệu chung"/>
  <p:tag name="ISPRING_SLIDE_INDENT_LEVEL" val="0"/>
  <p:tag name="TIMING" val="|2.184|8.33|6.544|6.718|8.721"/>
  <p:tag name="ISPRING_SLIDE_ID_2" val="{47643A12-B7BA-4E35-9F51-658B2D7A10E3}"/>
  <p:tag name="ISPRING_PRESENTER_ID" val="{704823A5-F2AB-4A14-86BC-DCFC216940C7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93.202"/>
  <p:tag name="ISPRING_SLIDE_ID_2" val="{0AD3A93A-0407-4674-A342-1DB36CB58693}"/>
  <p:tag name="GENSWF_SLIDE_TITLE" val="3.Let's chant"/>
  <p:tag name="ISPRING_PRESENTER_ID" val="{CECC4C16-A6AE-42C0-8719-54F97E990543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5.920"/>
  <p:tag name="ISPRING_CUSTOM_TIMING_USED" val="1"/>
  <p:tag name="ISPRING_SLIDE_ID_2" val="{7C6E3897-B74E-4B71-8C70-E09E72081AD0}"/>
  <p:tag name="GENSWF_SLIDE_TITLE" val="3.Let's chant"/>
  <p:tag name="ISPRING_SLIDE_INDENT_LEVEL" val="0"/>
  <p:tag name="ISPRING_PRESENTER_ID" val="{704823A5-F2AB-4A14-86BC-DCFC216940C7}"/>
  <p:tag name="ISPRING_PLAYER_LAYOUT_TYPE" val="Video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Downloads\ghi am\Slide 21.mp3"/>
  <p:tag name="PPSNARRATION" val="15,2103164511,C:\Users\Admin\Desktop\Grade 4 Unit 13 lesson 2 (4,5,6)_pptx\Grade 4 Unit 13 lesson 2 (4,5,6)_pptx\Media.ppcx"/>
  <p:tag name="ISPRING_CUSTOM_TIMING_USED" val="1"/>
  <p:tag name="GENSWF_SLIDE_TITLE" val="Summary"/>
  <p:tag name="ISPRING_SLIDE_INDENT_LEVEL" val="0"/>
  <p:tag name="GENSWF_ADVANCE_TIME" val="18.612"/>
  <p:tag name="ISPRING_SLIDE_ID_2" val="{DA062DB7-D427-4252-AFC6-2176EAE61961}"/>
  <p:tag name="ISPRING_PRESENTER_ID" val="{CECC4C16-A6AE-42C0-8719-54F97E990543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5&quot;/&gt;&lt;lineCharCount val=&quot;19&quot;/&gt;&lt;lineCharCount val=&quot;24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4&quot;/&gt;&lt;lineCharCount val=&quot;16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GENSWF_SLIDE_TITLE" val="LỜI CẢM ƠN"/>
  <p:tag name="ISPRING_SLIDE_INDENT_LEVEL" val="0"/>
  <p:tag name="ISPRING_PLAYER_LAYOUT_TYPE" val="Full"/>
  <p:tag name="GENSWF_ADVANCE_TIME" val="52.952"/>
  <p:tag name="ISPRING_SLIDE_ID_2" val="{E0DD21C4-2222-47DC-BD13-85F17DF9D695}"/>
  <p:tag name="ISPRING_PRESENTER_ID" val="{704823A5-F2AB-4A14-86BC-DCFC216940C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Welcome\AppData\Local\Temp\~Ca15C9\data\asimages\{F0A20264-54CD-4E5E-9527-62A62BC0F300}_1.png&quot;/&gt;&lt;left val=&quot;231&quot;/&gt;&lt;top val=&quot;480&quot;/&gt;&lt;width val=&quot;490&quot;/&gt;&lt;height val=&quot;49&quot;/&gt;&lt;hasText val=&quot;1&quot;/&gt;&lt;/Image&gt;&lt;/ThreeDShapeInfo&gt;"/>
  <p:tag name="PRESENTER_SHAPETEXTINFO" val="&lt;ShapeTextInfo&gt;&lt;TableIndex row=&quot;-1&quot; col=&quot;-1&quot;&gt;&lt;linesCount val=&quot;1&quot;/&gt;&lt;lineCharCount val=&quot;37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mnhac.mp3"/>
  <p:tag name="PPSNARRATION" val="10,110118175,C:\Users\Administrator.LONGHAI\Desktop\BAI LICH SU CHUA TRUNG TIET\BAI LICH SU CHUA TRUNG TIET\BAI LICH SU CHUA TRUNG TIET\Media.ppcx"/>
  <p:tag name="ISPRING_CUSTOM_TIMING_USED" val="1"/>
  <p:tag name="GENSWF_SLIDE_TITLE" val="TÀI LIỆU THAM KHẢO"/>
  <p:tag name="ISPRING_SLIDE_INDENT_LEVEL" val="0"/>
  <p:tag name="ISPRING_PLAYER_LAYOUT_TYPE" val="Full"/>
  <p:tag name="GENSWF_ADVANCE_TIME" val="25.335"/>
  <p:tag name="ISPRING_SLIDE_ID_2" val="{9B1315E5-E37F-4A6B-BD71-69C3AAB917AC}"/>
  <p:tag name="ISPRING_PRESENTER_ID" val="{CECC4C16-A6AE-42C0-8719-54F97E99054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447133B-C327-40B2-B291-2D4A974591E2}&quot;/&gt;&lt;isInvalidForFieldText val=&quot;0&quot;/&gt;&lt;Image&gt;&lt;filename val=&quot;C:\Users\Welcome\AppData\Local\Temp\~Ca15C9\data\asimages\{B447133B-C327-40B2-B291-2D4A974591E2}_1.png&quot;/&gt;&lt;left val=&quot;-3&quot;/&gt;&lt;top val=&quot;70&quot;/&gt;&lt;width val=&quot;962&quot;/&gt;&lt;height val=&quot;80&quot;/&gt;&lt;hasText val=&quot;1&quot;/&gt;&lt;/Image&gt;&lt;/ThreeDShapeInfo&gt;"/>
  <p:tag name="PRESENTER_SHAPETEXTINFO" val="&lt;ShapeTextInfo&gt;&lt;TableIndex row=&quot;-1&quot; col=&quot;-1&quot;&gt;&lt;linesCount val=&quot;1&quot;/&gt;&lt;lineCharCount val=&quot;56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391E32-4E20-44F6-BABE-85D2DFDC3131}&quot;/&gt;&lt;isInvalidForFieldText val=&quot;0&quot;/&gt;&lt;Image&gt;&lt;filename val=&quot;C:\Users\Welcome\AppData\Local\Temp\~Ca15C9\data\asimages\{FA391E32-4E20-44F6-BABE-85D2DFDC3131}_1.png&quot;/&gt;&lt;left val=&quot;77&quot;/&gt;&lt;top val=&quot;16&quot;/&gt;&lt;width val=&quot;467&quot;/&gt;&lt;height val=&quot;81&quot;/&gt;&lt;hasText val=&quot;1&quot;/&gt;&lt;/Image&gt;&lt;/ThreeDShapeInfo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Welcome\AppData\Local\Temp\~Ca15C9\data\asimages\{878F1CBD-481E-406D-8DED-80A45674963A}_1.png&quot;/&gt;&lt;left val=&quot;64&quot;/&gt;&lt;top val=&quot;156&quot;/&gt;&lt;width val=&quot;895&quot;/&gt;&lt;height val=&quot;259&quot;/&gt;&lt;hasText val=&quot;1&quot;/&gt;&lt;/Image&gt;&lt;/ThreeDShapeInfo&gt;"/>
  <p:tag name="PRESENTER_SHAPETEXTINFO" val="&lt;ShapeTextInfo&gt;&lt;TableIndex row=&quot;-1&quot; col=&quot;-1&quot;&gt;&lt;linesCount val=&quot;7&quot;/&gt;&lt;lineCharCount val=&quot;51&quot;/&gt;&lt;lineCharCount val=&quot;22&quot;/&gt;&lt;lineCharCount val=&quot;28&quot;/&gt;&lt;lineCharCount val=&quot;41&quot;/&gt;&lt;lineCharCount val=&quot;21&quot;/&gt;&lt;lineCharCount val=&quot;28&quot;/&gt;&lt;lineCharCount val=&quot;62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Downloads\ghi am\slide9.mp3"/>
  <p:tag name="PPSNARRATION" val="7,2103164511,C:\Users\Admin\Desktop\Grade 4 Unit 13 lesson 2 (4,5,6)_pptx\Grade 4 Unit 13 lesson 2 (4,5,6)_pptx\Media.ppcx"/>
  <p:tag name="ISPRING_CUSTOM_TIMING_USED" val="1"/>
  <p:tag name="GENSWF_SLIDE_TITLE" val="Mục tiêu"/>
  <p:tag name="ISPRING_SLIDE_INDENT_LEVEL" val="0"/>
  <p:tag name="GENSWF_ADVANCE_TIME" val="28.360"/>
  <p:tag name="ISPRING_SLIDE_ID_2" val="{FFC545B3-5B28-4B56-88F9-4EDA75685DB2}"/>
  <p:tag name="TIMING" val="|3.475|7.178"/>
  <p:tag name="ISPRING_PRESENTER_ID" val="{CECC4C16-A6AE-42C0-8719-54F97E990543}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2965</TotalTime>
  <Words>592</Words>
  <Application>Microsoft Office PowerPoint</Application>
  <PresentationFormat>Widescreen</PresentationFormat>
  <Paragraphs>99</Paragraphs>
  <Slides>20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.VnSouthern</vt:lpstr>
      <vt:lpstr>Arial</vt:lpstr>
      <vt:lpstr>Calibri</vt:lpstr>
      <vt:lpstr>Garamond</vt:lpstr>
      <vt:lpstr>Segoe UI</vt:lpstr>
      <vt:lpstr>Segoe UI Semibold</vt:lpstr>
      <vt:lpstr>Times New Roman</vt:lpstr>
      <vt:lpstr>Organic</vt:lpstr>
      <vt:lpstr>PowerPoint Presentation</vt:lpstr>
      <vt:lpstr>Unit 7 What do you like doing? Lesson 3 (1,2,3)</vt:lpstr>
      <vt:lpstr>PowerPoint Presentation</vt:lpstr>
      <vt:lpstr>PowerPoint Presentation</vt:lpstr>
      <vt:lpstr>PowerPoint Presentation</vt:lpstr>
      <vt:lpstr>REVIEW</vt:lpstr>
      <vt:lpstr>PowerPoint Presentation</vt:lpstr>
      <vt:lpstr>PowerPoint Presentation</vt:lpstr>
      <vt:lpstr> 1. Listen and repeat</vt:lpstr>
      <vt:lpstr> 1. Listen and repeat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- Practise the sound /fl/ and /pl/, the chant at home -  Prepare the new lesson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7 lesson 3(1,2,3)-TH BINH DUONG</dc:title>
  <dc:creator>ASUS</dc:creator>
  <cp:lastModifiedBy>Admin</cp:lastModifiedBy>
  <cp:revision>221</cp:revision>
  <dcterms:created xsi:type="dcterms:W3CDTF">2018-10-29T13:05:28Z</dcterms:created>
  <dcterms:modified xsi:type="dcterms:W3CDTF">2021-01-11T19:36:40Z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TC010188041033</vt:lpwstr>
  </property>
</Properties>
</file>