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Masters/slideMaster20.xml" ContentType="application/vnd.openxmlformats-officedocument.presentationml.slideMaster+xml"/>
  <Override PartName="/ppt/slideMasters/slideMaster2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theme/theme6.xml" ContentType="application/vnd.openxmlformats-officedocument.theme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7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8.xml" ContentType="application/vnd.openxmlformats-officedocument.theme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9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1.xml" ContentType="application/vnd.openxmlformats-officedocument.theme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theme/theme12.xml" ContentType="application/vnd.openxmlformats-officedocument.theme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13.xml" ContentType="application/vnd.openxmlformats-officedocument.theme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theme/theme14.xml" ContentType="application/vnd.openxmlformats-officedocument.theme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theme/theme15.xml" ContentType="application/vnd.openxmlformats-officedocument.theme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theme/theme16.xml" ContentType="application/vnd.openxmlformats-officedocument.theme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theme/theme17.xml" ContentType="application/vnd.openxmlformats-officedocument.theme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theme/theme18.xml" ContentType="application/vnd.openxmlformats-officedocument.theme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slideLayouts/slideLayout210.xml" ContentType="application/vnd.openxmlformats-officedocument.presentationml.slideLayout+xml"/>
  <Override PartName="/ppt/slideLayouts/slideLayout211.xml" ContentType="application/vnd.openxmlformats-officedocument.presentationml.slideLayout+xml"/>
  <Override PartName="/ppt/slideLayouts/slideLayout212.xml" ContentType="application/vnd.openxmlformats-officedocument.presentationml.slideLayout+xml"/>
  <Override PartName="/ppt/slideLayouts/slideLayout213.xml" ContentType="application/vnd.openxmlformats-officedocument.presentationml.slideLayout+xml"/>
  <Override PartName="/ppt/slideLayouts/slideLayout214.xml" ContentType="application/vnd.openxmlformats-officedocument.presentationml.slideLayout+xml"/>
  <Override PartName="/ppt/slideLayouts/slideLayout215.xml" ContentType="application/vnd.openxmlformats-officedocument.presentationml.slideLayout+xml"/>
  <Override PartName="/ppt/theme/theme19.xml" ContentType="application/vnd.openxmlformats-officedocument.theme+xml"/>
  <Override PartName="/ppt/slideLayouts/slideLayout216.xml" ContentType="application/vnd.openxmlformats-officedocument.presentationml.slideLayout+xml"/>
  <Override PartName="/ppt/slideLayouts/slideLayout217.xml" ContentType="application/vnd.openxmlformats-officedocument.presentationml.slideLayout+xml"/>
  <Override PartName="/ppt/slideLayouts/slideLayout218.xml" ContentType="application/vnd.openxmlformats-officedocument.presentationml.slideLayout+xml"/>
  <Override PartName="/ppt/slideLayouts/slideLayout219.xml" ContentType="application/vnd.openxmlformats-officedocument.presentationml.slideLayout+xml"/>
  <Override PartName="/ppt/slideLayouts/slideLayout220.xml" ContentType="application/vnd.openxmlformats-officedocument.presentationml.slideLayout+xml"/>
  <Override PartName="/ppt/slideLayouts/slideLayout221.xml" ContentType="application/vnd.openxmlformats-officedocument.presentationml.slideLayout+xml"/>
  <Override PartName="/ppt/slideLayouts/slideLayout222.xml" ContentType="application/vnd.openxmlformats-officedocument.presentationml.slideLayout+xml"/>
  <Override PartName="/ppt/slideLayouts/slideLayout223.xml" ContentType="application/vnd.openxmlformats-officedocument.presentationml.slideLayout+xml"/>
  <Override PartName="/ppt/slideLayouts/slideLayout224.xml" ContentType="application/vnd.openxmlformats-officedocument.presentationml.slideLayout+xml"/>
  <Override PartName="/ppt/slideLayouts/slideLayout225.xml" ContentType="application/vnd.openxmlformats-officedocument.presentationml.slideLayout+xml"/>
  <Override PartName="/ppt/slideLayouts/slideLayout226.xml" ContentType="application/vnd.openxmlformats-officedocument.presentationml.slideLayout+xml"/>
  <Override PartName="/ppt/theme/theme20.xml" ContentType="application/vnd.openxmlformats-officedocument.theme+xml"/>
  <Override PartName="/ppt/slideLayouts/slideLayout227.xml" ContentType="application/vnd.openxmlformats-officedocument.presentationml.slideLayout+xml"/>
  <Override PartName="/ppt/slideLayouts/slideLayout228.xml" ContentType="application/vnd.openxmlformats-officedocument.presentationml.slideLayout+xml"/>
  <Override PartName="/ppt/slideLayouts/slideLayout229.xml" ContentType="application/vnd.openxmlformats-officedocument.presentationml.slideLayout+xml"/>
  <Override PartName="/ppt/slideLayouts/slideLayout230.xml" ContentType="application/vnd.openxmlformats-officedocument.presentationml.slideLayout+xml"/>
  <Override PartName="/ppt/slideLayouts/slideLayout231.xml" ContentType="application/vnd.openxmlformats-officedocument.presentationml.slideLayout+xml"/>
  <Override PartName="/ppt/slideLayouts/slideLayout232.xml" ContentType="application/vnd.openxmlformats-officedocument.presentationml.slideLayout+xml"/>
  <Override PartName="/ppt/slideLayouts/slideLayout233.xml" ContentType="application/vnd.openxmlformats-officedocument.presentationml.slideLayout+xml"/>
  <Override PartName="/ppt/slideLayouts/slideLayout234.xml" ContentType="application/vnd.openxmlformats-officedocument.presentationml.slideLayout+xml"/>
  <Override PartName="/ppt/slideLayouts/slideLayout235.xml" ContentType="application/vnd.openxmlformats-officedocument.presentationml.slideLayout+xml"/>
  <Override PartName="/ppt/slideLayouts/slideLayout236.xml" ContentType="application/vnd.openxmlformats-officedocument.presentationml.slideLayout+xml"/>
  <Override PartName="/ppt/slideLayouts/slideLayout237.xml" ContentType="application/vnd.openxmlformats-officedocument.presentationml.slideLayout+xml"/>
  <Override PartName="/ppt/theme/theme21.xml" ContentType="application/vnd.openxmlformats-officedocument.theme+xml"/>
  <Override PartName="/ppt/theme/theme2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3" r:id="rId3"/>
    <p:sldMasterId id="2147483685" r:id="rId4"/>
    <p:sldMasterId id="2147483697" r:id="rId5"/>
    <p:sldMasterId id="2147483709" r:id="rId6"/>
    <p:sldMasterId id="2147483721" r:id="rId7"/>
    <p:sldMasterId id="2147483734" r:id="rId8"/>
    <p:sldMasterId id="2147483747" r:id="rId9"/>
    <p:sldMasterId id="2147483760" r:id="rId10"/>
    <p:sldMasterId id="2147483773" r:id="rId11"/>
    <p:sldMasterId id="2147483798" r:id="rId12"/>
    <p:sldMasterId id="2147483810" r:id="rId13"/>
    <p:sldMasterId id="2147483822" r:id="rId14"/>
    <p:sldMasterId id="2147483834" r:id="rId15"/>
    <p:sldMasterId id="2147483846" r:id="rId16"/>
    <p:sldMasterId id="2147483858" r:id="rId17"/>
    <p:sldMasterId id="2147483870" r:id="rId18"/>
    <p:sldMasterId id="2147483882" r:id="rId19"/>
    <p:sldMasterId id="2147483894" r:id="rId20"/>
    <p:sldMasterId id="2147483906" r:id="rId21"/>
  </p:sldMasterIdLst>
  <p:notesMasterIdLst>
    <p:notesMasterId r:id="rId45"/>
  </p:notesMasterIdLst>
  <p:sldIdLst>
    <p:sldId id="275" r:id="rId22"/>
    <p:sldId id="274" r:id="rId23"/>
    <p:sldId id="300" r:id="rId24"/>
    <p:sldId id="277" r:id="rId25"/>
    <p:sldId id="278" r:id="rId26"/>
    <p:sldId id="279" r:id="rId27"/>
    <p:sldId id="280" r:id="rId28"/>
    <p:sldId id="281" r:id="rId29"/>
    <p:sldId id="282" r:id="rId30"/>
    <p:sldId id="295" r:id="rId31"/>
    <p:sldId id="283" r:id="rId32"/>
    <p:sldId id="284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9" r:id="rId43"/>
    <p:sldId id="298" r:id="rId44"/>
  </p:sldIdLst>
  <p:sldSz cx="9144000" cy="6858000" type="screen4x3"/>
  <p:notesSz cx="6858000" cy="9144000"/>
  <p:custDataLst>
    <p:tags r:id="rId46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5.xml"/><Relationship Id="rId39" Type="http://schemas.openxmlformats.org/officeDocument/2006/relationships/slide" Target="slides/slide18.xml"/><Relationship Id="rId21" Type="http://schemas.openxmlformats.org/officeDocument/2006/relationships/slideMaster" Target="slideMasters/slideMaster21.xml"/><Relationship Id="rId34" Type="http://schemas.openxmlformats.org/officeDocument/2006/relationships/slide" Target="slides/slide13.xml"/><Relationship Id="rId42" Type="http://schemas.openxmlformats.org/officeDocument/2006/relationships/slide" Target="slides/slide2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9" Type="http://schemas.openxmlformats.org/officeDocument/2006/relationships/slide" Target="slides/slide8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40" Type="http://schemas.openxmlformats.org/officeDocument/2006/relationships/slide" Target="slides/slide19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49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0.xml"/><Relationship Id="rId44" Type="http://schemas.openxmlformats.org/officeDocument/2006/relationships/slide" Target="slides/slide23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slide" Target="slides/slide22.xml"/><Relationship Id="rId48" Type="http://schemas.openxmlformats.org/officeDocument/2006/relationships/viewProps" Target="viewProps.xml"/><Relationship Id="rId8" Type="http://schemas.openxmlformats.org/officeDocument/2006/relationships/slideMaster" Target="slideMasters/slideMaster8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46" Type="http://schemas.openxmlformats.org/officeDocument/2006/relationships/tags" Target="tags/tag1.xml"/><Relationship Id="rId20" Type="http://schemas.openxmlformats.org/officeDocument/2006/relationships/slideMaster" Target="slideMasters/slideMaster20.xml"/><Relationship Id="rId41" Type="http://schemas.openxmlformats.org/officeDocument/2006/relationships/slide" Target="slides/slide2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1DEB95-BE9F-47D6-B0D8-06349BB40B7C}" type="datetimeFigureOut">
              <a:rPr lang="en-US" smtClean="0"/>
              <a:t>5/1/2021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6E4C9F3-6CBC-44F7-8145-9B8A181D96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5699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D7E445B7-143D-4F56-8425-A053B14711DA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9014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EB45A8C3-98F9-47A3-B729-32A668F64A63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10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97985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909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890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C3DF3F45-3595-4881-BC1B-D192E17AF129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11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413094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113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911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0D3CDBAD-7359-4A0A-A1DA-5F10679CFCA2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12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48699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523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952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E3C9E3F8-37AD-4BF5-925D-1A7152533219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13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374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728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972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57EB1397-52C8-4995-AA50-B403083E3108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14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535169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E7A962D6-69C9-42AF-9104-E7E22E5F0542}" type="slidenum">
              <a:rPr lang="en-US" altLang="en-US" sz="1200" smtClean="0">
                <a:solidFill>
                  <a:srgbClr val="000000"/>
                </a:solidFill>
                <a:latin typeface="Arial" panose="020B0604020202020204" pitchFamily="34" charset="0"/>
              </a:rPr>
              <a:pPr algn="r"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 altLang="en-US" sz="1200" smtClean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9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41710879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137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1013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A3C09C8C-6791-44AE-8C5A-F12200AAB13D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16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45297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342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1034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9DB969A1-40A2-4BE2-90DD-9457A6FE4D21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17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565718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547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1054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9EF87084-CAFA-4643-B5AE-9F58AFCCEE91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18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1895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752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1075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263D4848-02F8-44B1-9FDE-F205499095C0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19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8209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4C9F3-6CBC-44F7-8145-9B8A181D963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288905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957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1095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005E1BC2-D165-429F-87FE-E149D4ACD276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20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72740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1619" name="Rectangle 3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vi-VN" altLang="en-US" smtClean="0"/>
          </a:p>
        </p:txBody>
      </p:sp>
    </p:spTree>
    <p:extLst>
      <p:ext uri="{BB962C8B-B14F-4D97-AF65-F5344CB8AC3E}">
        <p14:creationId xmlns:p14="http://schemas.microsoft.com/office/powerpoint/2010/main" val="3527941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altLang="en-US" smtClean="0"/>
          </a:p>
        </p:txBody>
      </p:sp>
      <p:sp>
        <p:nvSpPr>
          <p:cNvPr id="7066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2F01EFC6-E927-4637-B0AD-F32CF44322DD}" type="slidenum">
              <a:rPr lang="en-US" altLang="en-US">
                <a:solidFill>
                  <a:prstClr val="black"/>
                </a:solidFill>
                <a:latin typeface=".VnSouthern" panose="020B7200000000000000" pitchFamily="34" charset="0"/>
              </a:rPr>
              <a:pPr eaLnBrk="1" hangingPunct="1"/>
              <a:t>22</a:t>
            </a:fld>
            <a:endParaRPr lang="en-US" altLang="en-US">
              <a:solidFill>
                <a:prstClr val="black"/>
              </a:solidFill>
              <a:latin typeface=".VnSouthern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642090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altLang="en-US" smtClean="0"/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E8CB73AB-58B7-4FC4-9BAE-719C3207CF79}" type="slidenum">
              <a:rPr lang="en-US" altLang="en-US">
                <a:solidFill>
                  <a:prstClr val="black"/>
                </a:solidFill>
                <a:latin typeface=".VnSouthern" panose="020B7200000000000000" pitchFamily="34" charset="0"/>
              </a:rPr>
              <a:pPr eaLnBrk="1" hangingPunct="1"/>
              <a:t>23</a:t>
            </a:fld>
            <a:endParaRPr lang="en-US" altLang="en-US">
              <a:solidFill>
                <a:prstClr val="black"/>
              </a:solidFill>
              <a:latin typeface=".VnSouthern" panose="020B72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398762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6E4C9F3-6CBC-44F7-8145-9B8A181D963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9177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680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768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B0975618-39D0-4A2B-8980-E590E8BA7383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4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32576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788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EB45A8C3-98F9-47A3-B729-32A668F64A63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5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75471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0899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809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48DC1A5C-2622-4C6E-89F3-CA442D40F7D1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6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65755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2947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829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574FE7E5-8381-41A5-B810-C01BBD6D7069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7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04102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4995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849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A9C67949-ADAB-4AFD-AE1C-E03FA8584C44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8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94105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87043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en-US" smtClean="0"/>
          </a:p>
        </p:txBody>
      </p:sp>
      <p:sp>
        <p:nvSpPr>
          <p:cNvPr id="870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  <a:cs typeface="Times New Roman" panose="02020603050405020304" pitchFamily="18" charset="0"/>
              </a:defRPr>
            </a:lvl9pPr>
          </a:lstStyle>
          <a:p>
            <a:fld id="{DA2CE0D1-5B82-44DE-A703-89D9379329C3}" type="slidenum"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</a:rPr>
              <a:pPr/>
              <a:t>9</a:t>
            </a:fld>
            <a:endParaRPr lang="en-US" altLang="en-US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45311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0.xml"/></Relationships>
</file>

<file path=ppt/slideLayouts/_rels/slideLayout2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73C-A195-46E5-8A67-12081DE5C723}" type="datetimeFigureOut">
              <a:rPr lang="en-US" smtClean="0"/>
              <a:pPr/>
              <a:t>5/1/2021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DAB8-0FA7-49F1-B3B6-F39E1B5746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9856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73C-A195-46E5-8A67-12081DE5C723}" type="datetimeFigureOut">
              <a:rPr lang="en-US" smtClean="0"/>
              <a:pPr/>
              <a:t>5/1/2021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DAB8-0FA7-49F1-B3B6-F39E1B5746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81704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D047CFD5-3F95-4A3E-BE11-E55DA2EC0B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86773556"/>
      </p:ext>
    </p:extLst>
  </p:cSld>
  <p:clrMapOvr>
    <a:masterClrMapping/>
  </p:clrMapOvr>
  <p:transition spd="slow">
    <p:sndAc>
      <p:endSnd/>
    </p:sndAc>
  </p:transition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824A744-25FF-4911-9D2A-2082C77A5A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60548649"/>
      </p:ext>
    </p:extLst>
  </p:cSld>
  <p:clrMapOvr>
    <a:masterClrMapping/>
  </p:clrMapOvr>
  <p:transition spd="slow">
    <p:sndAc>
      <p:endSnd/>
    </p:sndAc>
  </p:transition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7C4F9A35-ADA5-47F4-A13B-D8DE97967E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5103178"/>
      </p:ext>
    </p:extLst>
  </p:cSld>
  <p:clrMapOvr>
    <a:masterClrMapping/>
  </p:clrMapOvr>
  <p:transition spd="slow">
    <p:sndAc>
      <p:endSnd/>
    </p:sndAc>
  </p:transition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451041CE-3534-4910-BC8F-96920E6612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7448709"/>
      </p:ext>
    </p:extLst>
  </p:cSld>
  <p:clrMapOvr>
    <a:masterClrMapping/>
  </p:clrMapOvr>
  <p:transition spd="slow">
    <p:sndAc>
      <p:endSnd/>
    </p:sndAc>
  </p:transition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E26A0C35-7DD5-43DF-99D5-5CDDD9D93B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07345596"/>
      </p:ext>
    </p:extLst>
  </p:cSld>
  <p:clrMapOvr>
    <a:masterClrMapping/>
  </p:clrMapOvr>
  <p:transition spd="slow">
    <p:sndAc>
      <p:endSnd/>
    </p:sndAc>
  </p:transition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D2A2113-2282-4667-9C01-570ED319C8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2213092"/>
      </p:ext>
    </p:extLst>
  </p:cSld>
  <p:clrMapOvr>
    <a:masterClrMapping/>
  </p:clrMapOvr>
  <p:transition spd="slow"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BECF9AB3-0474-4102-AB1F-652C41374C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74765445"/>
      </p:ext>
    </p:extLst>
  </p:cSld>
  <p:clrMapOvr>
    <a:masterClrMapping/>
  </p:clrMapOvr>
  <p:transition spd="slow">
    <p:sndAc>
      <p:endSnd/>
    </p:sndAc>
  </p:transition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7EA995AF-3E0A-40F6-A61D-812BFF87F7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53855565"/>
      </p:ext>
    </p:extLst>
  </p:cSld>
  <p:clrMapOvr>
    <a:masterClrMapping/>
  </p:clrMapOvr>
  <p:transition spd="slow">
    <p:sndAc>
      <p:endSnd/>
    </p:sndAc>
  </p:transition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9ED502F6-CFA3-4FA6-96B8-0706041605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1522273"/>
      </p:ext>
    </p:extLst>
  </p:cSld>
  <p:clrMapOvr>
    <a:masterClrMapping/>
  </p:clrMapOvr>
  <p:transition spd="slow">
    <p:sndAc>
      <p:endSnd/>
    </p:sndAc>
  </p:transition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E304F379-C318-4FD6-BD01-87B1FCFD79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3909914"/>
      </p:ext>
    </p:extLst>
  </p:cSld>
  <p:clrMapOvr>
    <a:masterClrMapping/>
  </p:clrMapOvr>
  <p:transition spd="slow">
    <p:sndAc>
      <p:endSnd/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73C-A195-46E5-8A67-12081DE5C723}" type="datetimeFigureOut">
              <a:rPr lang="en-US" smtClean="0"/>
              <a:pPr/>
              <a:t>5/1/2021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DAB8-0FA7-49F1-B3B6-F39E1B5746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254718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7A33806-E92C-4BF5-B2D1-BFA8BB8E2F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64162075"/>
      </p:ext>
    </p:extLst>
  </p:cSld>
  <p:clrMapOvr>
    <a:masterClrMapping/>
  </p:clrMapOvr>
  <p:transition spd="slow">
    <p:sndAc>
      <p:endSnd/>
    </p:sndAc>
  </p:transition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FEA812B-9820-49AA-9566-4FA29ACD53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61199145"/>
      </p:ext>
    </p:extLst>
  </p:cSld>
  <p:clrMapOvr>
    <a:masterClrMapping/>
  </p:clrMapOvr>
  <p:transition spd="slow">
    <p:sndAc>
      <p:endSnd/>
    </p:sndAc>
  </p:transition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D047CFD5-3F95-4A3E-BE11-E55DA2EC0B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10025666"/>
      </p:ext>
    </p:extLst>
  </p:cSld>
  <p:clrMapOvr>
    <a:masterClrMapping/>
  </p:clrMapOvr>
  <p:transition spd="slow">
    <p:sndAc>
      <p:endSnd/>
    </p:sndAc>
  </p:transition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824A744-25FF-4911-9D2A-2082C77A5A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59192732"/>
      </p:ext>
    </p:extLst>
  </p:cSld>
  <p:clrMapOvr>
    <a:masterClrMapping/>
  </p:clrMapOvr>
  <p:transition spd="slow">
    <p:sndAc>
      <p:endSnd/>
    </p:sndAc>
  </p:transition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7C4F9A35-ADA5-47F4-A13B-D8DE97967E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0921852"/>
      </p:ext>
    </p:extLst>
  </p:cSld>
  <p:clrMapOvr>
    <a:masterClrMapping/>
  </p:clrMapOvr>
  <p:transition spd="slow">
    <p:sndAc>
      <p:endSnd/>
    </p:sndAc>
  </p:transition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451041CE-3534-4910-BC8F-96920E6612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0468682"/>
      </p:ext>
    </p:extLst>
  </p:cSld>
  <p:clrMapOvr>
    <a:masterClrMapping/>
  </p:clrMapOvr>
  <p:transition spd="slow">
    <p:sndAc>
      <p:endSnd/>
    </p:sndAc>
  </p:transition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E26A0C35-7DD5-43DF-99D5-5CDDD9D93B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477474644"/>
      </p:ext>
    </p:extLst>
  </p:cSld>
  <p:clrMapOvr>
    <a:masterClrMapping/>
  </p:clrMapOvr>
  <p:transition spd="slow">
    <p:sndAc>
      <p:endSnd/>
    </p:sndAc>
  </p:transition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D2A2113-2282-4667-9C01-570ED319C8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2674012"/>
      </p:ext>
    </p:extLst>
  </p:cSld>
  <p:clrMapOvr>
    <a:masterClrMapping/>
  </p:clrMapOvr>
  <p:transition spd="slow"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BECF9AB3-0474-4102-AB1F-652C41374C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4512359"/>
      </p:ext>
    </p:extLst>
  </p:cSld>
  <p:clrMapOvr>
    <a:masterClrMapping/>
  </p:clrMapOvr>
  <p:transition spd="slow">
    <p:sndAc>
      <p:endSnd/>
    </p:sndAc>
  </p:transition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7EA995AF-3E0A-40F6-A61D-812BFF87F7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0213467"/>
      </p:ext>
    </p:extLst>
  </p:cSld>
  <p:clrMapOvr>
    <a:masterClrMapping/>
  </p:clrMapOvr>
  <p:transition spd="slow">
    <p:sndAc>
      <p:endSnd/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B983966C-C387-4641-9BBB-823126B309E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17324746"/>
      </p:ext>
    </p:extLst>
  </p:cSld>
  <p:clrMapOvr>
    <a:masterClrMapping/>
  </p:clrMapOvr>
  <p:transition spd="slow">
    <p:sndAc>
      <p:endSnd/>
    </p:sndAc>
  </p:transition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9ED502F6-CFA3-4FA6-96B8-0706041605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66485586"/>
      </p:ext>
    </p:extLst>
  </p:cSld>
  <p:clrMapOvr>
    <a:masterClrMapping/>
  </p:clrMapOvr>
  <p:transition spd="slow">
    <p:sndAc>
      <p:endSnd/>
    </p:sndAc>
  </p:transition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E304F379-C318-4FD6-BD01-87B1FCFD79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3539746"/>
      </p:ext>
    </p:extLst>
  </p:cSld>
  <p:clrMapOvr>
    <a:masterClrMapping/>
  </p:clrMapOvr>
  <p:transition spd="slow">
    <p:sndAc>
      <p:endSnd/>
    </p:sndAc>
  </p:transition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7A33806-E92C-4BF5-B2D1-BFA8BB8E2F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12737230"/>
      </p:ext>
    </p:extLst>
  </p:cSld>
  <p:clrMapOvr>
    <a:masterClrMapping/>
  </p:clrMapOvr>
  <p:transition spd="slow">
    <p:sndAc>
      <p:endSnd/>
    </p:sndAc>
  </p:transition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FEA812B-9820-49AA-9566-4FA29ACD53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5253782"/>
      </p:ext>
    </p:extLst>
  </p:cSld>
  <p:clrMapOvr>
    <a:masterClrMapping/>
  </p:clrMapOvr>
  <p:transition spd="slow">
    <p:sndAc>
      <p:endSnd/>
    </p:sndAc>
  </p:transition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D047CFD5-3F95-4A3E-BE11-E55DA2EC0B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04668302"/>
      </p:ext>
    </p:extLst>
  </p:cSld>
  <p:clrMapOvr>
    <a:masterClrMapping/>
  </p:clrMapOvr>
  <p:transition spd="slow">
    <p:sndAc>
      <p:endSnd/>
    </p:sndAc>
  </p:transition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824A744-25FF-4911-9D2A-2082C77A5A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9908645"/>
      </p:ext>
    </p:extLst>
  </p:cSld>
  <p:clrMapOvr>
    <a:masterClrMapping/>
  </p:clrMapOvr>
  <p:transition spd="slow">
    <p:sndAc>
      <p:endSnd/>
    </p:sndAc>
  </p:transition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7C4F9A35-ADA5-47F4-A13B-D8DE97967E1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91856237"/>
      </p:ext>
    </p:extLst>
  </p:cSld>
  <p:clrMapOvr>
    <a:masterClrMapping/>
  </p:clrMapOvr>
  <p:transition spd="slow">
    <p:sndAc>
      <p:endSnd/>
    </p:sndAc>
  </p:transition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451041CE-3534-4910-BC8F-96920E6612F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126718"/>
      </p:ext>
    </p:extLst>
  </p:cSld>
  <p:clrMapOvr>
    <a:masterClrMapping/>
  </p:clrMapOvr>
  <p:transition spd="slow">
    <p:sndAc>
      <p:endSnd/>
    </p:sndAc>
  </p:transition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25375-1627-472E-A273-3AF88DF60F4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3938870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9CF74-5AEF-4EDF-BD7C-EB48B6828EE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79490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559354AA-93F3-4F3B-97D4-72E313E8CAD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65439694"/>
      </p:ext>
    </p:extLst>
  </p:cSld>
  <p:clrMapOvr>
    <a:masterClrMapping/>
  </p:clrMapOvr>
  <p:transition spd="slow"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9AA8C-E4E0-419C-9E4E-9CA63F75CE7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033904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F722-B23E-4130-B5CE-CF8B81551CE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6892256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6C18F-AAC8-4B94-9E7E-9D8C786E2F5F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488853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8A9BF-6076-4420-BDBC-27F090F6B11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332707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2AD62-146E-47CD-96EE-23C2D56D221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3144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DCC4C-030C-4780-8673-E6A3D492A077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8904305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D0AE5-7F44-46DC-98C2-B33160C44402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924482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97F1D-B8ED-4D1A-ADE1-F9F71222B90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500052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13B7B-5985-4655-82BA-B1B7527E1DE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060301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25375-1627-472E-A273-3AF88DF60F4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52845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379A87A9-0246-4883-B0DF-9E373711C46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5231408"/>
      </p:ext>
    </p:extLst>
  </p:cSld>
  <p:clrMapOvr>
    <a:masterClrMapping/>
  </p:clrMapOvr>
  <p:transition spd="slow">
    <p:sndAc>
      <p:endSnd/>
    </p:sndAc>
  </p:transition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9CF74-5AEF-4EDF-BD7C-EB48B6828EE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9647458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9AA8C-E4E0-419C-9E4E-9CA63F75CE7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092570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F722-B23E-4130-B5CE-CF8B81551CE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5841987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6C18F-AAC8-4B94-9E7E-9D8C786E2F5F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36439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8A9BF-6076-4420-BDBC-27F090F6B11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358908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2AD62-146E-47CD-96EE-23C2D56D221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02795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DCC4C-030C-4780-8673-E6A3D492A077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7292124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D0AE5-7F44-46DC-98C2-B33160C44402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539723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97F1D-B8ED-4D1A-ADE1-F9F71222B90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6941592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13B7B-5985-4655-82BA-B1B7527E1DE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44146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354A60CF-A711-408F-8C89-37D91FD324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26432263"/>
      </p:ext>
    </p:extLst>
  </p:cSld>
  <p:clrMapOvr>
    <a:masterClrMapping/>
  </p:clrMapOvr>
  <p:transition spd="slow">
    <p:sndAc>
      <p:endSnd/>
    </p:sndAc>
  </p:transition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25375-1627-472E-A273-3AF88DF60F4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388204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9CF74-5AEF-4EDF-BD7C-EB48B6828EE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583247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9AA8C-E4E0-419C-9E4E-9CA63F75CE7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6217997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F722-B23E-4130-B5CE-CF8B81551CE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478060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6C18F-AAC8-4B94-9E7E-9D8C786E2F5F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233850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8A9BF-6076-4420-BDBC-27F090F6B11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2706315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2AD62-146E-47CD-96EE-23C2D56D221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74459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DCC4C-030C-4780-8673-E6A3D492A077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9714645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D0AE5-7F44-46DC-98C2-B33160C44402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1487368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97F1D-B8ED-4D1A-ADE1-F9F71222B90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063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49B544AB-75BD-47C9-B8BE-778A154CCD4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66167178"/>
      </p:ext>
    </p:extLst>
  </p:cSld>
  <p:clrMapOvr>
    <a:masterClrMapping/>
  </p:clrMapOvr>
  <p:transition spd="slow">
    <p:sndAc>
      <p:endSnd/>
    </p:sndAc>
  </p:transition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13B7B-5985-4655-82BA-B1B7527E1DE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34608928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25375-1627-472E-A273-3AF88DF60F4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6558685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9CF74-5AEF-4EDF-BD7C-EB48B6828EE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276267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9AA8C-E4E0-419C-9E4E-9CA63F75CE7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1902746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F722-B23E-4130-B5CE-CF8B81551CE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112687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6C18F-AAC8-4B94-9E7E-9D8C786E2F5F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83595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8A9BF-6076-4420-BDBC-27F090F6B11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1277614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2AD62-146E-47CD-96EE-23C2D56D221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3125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DCC4C-030C-4780-8673-E6A3D492A077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92039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D0AE5-7F44-46DC-98C2-B33160C44402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57004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18620D24-D6C0-45DC-96DE-2427A6DE275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1488292"/>
      </p:ext>
    </p:extLst>
  </p:cSld>
  <p:clrMapOvr>
    <a:masterClrMapping/>
  </p:clrMapOvr>
  <p:transition spd="slow">
    <p:sndAc>
      <p:endSnd/>
    </p:sndAc>
  </p:transition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97F1D-B8ED-4D1A-ADE1-F9F71222B90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5413878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13B7B-5985-4655-82BA-B1B7527E1DE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913308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25375-1627-472E-A273-3AF88DF60F4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4864806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9CF74-5AEF-4EDF-BD7C-EB48B6828EE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016110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9AA8C-E4E0-419C-9E4E-9CA63F75CE7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472406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F722-B23E-4130-B5CE-CF8B81551CE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9720722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6C18F-AAC8-4B94-9E7E-9D8C786E2F5F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400296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8A9BF-6076-4420-BDBC-27F090F6B11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786011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2AD62-146E-47CD-96EE-23C2D56D221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6781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DCC4C-030C-4780-8673-E6A3D492A077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797953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3E653D10-02AB-4F5A-BAEF-F63360ADA48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26942451"/>
      </p:ext>
    </p:extLst>
  </p:cSld>
  <p:clrMapOvr>
    <a:masterClrMapping/>
  </p:clrMapOvr>
  <p:transition spd="slow">
    <p:sndAc>
      <p:endSnd/>
    </p:sndAc>
  </p:transition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D0AE5-7F44-46DC-98C2-B33160C44402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244826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97F1D-B8ED-4D1A-ADE1-F9F71222B90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57661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13B7B-5985-4655-82BA-B1B7527E1DE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796300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25375-1627-472E-A273-3AF88DF60F4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378563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9CF74-5AEF-4EDF-BD7C-EB48B6828EE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4188277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9AA8C-E4E0-419C-9E4E-9CA63F75CE7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639165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F722-B23E-4130-B5CE-CF8B81551CE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1065203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6C18F-AAC8-4B94-9E7E-9D8C786E2F5F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4466939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8A9BF-6076-4420-BDBC-27F090F6B11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743279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2AD62-146E-47CD-96EE-23C2D56D221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86170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B40AA304-936E-4358-8102-C8C2070B2EF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42007238"/>
      </p:ext>
    </p:extLst>
  </p:cSld>
  <p:clrMapOvr>
    <a:masterClrMapping/>
  </p:clrMapOvr>
  <p:transition spd="slow">
    <p:sndAc>
      <p:endSnd/>
    </p:sndAc>
  </p:transition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DCC4C-030C-4780-8673-E6A3D492A077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83200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D0AE5-7F44-46DC-98C2-B33160C44402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7443362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97F1D-B8ED-4D1A-ADE1-F9F71222B90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985241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13B7B-5985-4655-82BA-B1B7527E1DE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367457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25375-1627-472E-A273-3AF88DF60F4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317893"/>
      </p:ext>
    </p:extLst>
  </p:cSld>
  <p:clrMapOvr>
    <a:masterClrMapping/>
  </p:clrMapOvr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9CF74-5AEF-4EDF-BD7C-EB48B6828EE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941261"/>
      </p:ext>
    </p:extLst>
  </p:cSld>
  <p:clrMapOvr>
    <a:masterClrMapping/>
  </p:clrMapOvr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9AA8C-E4E0-419C-9E4E-9CA63F75CE7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953543"/>
      </p:ext>
    </p:extLst>
  </p:cSld>
  <p:clrMapOvr>
    <a:masterClrMapping/>
  </p:clrMapOvr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F722-B23E-4130-B5CE-CF8B81551CE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1747010"/>
      </p:ext>
    </p:extLst>
  </p:cSld>
  <p:clrMapOvr>
    <a:masterClrMapping/>
  </p:clrMapOvr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6C18F-AAC8-4B94-9E7E-9D8C786E2F5F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4671544"/>
      </p:ext>
    </p:extLst>
  </p:cSld>
  <p:clrMapOvr>
    <a:masterClrMapping/>
  </p:clrMapOvr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8A9BF-6076-4420-BDBC-27F090F6B11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55075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73C-A195-46E5-8A67-12081DE5C723}" type="datetimeFigureOut">
              <a:rPr lang="en-US" smtClean="0"/>
              <a:pPr/>
              <a:t>5/1/2021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DAB8-0FA7-49F1-B3B6-F39E1B5746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4638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7231E711-D52C-4C1F-9304-DEA58409EEA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6410175"/>
      </p:ext>
    </p:extLst>
  </p:cSld>
  <p:clrMapOvr>
    <a:masterClrMapping/>
  </p:clrMapOvr>
  <p:transition spd="slow">
    <p:sndAc>
      <p:endSnd/>
    </p:sndAc>
  </p:transition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2AD62-146E-47CD-96EE-23C2D56D221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7703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DCC4C-030C-4780-8673-E6A3D492A077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121793"/>
      </p:ext>
    </p:extLst>
  </p:cSld>
  <p:clrMapOvr>
    <a:masterClrMapping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D0AE5-7F44-46DC-98C2-B33160C44402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2482915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97F1D-B8ED-4D1A-ADE1-F9F71222B90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5295674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13B7B-5985-4655-82BA-B1B7527E1DE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244986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25375-1627-472E-A273-3AF88DF60F4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673402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9CF74-5AEF-4EDF-BD7C-EB48B6828EE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109445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9AA8C-E4E0-419C-9E4E-9CA63F75CE7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9954958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F722-B23E-4130-B5CE-CF8B81551CE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136142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6C18F-AAC8-4B94-9E7E-9D8C786E2F5F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07386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1A14266B-CD5F-4D0B-82C2-88F66DB09F4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93061035"/>
      </p:ext>
    </p:extLst>
  </p:cSld>
  <p:clrMapOvr>
    <a:masterClrMapping/>
  </p:clrMapOvr>
  <p:transition spd="slow">
    <p:sndAc>
      <p:endSnd/>
    </p:sndAc>
  </p:transition>
</p:sldLayout>
</file>

<file path=ppt/slideLayouts/slideLayout2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8A9BF-6076-4420-BDBC-27F090F6B11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7411851"/>
      </p:ext>
    </p:extLst>
  </p:cSld>
  <p:clrMapOvr>
    <a:masterClrMapping/>
  </p:clrMapOvr>
</p:sldLayout>
</file>

<file path=ppt/slideLayouts/slideLayout2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2AD62-146E-47CD-96EE-23C2D56D221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3944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DCC4C-030C-4780-8673-E6A3D492A077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530300"/>
      </p:ext>
    </p:extLst>
  </p:cSld>
  <p:clrMapOvr>
    <a:masterClrMapping/>
  </p:clrMapOvr>
</p:sldLayout>
</file>

<file path=ppt/slideLayouts/slideLayout2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D0AE5-7F44-46DC-98C2-B33160C44402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7394660"/>
      </p:ext>
    </p:extLst>
  </p:cSld>
  <p:clrMapOvr>
    <a:masterClrMapping/>
  </p:clrMapOvr>
</p:sldLayout>
</file>

<file path=ppt/slideLayouts/slideLayout2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97F1D-B8ED-4D1A-ADE1-F9F71222B90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894750"/>
      </p:ext>
    </p:extLst>
  </p:cSld>
  <p:clrMapOvr>
    <a:masterClrMapping/>
  </p:clrMapOvr>
</p:sldLayout>
</file>

<file path=ppt/slideLayouts/slideLayout2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13B7B-5985-4655-82BA-B1B7527E1DE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409419"/>
      </p:ext>
    </p:extLst>
  </p:cSld>
  <p:clrMapOvr>
    <a:masterClrMapping/>
  </p:clrMapOvr>
</p:sldLayout>
</file>

<file path=ppt/slideLayouts/slideLayout2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25375-1627-472E-A273-3AF88DF60F4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429505"/>
      </p:ext>
    </p:extLst>
  </p:cSld>
  <p:clrMapOvr>
    <a:masterClrMapping/>
  </p:clrMapOvr>
</p:sldLayout>
</file>

<file path=ppt/slideLayouts/slideLayout2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9CF74-5AEF-4EDF-BD7C-EB48B6828EE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9546642"/>
      </p:ext>
    </p:extLst>
  </p:cSld>
  <p:clrMapOvr>
    <a:masterClrMapping/>
  </p:clrMapOvr>
</p:sldLayout>
</file>

<file path=ppt/slideLayouts/slideLayout2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9AA8C-E4E0-419C-9E4E-9CA63F75CE7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3030784"/>
      </p:ext>
    </p:extLst>
  </p:cSld>
  <p:clrMapOvr>
    <a:masterClrMapping/>
  </p:clrMapOvr>
</p:sldLayout>
</file>

<file path=ppt/slideLayouts/slideLayout2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F722-B23E-4130-B5CE-CF8B81551CE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767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A2861C30-D97B-4094-82F2-B40B8BAC3CB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5366401"/>
      </p:ext>
    </p:extLst>
  </p:cSld>
  <p:clrMapOvr>
    <a:masterClrMapping/>
  </p:clrMapOvr>
  <p:transition spd="slow">
    <p:sndAc>
      <p:endSnd/>
    </p:sndAc>
  </p:transition>
</p:sldLayout>
</file>

<file path=ppt/slideLayouts/slideLayout2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6C18F-AAC8-4B94-9E7E-9D8C786E2F5F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462973"/>
      </p:ext>
    </p:extLst>
  </p:cSld>
  <p:clrMapOvr>
    <a:masterClrMapping/>
  </p:clrMapOvr>
</p:sldLayout>
</file>

<file path=ppt/slideLayouts/slideLayout2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8A9BF-6076-4420-BDBC-27F090F6B11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1671592"/>
      </p:ext>
    </p:extLst>
  </p:cSld>
  <p:clrMapOvr>
    <a:masterClrMapping/>
  </p:clrMapOvr>
</p:sldLayout>
</file>

<file path=ppt/slideLayouts/slideLayout2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2AD62-146E-47CD-96EE-23C2D56D221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96374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DCC4C-030C-4780-8673-E6A3D492A077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9915998"/>
      </p:ext>
    </p:extLst>
  </p:cSld>
  <p:clrMapOvr>
    <a:masterClrMapping/>
  </p:clrMapOvr>
</p:sldLayout>
</file>

<file path=ppt/slideLayouts/slideLayout2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D0AE5-7F44-46DC-98C2-B33160C44402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188060"/>
      </p:ext>
    </p:extLst>
  </p:cSld>
  <p:clrMapOvr>
    <a:masterClrMapping/>
  </p:clrMapOvr>
</p:sldLayout>
</file>

<file path=ppt/slideLayouts/slideLayout2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97F1D-B8ED-4D1A-ADE1-F9F71222B90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0340914"/>
      </p:ext>
    </p:extLst>
  </p:cSld>
  <p:clrMapOvr>
    <a:masterClrMapping/>
  </p:clrMapOvr>
</p:sldLayout>
</file>

<file path=ppt/slideLayouts/slideLayout2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13B7B-5985-4655-82BA-B1B7527E1DE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3197012"/>
      </p:ext>
    </p:extLst>
  </p:cSld>
  <p:clrMapOvr>
    <a:masterClrMapping/>
  </p:clrMapOvr>
</p:sldLayout>
</file>

<file path=ppt/slideLayouts/slideLayout2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A673D3-5970-4BE2-9922-FBC8BF0F185A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9C1339-6F6D-4DD3-8ADD-BFFD34766412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548683127"/>
      </p:ext>
    </p:extLst>
  </p:cSld>
  <p:clrMapOvr>
    <a:masterClrMapping/>
  </p:clrMapOvr>
</p:sldLayout>
</file>

<file path=ppt/slideLayouts/slideLayout2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9638D5-6EA8-4E9D-B0FD-84977488B720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688923-D9A8-4C68-940A-87159F4B1799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325431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48AB4-2714-4B0F-89C0-18131E98958A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EFC70-43FC-4C56-9FA0-5948AB62C20C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34749904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FCD42CE1-B15F-4869-97AE-E9C8CFED324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3831744"/>
      </p:ext>
    </p:extLst>
  </p:cSld>
  <p:clrMapOvr>
    <a:masterClrMapping/>
  </p:clrMapOvr>
  <p:transition spd="slow">
    <p:sndAc>
      <p:endSnd/>
    </p:sndAc>
  </p:transition>
</p:sldLayout>
</file>

<file path=ppt/slideLayouts/slideLayout2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1BBF76-BC4F-4C3C-B885-D9A6C83CEBDC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6951B3-C874-4F84-B675-075091E41AAB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760111791"/>
      </p:ext>
    </p:extLst>
  </p:cSld>
  <p:clrMapOvr>
    <a:masterClrMapping/>
  </p:clrMapOvr>
</p:sldLayout>
</file>

<file path=ppt/slideLayouts/slideLayout2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7D564E-7F65-4C10-B1B5-294857D7BC05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697033-D196-4418-AF11-1269BFD39F45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138369819"/>
      </p:ext>
    </p:extLst>
  </p:cSld>
  <p:clrMapOvr>
    <a:masterClrMapping/>
  </p:clrMapOvr>
</p:sldLayout>
</file>

<file path=ppt/slideLayouts/slideLayout2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BFEC91-0C19-401A-816A-E9D471C9C54C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93BA67D-6A63-4C3E-802B-1518467A372C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695176920"/>
      </p:ext>
    </p:extLst>
  </p:cSld>
  <p:clrMapOvr>
    <a:masterClrMapping/>
  </p:clrMapOvr>
</p:sldLayout>
</file>

<file path=ppt/slideLayouts/slideLayout2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E1FB0-77CF-43BF-ACBC-787FFF00DA9D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B639DD-F7BE-409B-8C34-7A0AFDF39E38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17158067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AAD71-1813-40D1-A1C2-2ACC60B95DEE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227BC8-817A-4277-A3FF-C53DDCF848F3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849570460"/>
      </p:ext>
    </p:extLst>
  </p:cSld>
  <p:clrMapOvr>
    <a:masterClrMapping/>
  </p:clrMapOvr>
</p:sldLayout>
</file>

<file path=ppt/slideLayouts/slideLayout2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157CA-80FA-4A4A-835F-CDFD888A3FCB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FEBA15-F0D3-4ECC-ABDC-B6AD35C721E0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3233459109"/>
      </p:ext>
    </p:extLst>
  </p:cSld>
  <p:clrMapOvr>
    <a:masterClrMapping/>
  </p:clrMapOvr>
</p:sldLayout>
</file>

<file path=ppt/slideLayouts/slideLayout2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3ABC2-31E0-4F3C-8AA6-CB75AA03BF56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69004-CB8E-4798-A2EA-E3996CDB2578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199805921"/>
      </p:ext>
    </p:extLst>
  </p:cSld>
  <p:clrMapOvr>
    <a:masterClrMapping/>
  </p:clrMapOvr>
</p:sldLayout>
</file>

<file path=ppt/slideLayouts/slideLayout2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943BEF-65C3-4D51-9C74-BFDDCC2BA468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6A168EA-852D-4C2B-8208-6AECAB63881D}" type="slidenum">
              <a:rPr lang="vi-VN" altLang="en-US"/>
              <a:pPr/>
              <a:t>‹#›</a:t>
            </a:fld>
            <a:endParaRPr lang="vi-VN" altLang="en-US"/>
          </a:p>
        </p:txBody>
      </p:sp>
    </p:spTree>
    <p:extLst>
      <p:ext uri="{BB962C8B-B14F-4D97-AF65-F5344CB8AC3E}">
        <p14:creationId xmlns:p14="http://schemas.microsoft.com/office/powerpoint/2010/main" val="227055251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25375-1627-472E-A273-3AF88DF60F4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34178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9CF74-5AEF-4EDF-BD7C-EB48B6828EE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106658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9AA8C-E4E0-419C-9E4E-9CA63F75CE7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529987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F722-B23E-4130-B5CE-CF8B81551CE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292571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6C18F-AAC8-4B94-9E7E-9D8C786E2F5F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87714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8A9BF-6076-4420-BDBC-27F090F6B11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040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73C-A195-46E5-8A67-12081DE5C723}" type="datetimeFigureOut">
              <a:rPr lang="en-US" smtClean="0"/>
              <a:pPr/>
              <a:t>5/1/2021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DAB8-0FA7-49F1-B3B6-F39E1B5746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7717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2AD62-146E-47CD-96EE-23C2D56D221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0468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DCC4C-030C-4780-8673-E6A3D492A077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45029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D0AE5-7F44-46DC-98C2-B33160C44402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36236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97F1D-B8ED-4D1A-ADE1-F9F71222B90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65867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13B7B-5985-4655-82BA-B1B7527E1DE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35024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25375-1627-472E-A273-3AF88DF60F4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980905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9CF74-5AEF-4EDF-BD7C-EB48B6828EE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13487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9AA8C-E4E0-419C-9E4E-9CA63F75CE7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854220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F722-B23E-4130-B5CE-CF8B81551CE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674063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6C18F-AAC8-4B94-9E7E-9D8C786E2F5F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905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73C-A195-46E5-8A67-12081DE5C723}" type="datetimeFigureOut">
              <a:rPr lang="en-US" smtClean="0"/>
              <a:pPr/>
              <a:t>5/1/2021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DAB8-0FA7-49F1-B3B6-F39E1B5746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303158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8A9BF-6076-4420-BDBC-27F090F6B11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721122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2AD62-146E-47CD-96EE-23C2D56D221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0840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DCC4C-030C-4780-8673-E6A3D492A077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239044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D0AE5-7F44-46DC-98C2-B33160C44402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683243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97F1D-B8ED-4D1A-ADE1-F9F71222B90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64070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13B7B-5985-4655-82BA-B1B7527E1DE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530378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25375-1627-472E-A273-3AF88DF60F4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51313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9CF74-5AEF-4EDF-BD7C-EB48B6828EE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84058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9AA8C-E4E0-419C-9E4E-9CA63F75CE7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5590418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F722-B23E-4130-B5CE-CF8B81551CE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5896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73C-A195-46E5-8A67-12081DE5C723}" type="datetimeFigureOut">
              <a:rPr lang="en-US" smtClean="0"/>
              <a:pPr/>
              <a:t>5/1/2021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DAB8-0FA7-49F1-B3B6-F39E1B5746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7983310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6C18F-AAC8-4B94-9E7E-9D8C786E2F5F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62276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8A9BF-6076-4420-BDBC-27F090F6B11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5338598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2AD62-146E-47CD-96EE-23C2D56D221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97542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DCC4C-030C-4780-8673-E6A3D492A077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0265047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D0AE5-7F44-46DC-98C2-B33160C44402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0142867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97F1D-B8ED-4D1A-ADE1-F9F71222B90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824169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13B7B-5985-4655-82BA-B1B7527E1DE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67783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125375-1627-472E-A273-3AF88DF60F4A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40751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459CF74-5AEF-4EDF-BD7C-EB48B6828EE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75108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39AA8C-E4E0-419C-9E4E-9CA63F75CE76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920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73C-A195-46E5-8A67-12081DE5C723}" type="datetimeFigureOut">
              <a:rPr lang="en-US" smtClean="0"/>
              <a:pPr/>
              <a:t>5/1/2021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DAB8-0FA7-49F1-B3B6-F39E1B5746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680047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3DF722-B23E-4130-B5CE-CF8B81551CE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6115287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6C18F-AAC8-4B94-9E7E-9D8C786E2F5F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093631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78A9BF-6076-4420-BDBC-27F090F6B110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070316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A82AD62-146E-47CD-96EE-23C2D56D221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865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ADCC4C-030C-4780-8673-E6A3D492A077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948387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BD0AE5-7F44-46DC-98C2-B33160C44402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5842482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597F1D-B8ED-4D1A-ADE1-F9F71222B90C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7326204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B13B7B-5985-4655-82BA-B1B7527E1DE4}" type="slidenum">
              <a:rPr lang="en-US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17295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4B7FD8E7-1006-41B1-BC1F-5A7ED05738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82889123"/>
      </p:ext>
    </p:extLst>
  </p:cSld>
  <p:clrMapOvr>
    <a:masterClrMapping/>
  </p:clrMapOvr>
  <p:transition spd="slow">
    <p:sndAc>
      <p:endSnd/>
    </p:sndAc>
  </p:transition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49687F5E-46BB-48F7-9FF9-24568A49B7F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51467293"/>
      </p:ext>
    </p:extLst>
  </p:cSld>
  <p:clrMapOvr>
    <a:masterClrMapping/>
  </p:clrMapOvr>
  <p:transition spd="slow"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73C-A195-46E5-8A67-12081DE5C723}" type="datetimeFigureOut">
              <a:rPr lang="en-US" smtClean="0"/>
              <a:pPr/>
              <a:t>5/1/2021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DAB8-0FA7-49F1-B3B6-F39E1B5746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28694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AB484018-70D0-4228-938A-E8F061A891C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78678089"/>
      </p:ext>
    </p:extLst>
  </p:cSld>
  <p:clrMapOvr>
    <a:masterClrMapping/>
  </p:clrMapOvr>
  <p:transition spd="slow">
    <p:sndAc>
      <p:endSnd/>
    </p:sndAc>
  </p:transition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07A9B24D-A277-4035-A7B4-947DA3EF365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23166946"/>
      </p:ext>
    </p:extLst>
  </p:cSld>
  <p:clrMapOvr>
    <a:masterClrMapping/>
  </p:clrMapOvr>
  <p:transition spd="slow">
    <p:sndAc>
      <p:endSnd/>
    </p:sndAc>
  </p:transition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17DA4A85-AE68-4A95-BFB7-149406D211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582726"/>
      </p:ext>
    </p:extLst>
  </p:cSld>
  <p:clrMapOvr>
    <a:masterClrMapping/>
  </p:clrMapOvr>
  <p:transition spd="slow">
    <p:sndAc>
      <p:endSnd/>
    </p:sndAc>
  </p:transition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2AA6921E-E8BC-4587-BF41-8F403B4D5B11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059434"/>
      </p:ext>
    </p:extLst>
  </p:cSld>
  <p:clrMapOvr>
    <a:masterClrMapping/>
  </p:clrMapOvr>
  <p:transition spd="slow">
    <p:sndAc>
      <p:endSnd/>
    </p:sndAc>
  </p:transition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7B841EFC-AB7D-45E9-ACB9-DA77596F311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054130"/>
      </p:ext>
    </p:extLst>
  </p:cSld>
  <p:clrMapOvr>
    <a:masterClrMapping/>
  </p:clrMapOvr>
  <p:transition spd="slow">
    <p:sndAc>
      <p:endSnd/>
    </p:sndAc>
  </p:transition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D2D8AB02-F197-4BD0-8524-4FB0BFE2F1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1986107"/>
      </p:ext>
    </p:extLst>
  </p:cSld>
  <p:clrMapOvr>
    <a:masterClrMapping/>
  </p:clrMapOvr>
  <p:transition spd="slow">
    <p:sndAc>
      <p:endSnd/>
    </p:sndAc>
  </p:transition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4C3000AD-DD9C-4F9A-A0ED-F53780EC1B5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5627675"/>
      </p:ext>
    </p:extLst>
  </p:cSld>
  <p:clrMapOvr>
    <a:masterClrMapping/>
  </p:clrMapOvr>
  <p:transition spd="slow">
    <p:sndAc>
      <p:endSnd/>
    </p:sndAc>
  </p:transition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98991AD7-9BCD-4B97-A5E9-A93CA21A411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94356423"/>
      </p:ext>
    </p:extLst>
  </p:cSld>
  <p:clrMapOvr>
    <a:masterClrMapping/>
  </p:clrMapOvr>
  <p:transition spd="slow">
    <p:sndAc>
      <p:endSnd/>
    </p:sndAc>
  </p:transition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CEDF40E6-7F34-4A41-8F21-53D2585D5D6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03027801"/>
      </p:ext>
    </p:extLst>
  </p:cSld>
  <p:clrMapOvr>
    <a:masterClrMapping/>
  </p:clrMapOvr>
  <p:transition spd="slow">
    <p:sndAc>
      <p:endSnd/>
    </p:sndAc>
  </p:transition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32BC31C7-87C2-499F-A37D-DE0FE26EE91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94250974"/>
      </p:ext>
    </p:extLst>
  </p:cSld>
  <p:clrMapOvr>
    <a:masterClrMapping/>
  </p:clrMapOvr>
  <p:transition spd="slow">
    <p:sndAc>
      <p:endSnd/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73C-A195-46E5-8A67-12081DE5C723}" type="datetimeFigureOut">
              <a:rPr lang="en-US" smtClean="0"/>
              <a:pPr/>
              <a:t>5/1/2021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DAB8-0FA7-49F1-B3B6-F39E1B5746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8406997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1906DFA8-BADC-4B90-8CA5-1A9BE6377E0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86107267"/>
      </p:ext>
    </p:extLst>
  </p:cSld>
  <p:clrMapOvr>
    <a:masterClrMapping/>
  </p:clrMapOvr>
  <p:transition spd="slow">
    <p:sndAc>
      <p:endSnd/>
    </p:sndAc>
  </p:transition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FF2A33AC-AB84-4E61-BD6C-D232DC0D56C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73882120"/>
      </p:ext>
    </p:extLst>
  </p:cSld>
  <p:clrMapOvr>
    <a:masterClrMapping/>
  </p:clrMapOvr>
  <p:transition spd="slow"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04427068-DC85-4204-BEDA-8CA9B028768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6415602"/>
      </p:ext>
    </p:extLst>
  </p:cSld>
  <p:clrMapOvr>
    <a:masterClrMapping/>
  </p:clrMapOvr>
  <p:transition spd="slow">
    <p:sndAc>
      <p:endSnd/>
    </p:sndAc>
  </p:transition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D0F4EF60-AF9E-4967-862D-1E9D1B41665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76236560"/>
      </p:ext>
    </p:extLst>
  </p:cSld>
  <p:clrMapOvr>
    <a:masterClrMapping/>
  </p:clrMapOvr>
  <p:transition spd="slow">
    <p:sndAc>
      <p:endSnd/>
    </p:sndAc>
  </p:transition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597AA5BE-3BA9-4FF4-BF6B-761D2CF622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616371240"/>
      </p:ext>
    </p:extLst>
  </p:cSld>
  <p:clrMapOvr>
    <a:masterClrMapping/>
  </p:clrMapOvr>
  <p:transition spd="slow">
    <p:sndAc>
      <p:endSnd/>
    </p:sndAc>
  </p:transition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3E34DE68-5CD3-4FFF-AE79-F590A75987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3464648"/>
      </p:ext>
    </p:extLst>
  </p:cSld>
  <p:clrMapOvr>
    <a:masterClrMapping/>
  </p:clrMapOvr>
  <p:transition spd="slow">
    <p:sndAc>
      <p:endSnd/>
    </p:sndAc>
  </p:transition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FE29BB04-8989-4A76-8A44-87AE87B9BAB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3174454"/>
      </p:ext>
    </p:extLst>
  </p:cSld>
  <p:clrMapOvr>
    <a:masterClrMapping/>
  </p:clrMapOvr>
  <p:transition spd="slow">
    <p:sndAc>
      <p:endSnd/>
    </p:sndAc>
  </p:transition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FBE21C0B-F76E-46A3-9B88-9D8D9D8659A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98094792"/>
      </p:ext>
    </p:extLst>
  </p:cSld>
  <p:clrMapOvr>
    <a:masterClrMapping/>
  </p:clrMapOvr>
  <p:transition spd="slow">
    <p:sndAc>
      <p:endSnd/>
    </p:sndAc>
  </p:transition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F31D3407-FA58-4F59-A060-EB711AD4F1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538946460"/>
      </p:ext>
    </p:extLst>
  </p:cSld>
  <p:clrMapOvr>
    <a:masterClrMapping/>
  </p:clrMapOvr>
  <p:transition spd="slow">
    <p:sndAc>
      <p:endSnd/>
    </p:sndAc>
  </p:transition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E02E7AE8-F841-4DA1-89B8-C234AD70AE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97646344"/>
      </p:ext>
    </p:extLst>
  </p:cSld>
  <p:clrMapOvr>
    <a:masterClrMapping/>
  </p:clrMapOvr>
  <p:transition spd="slow">
    <p:sndAc>
      <p:endSnd/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D3273C-A195-46E5-8A67-12081DE5C723}" type="datetimeFigureOut">
              <a:rPr lang="en-US" smtClean="0"/>
              <a:pPr/>
              <a:t>5/1/2021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54DAB8-0FA7-49F1-B3B6-F39E1B5746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1489012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4219EF64-70D8-4292-9762-88C24B0341D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26638208"/>
      </p:ext>
    </p:extLst>
  </p:cSld>
  <p:clrMapOvr>
    <a:masterClrMapping/>
  </p:clrMapOvr>
  <p:transition spd="slow">
    <p:sndAc>
      <p:endSnd/>
    </p:sndAc>
  </p:transition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9"/>
            <a:ext cx="8229600" cy="58515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9EBC8C06-0687-489E-A719-3D01109181F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40665251"/>
      </p:ext>
    </p:extLst>
  </p:cSld>
  <p:clrMapOvr>
    <a:masterClrMapping/>
  </p:clrMapOvr>
  <p:transition spd="slow">
    <p:sndAc>
      <p:endSnd/>
    </p:sndAc>
  </p:transition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E26A0C35-7DD5-43DF-99D5-5CDDD9D93B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2308573"/>
      </p:ext>
    </p:extLst>
  </p:cSld>
  <p:clrMapOvr>
    <a:masterClrMapping/>
  </p:clrMapOvr>
  <p:transition spd="slow">
    <p:sndAc>
      <p:endSnd/>
    </p:sndAc>
  </p:transition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D2A2113-2282-4667-9C01-570ED319C82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15789610"/>
      </p:ext>
    </p:extLst>
  </p:cSld>
  <p:clrMapOvr>
    <a:masterClrMapping/>
  </p:clrMapOvr>
  <p:transition spd="slow">
    <p:sndAc>
      <p:endSnd/>
    </p:sndAc>
  </p:transition>
  <p:timing>
    <p:tnLst>
      <p:par>
        <p:cTn id="1" dur="indefinite" restart="never" nodeType="tmRoot"/>
      </p:par>
    </p:tnLst>
  </p:timing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BECF9AB3-0474-4102-AB1F-652C41374C7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02198026"/>
      </p:ext>
    </p:extLst>
  </p:cSld>
  <p:clrMapOvr>
    <a:masterClrMapping/>
  </p:clrMapOvr>
  <p:transition spd="slow">
    <p:sndAc>
      <p:endSnd/>
    </p:sndAc>
  </p:transition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7EA995AF-3E0A-40F6-A61D-812BFF87F71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0282914"/>
      </p:ext>
    </p:extLst>
  </p:cSld>
  <p:clrMapOvr>
    <a:masterClrMapping/>
  </p:clrMapOvr>
  <p:transition spd="slow">
    <p:sndAc>
      <p:endSnd/>
    </p:sndAc>
  </p:transition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9ED502F6-CFA3-4FA6-96B8-07060416053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29542108"/>
      </p:ext>
    </p:extLst>
  </p:cSld>
  <p:clrMapOvr>
    <a:masterClrMapping/>
  </p:clrMapOvr>
  <p:transition spd="slow">
    <p:sndAc>
      <p:endSnd/>
    </p:sndAc>
  </p:transition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E304F379-C318-4FD6-BD01-87B1FCFD799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60511835"/>
      </p:ext>
    </p:extLst>
  </p:cSld>
  <p:clrMapOvr>
    <a:masterClrMapping/>
  </p:clrMapOvr>
  <p:transition spd="slow">
    <p:sndAc>
      <p:endSnd/>
    </p:sndAc>
  </p:transition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7A33806-E92C-4BF5-B2D1-BFA8BB8E2FC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796600183"/>
      </p:ext>
    </p:extLst>
  </p:cSld>
  <p:clrMapOvr>
    <a:masterClrMapping/>
  </p:clrMapOvr>
  <p:transition spd="slow">
    <p:sndAc>
      <p:endSnd/>
    </p:sndAc>
  </p:transition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2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latin typeface="Tahoma" panose="020B0604030504040204" pitchFamily="34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fld id="{8FEA812B-9820-49AA-9566-4FA29ACD537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7586497"/>
      </p:ext>
    </p:extLst>
  </p:cSld>
  <p:clrMapOvr>
    <a:masterClrMapping/>
  </p:clrMapOvr>
  <p:transition spd="slow">
    <p:sndAc>
      <p:endSnd/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image" Target="../media/image1.jpe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3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18.xml"/><Relationship Id="rId7" Type="http://schemas.openxmlformats.org/officeDocument/2006/relationships/slideLayout" Target="../slideLayouts/slideLayout122.xml"/><Relationship Id="rId12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17.xml"/><Relationship Id="rId1" Type="http://schemas.openxmlformats.org/officeDocument/2006/relationships/slideLayout" Target="../slideLayouts/slideLayout116.xml"/><Relationship Id="rId6" Type="http://schemas.openxmlformats.org/officeDocument/2006/relationships/slideLayout" Target="../slideLayouts/slideLayout121.xml"/><Relationship Id="rId11" Type="http://schemas.openxmlformats.org/officeDocument/2006/relationships/slideLayout" Target="../slideLayouts/slideLayout126.xml"/><Relationship Id="rId5" Type="http://schemas.openxmlformats.org/officeDocument/2006/relationships/slideLayout" Target="../slideLayouts/slideLayout120.xml"/><Relationship Id="rId10" Type="http://schemas.openxmlformats.org/officeDocument/2006/relationships/slideLayout" Target="../slideLayouts/slideLayout125.xml"/><Relationship Id="rId4" Type="http://schemas.openxmlformats.org/officeDocument/2006/relationships/slideLayout" Target="../slideLayouts/slideLayout119.xml"/><Relationship Id="rId9" Type="http://schemas.openxmlformats.org/officeDocument/2006/relationships/slideLayout" Target="../slideLayouts/slideLayout124.xml"/><Relationship Id="rId14" Type="http://schemas.openxmlformats.org/officeDocument/2006/relationships/image" Target="../media/image1.jpe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30.xml"/><Relationship Id="rId7" Type="http://schemas.openxmlformats.org/officeDocument/2006/relationships/slideLayout" Target="../slideLayouts/slideLayout134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9.xml"/><Relationship Id="rId1" Type="http://schemas.openxmlformats.org/officeDocument/2006/relationships/slideLayout" Target="../slideLayouts/slideLayout128.xml"/><Relationship Id="rId6" Type="http://schemas.openxmlformats.org/officeDocument/2006/relationships/slideLayout" Target="../slideLayouts/slideLayout133.xml"/><Relationship Id="rId11" Type="http://schemas.openxmlformats.org/officeDocument/2006/relationships/slideLayout" Target="../slideLayouts/slideLayout138.xml"/><Relationship Id="rId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37.xml"/><Relationship Id="rId4" Type="http://schemas.openxmlformats.org/officeDocument/2006/relationships/slideLayout" Target="../slideLayouts/slideLayout131.xml"/><Relationship Id="rId9" Type="http://schemas.openxmlformats.org/officeDocument/2006/relationships/slideLayout" Target="../slideLayouts/slideLayout13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6.xml"/><Relationship Id="rId3" Type="http://schemas.openxmlformats.org/officeDocument/2006/relationships/slideLayout" Target="../slideLayouts/slideLayout141.xml"/><Relationship Id="rId7" Type="http://schemas.openxmlformats.org/officeDocument/2006/relationships/slideLayout" Target="../slideLayouts/slideLayout145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40.xml"/><Relationship Id="rId1" Type="http://schemas.openxmlformats.org/officeDocument/2006/relationships/slideLayout" Target="../slideLayouts/slideLayout139.xml"/><Relationship Id="rId6" Type="http://schemas.openxmlformats.org/officeDocument/2006/relationships/slideLayout" Target="../slideLayouts/slideLayout144.xml"/><Relationship Id="rId11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143.xml"/><Relationship Id="rId10" Type="http://schemas.openxmlformats.org/officeDocument/2006/relationships/slideLayout" Target="../slideLayouts/slideLayout148.xml"/><Relationship Id="rId4" Type="http://schemas.openxmlformats.org/officeDocument/2006/relationships/slideLayout" Target="../slideLayouts/slideLayout142.xml"/><Relationship Id="rId9" Type="http://schemas.openxmlformats.org/officeDocument/2006/relationships/slideLayout" Target="../slideLayouts/slideLayout147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7.xml"/><Relationship Id="rId3" Type="http://schemas.openxmlformats.org/officeDocument/2006/relationships/slideLayout" Target="../slideLayouts/slideLayout152.xml"/><Relationship Id="rId7" Type="http://schemas.openxmlformats.org/officeDocument/2006/relationships/slideLayout" Target="../slideLayouts/slideLayout156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51.xml"/><Relationship Id="rId1" Type="http://schemas.openxmlformats.org/officeDocument/2006/relationships/slideLayout" Target="../slideLayouts/slideLayout150.xml"/><Relationship Id="rId6" Type="http://schemas.openxmlformats.org/officeDocument/2006/relationships/slideLayout" Target="../slideLayouts/slideLayout155.xml"/><Relationship Id="rId11" Type="http://schemas.openxmlformats.org/officeDocument/2006/relationships/slideLayout" Target="../slideLayouts/slideLayout160.xml"/><Relationship Id="rId5" Type="http://schemas.openxmlformats.org/officeDocument/2006/relationships/slideLayout" Target="../slideLayouts/slideLayout154.xml"/><Relationship Id="rId10" Type="http://schemas.openxmlformats.org/officeDocument/2006/relationships/slideLayout" Target="../slideLayouts/slideLayout159.xml"/><Relationship Id="rId4" Type="http://schemas.openxmlformats.org/officeDocument/2006/relationships/slideLayout" Target="../slideLayouts/slideLayout153.xml"/><Relationship Id="rId9" Type="http://schemas.openxmlformats.org/officeDocument/2006/relationships/slideLayout" Target="../slideLayouts/slideLayout158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8.xml"/><Relationship Id="rId3" Type="http://schemas.openxmlformats.org/officeDocument/2006/relationships/slideLayout" Target="../slideLayouts/slideLayout163.xml"/><Relationship Id="rId7" Type="http://schemas.openxmlformats.org/officeDocument/2006/relationships/slideLayout" Target="../slideLayouts/slideLayout167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62.xml"/><Relationship Id="rId1" Type="http://schemas.openxmlformats.org/officeDocument/2006/relationships/slideLayout" Target="../slideLayouts/slideLayout161.xml"/><Relationship Id="rId6" Type="http://schemas.openxmlformats.org/officeDocument/2006/relationships/slideLayout" Target="../slideLayouts/slideLayout166.xml"/><Relationship Id="rId11" Type="http://schemas.openxmlformats.org/officeDocument/2006/relationships/slideLayout" Target="../slideLayouts/slideLayout171.xml"/><Relationship Id="rId5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70.xml"/><Relationship Id="rId4" Type="http://schemas.openxmlformats.org/officeDocument/2006/relationships/slideLayout" Target="../slideLayouts/slideLayout164.xml"/><Relationship Id="rId9" Type="http://schemas.openxmlformats.org/officeDocument/2006/relationships/slideLayout" Target="../slideLayouts/slideLayout169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9.xml"/><Relationship Id="rId3" Type="http://schemas.openxmlformats.org/officeDocument/2006/relationships/slideLayout" Target="../slideLayouts/slideLayout174.xml"/><Relationship Id="rId7" Type="http://schemas.openxmlformats.org/officeDocument/2006/relationships/slideLayout" Target="../slideLayouts/slideLayout178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73.xml"/><Relationship Id="rId1" Type="http://schemas.openxmlformats.org/officeDocument/2006/relationships/slideLayout" Target="../slideLayouts/slideLayout172.xml"/><Relationship Id="rId6" Type="http://schemas.openxmlformats.org/officeDocument/2006/relationships/slideLayout" Target="../slideLayouts/slideLayout177.xml"/><Relationship Id="rId11" Type="http://schemas.openxmlformats.org/officeDocument/2006/relationships/slideLayout" Target="../slideLayouts/slideLayout182.xml"/><Relationship Id="rId5" Type="http://schemas.openxmlformats.org/officeDocument/2006/relationships/slideLayout" Target="../slideLayouts/slideLayout176.xml"/><Relationship Id="rId10" Type="http://schemas.openxmlformats.org/officeDocument/2006/relationships/slideLayout" Target="../slideLayouts/slideLayout181.xml"/><Relationship Id="rId4" Type="http://schemas.openxmlformats.org/officeDocument/2006/relationships/slideLayout" Target="../slideLayouts/slideLayout175.xml"/><Relationship Id="rId9" Type="http://schemas.openxmlformats.org/officeDocument/2006/relationships/slideLayout" Target="../slideLayouts/slideLayout180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0.xml"/><Relationship Id="rId3" Type="http://schemas.openxmlformats.org/officeDocument/2006/relationships/slideLayout" Target="../slideLayouts/slideLayout185.xml"/><Relationship Id="rId7" Type="http://schemas.openxmlformats.org/officeDocument/2006/relationships/slideLayout" Target="../slideLayouts/slideLayout189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84.xml"/><Relationship Id="rId1" Type="http://schemas.openxmlformats.org/officeDocument/2006/relationships/slideLayout" Target="../slideLayouts/slideLayout183.xml"/><Relationship Id="rId6" Type="http://schemas.openxmlformats.org/officeDocument/2006/relationships/slideLayout" Target="../slideLayouts/slideLayout188.xml"/><Relationship Id="rId11" Type="http://schemas.openxmlformats.org/officeDocument/2006/relationships/slideLayout" Target="../slideLayouts/slideLayout193.xml"/><Relationship Id="rId5" Type="http://schemas.openxmlformats.org/officeDocument/2006/relationships/slideLayout" Target="../slideLayouts/slideLayout187.xml"/><Relationship Id="rId10" Type="http://schemas.openxmlformats.org/officeDocument/2006/relationships/slideLayout" Target="../slideLayouts/slideLayout192.xml"/><Relationship Id="rId4" Type="http://schemas.openxmlformats.org/officeDocument/2006/relationships/slideLayout" Target="../slideLayouts/slideLayout186.xml"/><Relationship Id="rId9" Type="http://schemas.openxmlformats.org/officeDocument/2006/relationships/slideLayout" Target="../slideLayouts/slideLayout191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1.xml"/><Relationship Id="rId3" Type="http://schemas.openxmlformats.org/officeDocument/2006/relationships/slideLayout" Target="../slideLayouts/slideLayout196.xml"/><Relationship Id="rId7" Type="http://schemas.openxmlformats.org/officeDocument/2006/relationships/slideLayout" Target="../slideLayouts/slideLayout200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95.xml"/><Relationship Id="rId1" Type="http://schemas.openxmlformats.org/officeDocument/2006/relationships/slideLayout" Target="../slideLayouts/slideLayout194.xml"/><Relationship Id="rId6" Type="http://schemas.openxmlformats.org/officeDocument/2006/relationships/slideLayout" Target="../slideLayouts/slideLayout199.xml"/><Relationship Id="rId11" Type="http://schemas.openxmlformats.org/officeDocument/2006/relationships/slideLayout" Target="../slideLayouts/slideLayout204.xml"/><Relationship Id="rId5" Type="http://schemas.openxmlformats.org/officeDocument/2006/relationships/slideLayout" Target="../slideLayouts/slideLayout198.xml"/><Relationship Id="rId10" Type="http://schemas.openxmlformats.org/officeDocument/2006/relationships/slideLayout" Target="../slideLayouts/slideLayout203.xml"/><Relationship Id="rId4" Type="http://schemas.openxmlformats.org/officeDocument/2006/relationships/slideLayout" Target="../slideLayouts/slideLayout197.xml"/><Relationship Id="rId9" Type="http://schemas.openxmlformats.org/officeDocument/2006/relationships/slideLayout" Target="../slideLayouts/slideLayout202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2.xml"/><Relationship Id="rId3" Type="http://schemas.openxmlformats.org/officeDocument/2006/relationships/slideLayout" Target="../slideLayouts/slideLayout207.xml"/><Relationship Id="rId7" Type="http://schemas.openxmlformats.org/officeDocument/2006/relationships/slideLayout" Target="../slideLayouts/slideLayout211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6.xml"/><Relationship Id="rId1" Type="http://schemas.openxmlformats.org/officeDocument/2006/relationships/slideLayout" Target="../slideLayouts/slideLayout205.xml"/><Relationship Id="rId6" Type="http://schemas.openxmlformats.org/officeDocument/2006/relationships/slideLayout" Target="../slideLayouts/slideLayout210.xml"/><Relationship Id="rId11" Type="http://schemas.openxmlformats.org/officeDocument/2006/relationships/slideLayout" Target="../slideLayouts/slideLayout215.xml"/><Relationship Id="rId5" Type="http://schemas.openxmlformats.org/officeDocument/2006/relationships/slideLayout" Target="../slideLayouts/slideLayout209.xml"/><Relationship Id="rId10" Type="http://schemas.openxmlformats.org/officeDocument/2006/relationships/slideLayout" Target="../slideLayouts/slideLayout214.xml"/><Relationship Id="rId4" Type="http://schemas.openxmlformats.org/officeDocument/2006/relationships/slideLayout" Target="../slideLayouts/slideLayout208.xml"/><Relationship Id="rId9" Type="http://schemas.openxmlformats.org/officeDocument/2006/relationships/slideLayout" Target="../slideLayouts/slideLayout21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1.jpeg"/></Relationships>
</file>

<file path=ppt/slideMasters/_rels/slideMaster2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3.xml"/><Relationship Id="rId3" Type="http://schemas.openxmlformats.org/officeDocument/2006/relationships/slideLayout" Target="../slideLayouts/slideLayout218.xml"/><Relationship Id="rId7" Type="http://schemas.openxmlformats.org/officeDocument/2006/relationships/slideLayout" Target="../slideLayouts/slideLayout222.xml"/><Relationship Id="rId12" Type="http://schemas.openxmlformats.org/officeDocument/2006/relationships/theme" Target="../theme/theme20.xml"/><Relationship Id="rId2" Type="http://schemas.openxmlformats.org/officeDocument/2006/relationships/slideLayout" Target="../slideLayouts/slideLayout217.xml"/><Relationship Id="rId1" Type="http://schemas.openxmlformats.org/officeDocument/2006/relationships/slideLayout" Target="../slideLayouts/slideLayout216.xml"/><Relationship Id="rId6" Type="http://schemas.openxmlformats.org/officeDocument/2006/relationships/slideLayout" Target="../slideLayouts/slideLayout221.xml"/><Relationship Id="rId11" Type="http://schemas.openxmlformats.org/officeDocument/2006/relationships/slideLayout" Target="../slideLayouts/slideLayout226.xml"/><Relationship Id="rId5" Type="http://schemas.openxmlformats.org/officeDocument/2006/relationships/slideLayout" Target="../slideLayouts/slideLayout220.xml"/><Relationship Id="rId10" Type="http://schemas.openxmlformats.org/officeDocument/2006/relationships/slideLayout" Target="../slideLayouts/slideLayout225.xml"/><Relationship Id="rId4" Type="http://schemas.openxmlformats.org/officeDocument/2006/relationships/slideLayout" Target="../slideLayouts/slideLayout219.xml"/><Relationship Id="rId9" Type="http://schemas.openxmlformats.org/officeDocument/2006/relationships/slideLayout" Target="../slideLayouts/slideLayout224.xml"/></Relationships>
</file>

<file path=ppt/slideMasters/_rels/slideMaster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4.xml"/><Relationship Id="rId3" Type="http://schemas.openxmlformats.org/officeDocument/2006/relationships/slideLayout" Target="../slideLayouts/slideLayout229.xml"/><Relationship Id="rId7" Type="http://schemas.openxmlformats.org/officeDocument/2006/relationships/slideLayout" Target="../slideLayouts/slideLayout233.xml"/><Relationship Id="rId12" Type="http://schemas.openxmlformats.org/officeDocument/2006/relationships/theme" Target="../theme/theme21.xml"/><Relationship Id="rId2" Type="http://schemas.openxmlformats.org/officeDocument/2006/relationships/slideLayout" Target="../slideLayouts/slideLayout228.xml"/><Relationship Id="rId1" Type="http://schemas.openxmlformats.org/officeDocument/2006/relationships/slideLayout" Target="../slideLayouts/slideLayout227.xml"/><Relationship Id="rId6" Type="http://schemas.openxmlformats.org/officeDocument/2006/relationships/slideLayout" Target="../slideLayouts/slideLayout232.xml"/><Relationship Id="rId11" Type="http://schemas.openxmlformats.org/officeDocument/2006/relationships/slideLayout" Target="../slideLayouts/slideLayout237.xml"/><Relationship Id="rId5" Type="http://schemas.openxmlformats.org/officeDocument/2006/relationships/slideLayout" Target="../slideLayouts/slideLayout231.xml"/><Relationship Id="rId10" Type="http://schemas.openxmlformats.org/officeDocument/2006/relationships/slideLayout" Target="../slideLayouts/slideLayout236.xml"/><Relationship Id="rId4" Type="http://schemas.openxmlformats.org/officeDocument/2006/relationships/slideLayout" Target="../slideLayouts/slideLayout230.xml"/><Relationship Id="rId9" Type="http://schemas.openxmlformats.org/officeDocument/2006/relationships/slideLayout" Target="../slideLayouts/slideLayout23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26.xml"/><Relationship Id="rId7" Type="http://schemas.openxmlformats.org/officeDocument/2006/relationships/slideLayout" Target="../slideLayouts/slideLayout3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33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4.xml"/><Relationship Id="rId3" Type="http://schemas.openxmlformats.org/officeDocument/2006/relationships/slideLayout" Target="../slideLayouts/slideLayout59.xml"/><Relationship Id="rId7" Type="http://schemas.openxmlformats.org/officeDocument/2006/relationships/slideLayout" Target="../slideLayouts/slideLayout63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8.xml"/><Relationship Id="rId1" Type="http://schemas.openxmlformats.org/officeDocument/2006/relationships/slideLayout" Target="../slideLayouts/slideLayout57.xml"/><Relationship Id="rId6" Type="http://schemas.openxmlformats.org/officeDocument/2006/relationships/slideLayout" Target="../slideLayouts/slideLayout62.xml"/><Relationship Id="rId11" Type="http://schemas.openxmlformats.org/officeDocument/2006/relationships/slideLayout" Target="../slideLayouts/slideLayout67.xml"/><Relationship Id="rId5" Type="http://schemas.openxmlformats.org/officeDocument/2006/relationships/slideLayout" Target="../slideLayouts/slideLayout61.xml"/><Relationship Id="rId10" Type="http://schemas.openxmlformats.org/officeDocument/2006/relationships/slideLayout" Target="../slideLayouts/slideLayout66.xml"/><Relationship Id="rId4" Type="http://schemas.openxmlformats.org/officeDocument/2006/relationships/slideLayout" Target="../slideLayouts/slideLayout60.xml"/><Relationship Id="rId9" Type="http://schemas.openxmlformats.org/officeDocument/2006/relationships/slideLayout" Target="../slideLayouts/slideLayout65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5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0.xml"/><Relationship Id="rId7" Type="http://schemas.openxmlformats.org/officeDocument/2006/relationships/slideLayout" Target="../slideLayouts/slideLayout74.xml"/><Relationship Id="rId12" Type="http://schemas.openxmlformats.org/officeDocument/2006/relationships/slideLayout" Target="../slideLayouts/slideLayout79.xml"/><Relationship Id="rId2" Type="http://schemas.openxmlformats.org/officeDocument/2006/relationships/slideLayout" Target="../slideLayouts/slideLayout69.xml"/><Relationship Id="rId1" Type="http://schemas.openxmlformats.org/officeDocument/2006/relationships/slideLayout" Target="../slideLayouts/slideLayout68.xml"/><Relationship Id="rId6" Type="http://schemas.openxmlformats.org/officeDocument/2006/relationships/slideLayout" Target="../slideLayouts/slideLayout73.xml"/><Relationship Id="rId11" Type="http://schemas.openxmlformats.org/officeDocument/2006/relationships/slideLayout" Target="../slideLayouts/slideLayout78.xml"/><Relationship Id="rId5" Type="http://schemas.openxmlformats.org/officeDocument/2006/relationships/slideLayout" Target="../slideLayouts/slideLayout72.xml"/><Relationship Id="rId10" Type="http://schemas.openxmlformats.org/officeDocument/2006/relationships/slideLayout" Target="../slideLayouts/slideLayout77.xml"/><Relationship Id="rId4" Type="http://schemas.openxmlformats.org/officeDocument/2006/relationships/slideLayout" Target="../slideLayouts/slideLayout71.xml"/><Relationship Id="rId9" Type="http://schemas.openxmlformats.org/officeDocument/2006/relationships/slideLayout" Target="../slideLayouts/slideLayout76.xml"/><Relationship Id="rId14" Type="http://schemas.openxmlformats.org/officeDocument/2006/relationships/image" Target="../media/image1.jpe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image" Target="../media/image1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9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4.xml"/><Relationship Id="rId7" Type="http://schemas.openxmlformats.org/officeDocument/2006/relationships/slideLayout" Target="../slideLayouts/slideLayout98.xml"/><Relationship Id="rId12" Type="http://schemas.openxmlformats.org/officeDocument/2006/relationships/slideLayout" Target="../slideLayouts/slideLayout103.xml"/><Relationship Id="rId2" Type="http://schemas.openxmlformats.org/officeDocument/2006/relationships/slideLayout" Target="../slideLayouts/slideLayout93.xml"/><Relationship Id="rId1" Type="http://schemas.openxmlformats.org/officeDocument/2006/relationships/slideLayout" Target="../slideLayouts/slideLayout92.xml"/><Relationship Id="rId6" Type="http://schemas.openxmlformats.org/officeDocument/2006/relationships/slideLayout" Target="../slideLayouts/slideLayout97.xml"/><Relationship Id="rId11" Type="http://schemas.openxmlformats.org/officeDocument/2006/relationships/slideLayout" Target="../slideLayouts/slideLayout102.xml"/><Relationship Id="rId5" Type="http://schemas.openxmlformats.org/officeDocument/2006/relationships/slideLayout" Target="../slideLayouts/slideLayout96.xml"/><Relationship Id="rId10" Type="http://schemas.openxmlformats.org/officeDocument/2006/relationships/slideLayout" Target="../slideLayouts/slideLayout101.xml"/><Relationship Id="rId4" Type="http://schemas.openxmlformats.org/officeDocument/2006/relationships/slideLayout" Target="../slideLayouts/slideLayout95.xml"/><Relationship Id="rId9" Type="http://schemas.openxmlformats.org/officeDocument/2006/relationships/slideLayout" Target="../slideLayouts/slideLayout100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D3273C-A195-46E5-8A67-12081DE5C723}" type="datetimeFigureOut">
              <a:rPr lang="en-US" smtClean="0"/>
              <a:pPr/>
              <a:t>5/1/2021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54DAB8-0FA7-49F1-B3B6-F39E1B5746C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2308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1EDB3A-B51A-4AF8-A765-0CDFDD5CEE1D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2703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</p:sldLayoutIdLst>
  <p:transition spd="slow">
    <p:sndAc>
      <p:endSnd/>
    </p:sndAc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1EDB3A-B51A-4AF8-A765-0CDFDD5CEE1D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500153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</p:sldLayoutIdLst>
  <p:transition spd="slow">
    <p:sndAc>
      <p:endSnd/>
    </p:sndAc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DFCE0A-426A-4417-8043-B1C28D2E70FF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28221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00" r:id="rId2"/>
    <p:sldLayoutId id="2147483801" r:id="rId3"/>
    <p:sldLayoutId id="2147483802" r:id="rId4"/>
    <p:sldLayoutId id="2147483803" r:id="rId5"/>
    <p:sldLayoutId id="2147483804" r:id="rId6"/>
    <p:sldLayoutId id="2147483805" r:id="rId7"/>
    <p:sldLayoutId id="2147483806" r:id="rId8"/>
    <p:sldLayoutId id="2147483807" r:id="rId9"/>
    <p:sldLayoutId id="2147483808" r:id="rId10"/>
    <p:sldLayoutId id="214748380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DFCE0A-426A-4417-8043-B1C28D2E70FF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93366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1" r:id="rId1"/>
    <p:sldLayoutId id="2147483812" r:id="rId2"/>
    <p:sldLayoutId id="2147483813" r:id="rId3"/>
    <p:sldLayoutId id="2147483814" r:id="rId4"/>
    <p:sldLayoutId id="2147483815" r:id="rId5"/>
    <p:sldLayoutId id="2147483816" r:id="rId6"/>
    <p:sldLayoutId id="2147483817" r:id="rId7"/>
    <p:sldLayoutId id="2147483818" r:id="rId8"/>
    <p:sldLayoutId id="2147483819" r:id="rId9"/>
    <p:sldLayoutId id="2147483820" r:id="rId10"/>
    <p:sldLayoutId id="214748382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DFCE0A-426A-4417-8043-B1C28D2E70FF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979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3" r:id="rId1"/>
    <p:sldLayoutId id="2147483824" r:id="rId2"/>
    <p:sldLayoutId id="2147483825" r:id="rId3"/>
    <p:sldLayoutId id="2147483826" r:id="rId4"/>
    <p:sldLayoutId id="2147483827" r:id="rId5"/>
    <p:sldLayoutId id="2147483828" r:id="rId6"/>
    <p:sldLayoutId id="2147483829" r:id="rId7"/>
    <p:sldLayoutId id="2147483830" r:id="rId8"/>
    <p:sldLayoutId id="2147483831" r:id="rId9"/>
    <p:sldLayoutId id="2147483832" r:id="rId10"/>
    <p:sldLayoutId id="214748383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DFCE0A-426A-4417-8043-B1C28D2E70FF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71510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DFCE0A-426A-4417-8043-B1C28D2E70FF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6463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  <p:sldLayoutId id="2147483852" r:id="rId6"/>
    <p:sldLayoutId id="2147483853" r:id="rId7"/>
    <p:sldLayoutId id="2147483854" r:id="rId8"/>
    <p:sldLayoutId id="2147483855" r:id="rId9"/>
    <p:sldLayoutId id="2147483856" r:id="rId10"/>
    <p:sldLayoutId id="214748385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DFCE0A-426A-4417-8043-B1C28D2E70FF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329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9" r:id="rId1"/>
    <p:sldLayoutId id="2147483860" r:id="rId2"/>
    <p:sldLayoutId id="2147483861" r:id="rId3"/>
    <p:sldLayoutId id="2147483862" r:id="rId4"/>
    <p:sldLayoutId id="2147483863" r:id="rId5"/>
    <p:sldLayoutId id="2147483864" r:id="rId6"/>
    <p:sldLayoutId id="2147483865" r:id="rId7"/>
    <p:sldLayoutId id="2147483866" r:id="rId8"/>
    <p:sldLayoutId id="2147483867" r:id="rId9"/>
    <p:sldLayoutId id="2147483868" r:id="rId10"/>
    <p:sldLayoutId id="214748386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DFCE0A-426A-4417-8043-B1C28D2E70FF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1766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1" r:id="rId1"/>
    <p:sldLayoutId id="2147483872" r:id="rId2"/>
    <p:sldLayoutId id="2147483873" r:id="rId3"/>
    <p:sldLayoutId id="2147483874" r:id="rId4"/>
    <p:sldLayoutId id="2147483875" r:id="rId5"/>
    <p:sldLayoutId id="2147483876" r:id="rId6"/>
    <p:sldLayoutId id="2147483877" r:id="rId7"/>
    <p:sldLayoutId id="2147483878" r:id="rId8"/>
    <p:sldLayoutId id="2147483879" r:id="rId9"/>
    <p:sldLayoutId id="2147483880" r:id="rId10"/>
    <p:sldLayoutId id="2147483881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DFCE0A-426A-4417-8043-B1C28D2E70FF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39406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3" r:id="rId1"/>
    <p:sldLayoutId id="2147483884" r:id="rId2"/>
    <p:sldLayoutId id="2147483885" r:id="rId3"/>
    <p:sldLayoutId id="2147483886" r:id="rId4"/>
    <p:sldLayoutId id="2147483887" r:id="rId5"/>
    <p:sldLayoutId id="2147483888" r:id="rId6"/>
    <p:sldLayoutId id="2147483889" r:id="rId7"/>
    <p:sldLayoutId id="2147483890" r:id="rId8"/>
    <p:sldLayoutId id="2147483891" r:id="rId9"/>
    <p:sldLayoutId id="2147483892" r:id="rId10"/>
    <p:sldLayoutId id="2147483893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37F0E1B-D05E-4E64-AA5B-7BFA017A809E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6668443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sndAc>
      <p:endSnd/>
    </p:sndAc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DFCE0A-426A-4417-8043-B1C28D2E70FF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39954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95" r:id="rId1"/>
    <p:sldLayoutId id="2147483896" r:id="rId2"/>
    <p:sldLayoutId id="2147483897" r:id="rId3"/>
    <p:sldLayoutId id="2147483898" r:id="rId4"/>
    <p:sldLayoutId id="2147483899" r:id="rId5"/>
    <p:sldLayoutId id="2147483900" r:id="rId6"/>
    <p:sldLayoutId id="2147483901" r:id="rId7"/>
    <p:sldLayoutId id="2147483902" r:id="rId8"/>
    <p:sldLayoutId id="2147483903" r:id="rId9"/>
    <p:sldLayoutId id="2147483904" r:id="rId10"/>
    <p:sldLayoutId id="2147483905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vi-VN" alt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2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vi-V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22DE9565-0FE3-45D0-A806-8BB11D7DF108}" type="datetimeFigureOut">
              <a:rPr lang="vi-VN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05/01/2021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900">
                <a:solidFill>
                  <a:srgbClr val="898989"/>
                </a:solidFill>
                <a:latin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68FC3F25-A2B9-4114-997C-10243108143E}" type="slidenum">
              <a:rPr lang="vi-VN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vi-VN" altLang="en-US" smtClean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7547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7" r:id="rId1"/>
    <p:sldLayoutId id="2147483908" r:id="rId2"/>
    <p:sldLayoutId id="2147483909" r:id="rId3"/>
    <p:sldLayoutId id="2147483910" r:id="rId4"/>
    <p:sldLayoutId id="2147483911" r:id="rId5"/>
    <p:sldLayoutId id="2147483912" r:id="rId6"/>
    <p:sldLayoutId id="2147483913" r:id="rId7"/>
    <p:sldLayoutId id="2147483914" r:id="rId8"/>
    <p:sldLayoutId id="2147483915" r:id="rId9"/>
    <p:sldLayoutId id="2147483916" r:id="rId10"/>
    <p:sldLayoutId id="2147483917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5pPr>
      <a:lvl6pPr marL="3429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6pPr>
      <a:lvl7pPr marL="6858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7pPr>
      <a:lvl8pPr marL="10287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8pPr>
      <a:lvl9pPr marL="1371600" algn="ctr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Times New Roman" pitchFamily="18" charset="0"/>
        </a:defRPr>
      </a:lvl9pPr>
    </p:titleStyle>
    <p:bodyStyle>
      <a:lvl1pPr marL="257175" indent="-257175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DFCE0A-426A-4417-8043-B1C28D2E70FF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86869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DFCE0A-426A-4417-8043-B1C28D2E70FF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3334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DFCE0A-426A-4417-8043-B1C28D2E70FF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176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4438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8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+mn-lt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en-US">
              <a:solidFill>
                <a:srgbClr val="000000"/>
              </a:solidFill>
            </a:endParaRPr>
          </a:p>
        </p:txBody>
      </p:sp>
      <p:sp>
        <p:nvSpPr>
          <p:cNvPr id="14439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DFCE0A-426A-4417-8043-B1C28D2E70FF}" type="slidenum">
              <a:rPr lang="en-US" altLang="en-US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8772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0558487-54E0-4929-A4BE-13D7CDB79FAF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15446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  <p:sldLayoutId id="2147483733" r:id="rId12"/>
  </p:sldLayoutIdLst>
  <p:transition spd="slow">
    <p:sndAc>
      <p:endSnd/>
    </p:sndAc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705F49C-B6B9-4997-AC0E-11EC737B43F5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626571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  <p:sldLayoutId id="2147483746" r:id="rId12"/>
  </p:sldLayoutIdLst>
  <p:transition spd="slow">
    <p:sndAc>
      <p:endSnd/>
    </p:sndAc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6813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solidFill>
                  <a:srgbClr val="000000"/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6813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solidFill>
                  <a:srgbClr val="000000"/>
                </a:solidFill>
                <a:latin typeface="Arial" panose="020B0604020202020204" pitchFamily="34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1EDB3A-B51A-4AF8-A765-0CDFDD5CEE1D}" type="slidenum">
              <a:rPr lang="en-US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212113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  <p:sldLayoutId id="2147483756" r:id="rId9"/>
    <p:sldLayoutId id="2147483757" r:id="rId10"/>
    <p:sldLayoutId id="2147483758" r:id="rId11"/>
    <p:sldLayoutId id="2147483759" r:id="rId12"/>
  </p:sldLayoutIdLst>
  <p:transition spd="slow">
    <p:sndAc>
      <p:endSnd/>
    </p:sndAc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2.xml"/><Relationship Id="rId5" Type="http://schemas.openxmlformats.org/officeDocument/2006/relationships/image" Target="../media/image3.gif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30.xml"/><Relationship Id="rId1" Type="http://schemas.openxmlformats.org/officeDocument/2006/relationships/tags" Target="../tags/tag11.xml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05.xml"/><Relationship Id="rId1" Type="http://schemas.openxmlformats.org/officeDocument/2006/relationships/tags" Target="../tags/tag1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17.xml"/><Relationship Id="rId1" Type="http://schemas.openxmlformats.org/officeDocument/2006/relationships/tags" Target="../tags/tag13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34.xml"/><Relationship Id="rId1" Type="http://schemas.openxmlformats.org/officeDocument/2006/relationships/tags" Target="../tags/tag14.xm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45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56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67.xml"/><Relationship Id="rId1" Type="http://schemas.openxmlformats.org/officeDocument/2006/relationships/tags" Target="../tags/tag17.xml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78.xml"/><Relationship Id="rId1" Type="http://schemas.openxmlformats.org/officeDocument/2006/relationships/tags" Target="../tags/tag18.xml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89.xml"/><Relationship Id="rId1" Type="http://schemas.openxmlformats.org/officeDocument/2006/relationships/tags" Target="../tags/tag19.xml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00.xml"/><Relationship Id="rId1" Type="http://schemas.openxmlformats.org/officeDocument/2006/relationships/tags" Target="../tags/tag20.xml"/><Relationship Id="rId5" Type="http://schemas.openxmlformats.org/officeDocument/2006/relationships/image" Target="../media/image6.png"/><Relationship Id="rId4" Type="http://schemas.openxmlformats.org/officeDocument/2006/relationships/image" Target="../media/image3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p4"/><Relationship Id="rId2" Type="http://schemas.microsoft.com/office/2007/relationships/media" Target="../media/media1.mp4"/><Relationship Id="rId1" Type="http://schemas.openxmlformats.org/officeDocument/2006/relationships/tags" Target="../tags/tag3.xml"/><Relationship Id="rId6" Type="http://schemas.openxmlformats.org/officeDocument/2006/relationships/image" Target="../media/image4.png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11.xml"/><Relationship Id="rId1" Type="http://schemas.openxmlformats.org/officeDocument/2006/relationships/tags" Target="../tags/tag21.xml"/><Relationship Id="rId5" Type="http://schemas.openxmlformats.org/officeDocument/2006/relationships/image" Target="../media/image11.png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gif"/><Relationship Id="rId13" Type="http://schemas.openxmlformats.org/officeDocument/2006/relationships/image" Target="../media/image12.gif"/><Relationship Id="rId3" Type="http://schemas.openxmlformats.org/officeDocument/2006/relationships/slideLayout" Target="../slideLayouts/slideLayout222.xml"/><Relationship Id="rId7" Type="http://schemas.openxmlformats.org/officeDocument/2006/relationships/image" Target="../media/image36.gif"/><Relationship Id="rId12" Type="http://schemas.openxmlformats.org/officeDocument/2006/relationships/image" Target="../media/image11.png"/><Relationship Id="rId2" Type="http://schemas.openxmlformats.org/officeDocument/2006/relationships/audio" Target="file:///E:\TI&#7870;T%20D&#7840;Y%20&#272;I&#7878;N%20T&#7916;%20H&#7856;NG\M&#7896;T%20S&#7888;%20HO&#7840;T%20&#272;&#7896;NG%20&#7902;%20TR&#431;&#7900;NG\Emyeutruongem-BeHongNgoc_6pq3.mp3" TargetMode="External"/><Relationship Id="rId1" Type="http://schemas.openxmlformats.org/officeDocument/2006/relationships/tags" Target="../tags/tag22.xml"/><Relationship Id="rId6" Type="http://schemas.openxmlformats.org/officeDocument/2006/relationships/image" Target="../media/image35.gif"/><Relationship Id="rId11" Type="http://schemas.openxmlformats.org/officeDocument/2006/relationships/image" Target="../media/image14.png"/><Relationship Id="rId5" Type="http://schemas.openxmlformats.org/officeDocument/2006/relationships/image" Target="../media/image34.gif"/><Relationship Id="rId15" Type="http://schemas.openxmlformats.org/officeDocument/2006/relationships/image" Target="../media/image40.png"/><Relationship Id="rId10" Type="http://schemas.openxmlformats.org/officeDocument/2006/relationships/image" Target="../media/image13.png"/><Relationship Id="rId4" Type="http://schemas.openxmlformats.org/officeDocument/2006/relationships/notesSlide" Target="../notesSlides/notesSlide21.xml"/><Relationship Id="rId9" Type="http://schemas.openxmlformats.org/officeDocument/2006/relationships/image" Target="../media/image38.png"/><Relationship Id="rId14" Type="http://schemas.openxmlformats.org/officeDocument/2006/relationships/image" Target="../media/image39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28.xml"/><Relationship Id="rId1" Type="http://schemas.openxmlformats.org/officeDocument/2006/relationships/tags" Target="../tags/tag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33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0.wmf"/><Relationship Id="rId2" Type="http://schemas.openxmlformats.org/officeDocument/2006/relationships/slideLayout" Target="../slideLayouts/slideLayout41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52.xml"/><Relationship Id="rId1" Type="http://schemas.openxmlformats.org/officeDocument/2006/relationships/tags" Target="../tags/tag6.xml"/><Relationship Id="rId6" Type="http://schemas.openxmlformats.org/officeDocument/2006/relationships/image" Target="../media/image13.png"/><Relationship Id="rId5" Type="http://schemas.openxmlformats.org/officeDocument/2006/relationships/image" Target="../media/image12.gif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13" Type="http://schemas.openxmlformats.org/officeDocument/2006/relationships/image" Target="../media/image19.jpe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16.png"/><Relationship Id="rId12" Type="http://schemas.openxmlformats.org/officeDocument/2006/relationships/slide" Target="slide1.xml"/><Relationship Id="rId2" Type="http://schemas.openxmlformats.org/officeDocument/2006/relationships/slideLayout" Target="../slideLayouts/slideLayout63.xml"/><Relationship Id="rId1" Type="http://schemas.openxmlformats.org/officeDocument/2006/relationships/tags" Target="../tags/tag7.xml"/><Relationship Id="rId6" Type="http://schemas.openxmlformats.org/officeDocument/2006/relationships/slide" Target="slide9.xml"/><Relationship Id="rId11" Type="http://schemas.openxmlformats.org/officeDocument/2006/relationships/image" Target="../media/image18.jpeg"/><Relationship Id="rId5" Type="http://schemas.openxmlformats.org/officeDocument/2006/relationships/image" Target="../media/image15.jpeg"/><Relationship Id="rId15" Type="http://schemas.openxmlformats.org/officeDocument/2006/relationships/image" Target="../media/image20.jpeg"/><Relationship Id="rId10" Type="http://schemas.openxmlformats.org/officeDocument/2006/relationships/slide" Target="slide3.xml"/><Relationship Id="rId4" Type="http://schemas.openxmlformats.org/officeDocument/2006/relationships/slide" Target="slide12.xml"/><Relationship Id="rId9" Type="http://schemas.openxmlformats.org/officeDocument/2006/relationships/image" Target="../media/image17.jpeg"/><Relationship Id="rId14" Type="http://schemas.openxmlformats.org/officeDocument/2006/relationships/slide" Target="slide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69.xml"/><Relationship Id="rId1" Type="http://schemas.openxmlformats.org/officeDocument/2006/relationships/tags" Target="../tags/tag8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81.xml"/><Relationship Id="rId1" Type="http://schemas.openxmlformats.org/officeDocument/2006/relationships/tags" Target="../tags/tag9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93.xml"/><Relationship Id="rId1" Type="http://schemas.openxmlformats.org/officeDocument/2006/relationships/tags" Target="../tags/tag10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en-US" altLang="en-US" smtClean="0"/>
          </a:p>
        </p:txBody>
      </p:sp>
      <p:pic>
        <p:nvPicPr>
          <p:cNvPr id="69636" name="Picture 3" descr="a7ef13e6488ebda4182295e359de718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88" y="0"/>
            <a:ext cx="9129712" cy="6858000"/>
          </a:xfrm>
          <a:prstGeom prst="rect">
            <a:avLst/>
          </a:prstGeom>
          <a:solidFill>
            <a:srgbClr val="F6A8ED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9637" name="Picture 6" descr="0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00200"/>
            <a:ext cx="990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8" name="Picture 6" descr="0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0263" y="857250"/>
            <a:ext cx="69373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39" name="Picture 6" descr="0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8538" y="819150"/>
            <a:ext cx="990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0" name="Picture 6" descr="0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228850"/>
            <a:ext cx="990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1" name="Picture 6" descr="0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3086100"/>
            <a:ext cx="990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2" name="Picture 6" descr="0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2571750"/>
            <a:ext cx="990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9643" name="Picture 6" descr="0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686050"/>
            <a:ext cx="990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" name="TextBox 5"/>
          <p:cNvSpPr txBox="1">
            <a:spLocks noChangeArrowheads="1"/>
          </p:cNvSpPr>
          <p:nvPr/>
        </p:nvSpPr>
        <p:spPr bwMode="auto">
          <a:xfrm>
            <a:off x="-257175" y="-36513"/>
            <a:ext cx="9159875" cy="1570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 defTabSz="457200" eaLnBrk="1" hangingPunct="1">
              <a:defRPr/>
            </a:pPr>
            <a:r>
              <a:rPr lang="en-US" sz="3200" kern="0" dirty="0">
                <a:solidFill>
                  <a:prstClr val="black"/>
                </a:solidFill>
              </a:rPr>
              <a:t>PHÒNG GD&amp;ĐT Đ</a:t>
            </a:r>
            <a:r>
              <a:rPr lang="en-US" sz="3200" kern="0" dirty="0" smtClean="0">
                <a:solidFill>
                  <a:prstClr val="black"/>
                </a:solidFill>
              </a:rPr>
              <a:t>ÔNG </a:t>
            </a:r>
            <a:r>
              <a:rPr lang="en-US" sz="3200" kern="0" dirty="0">
                <a:solidFill>
                  <a:prstClr val="black"/>
                </a:solidFill>
              </a:rPr>
              <a:t>TRIỀU</a:t>
            </a:r>
          </a:p>
          <a:p>
            <a:pPr algn="ctr" defTabSz="457200" eaLnBrk="1" hangingPunct="1">
              <a:defRPr/>
            </a:pPr>
            <a:r>
              <a:rPr lang="en-US" sz="3200" kern="0" dirty="0" err="1">
                <a:solidFill>
                  <a:prstClr val="black"/>
                </a:solidFill>
              </a:rPr>
              <a:t>Cuộc</a:t>
            </a:r>
            <a:r>
              <a:rPr lang="en-US" sz="3200" kern="0" dirty="0">
                <a:solidFill>
                  <a:prstClr val="black"/>
                </a:solidFill>
              </a:rPr>
              <a:t> </a:t>
            </a:r>
            <a:r>
              <a:rPr lang="en-US" sz="3200" kern="0" dirty="0" err="1">
                <a:solidFill>
                  <a:prstClr val="black"/>
                </a:solidFill>
              </a:rPr>
              <a:t>thi</a:t>
            </a:r>
            <a:r>
              <a:rPr lang="en-US" sz="3200" kern="0" dirty="0">
                <a:solidFill>
                  <a:prstClr val="black"/>
                </a:solidFill>
              </a:rPr>
              <a:t> </a:t>
            </a:r>
            <a:r>
              <a:rPr lang="en-US" sz="3200" kern="0" dirty="0" err="1">
                <a:solidFill>
                  <a:prstClr val="black"/>
                </a:solidFill>
              </a:rPr>
              <a:t>cấp</a:t>
            </a:r>
            <a:r>
              <a:rPr lang="en-US" sz="3200" kern="0" dirty="0">
                <a:solidFill>
                  <a:prstClr val="black"/>
                </a:solidFill>
              </a:rPr>
              <a:t> </a:t>
            </a:r>
            <a:r>
              <a:rPr lang="en-US" sz="3200" kern="0" dirty="0" err="1">
                <a:solidFill>
                  <a:prstClr val="black"/>
                </a:solidFill>
              </a:rPr>
              <a:t>thị</a:t>
            </a:r>
            <a:r>
              <a:rPr lang="en-US" sz="3200" kern="0" dirty="0">
                <a:solidFill>
                  <a:prstClr val="black"/>
                </a:solidFill>
              </a:rPr>
              <a:t> </a:t>
            </a:r>
            <a:r>
              <a:rPr lang="en-US" sz="3200" kern="0" dirty="0" err="1">
                <a:solidFill>
                  <a:prstClr val="black"/>
                </a:solidFill>
              </a:rPr>
              <a:t>xã</a:t>
            </a:r>
            <a:r>
              <a:rPr lang="en-US" sz="3200" kern="0" dirty="0">
                <a:solidFill>
                  <a:prstClr val="black"/>
                </a:solidFill>
              </a:rPr>
              <a:t> </a:t>
            </a:r>
            <a:r>
              <a:rPr lang="en-US" sz="3200" kern="0" dirty="0" err="1">
                <a:solidFill>
                  <a:prstClr val="black"/>
                </a:solidFill>
              </a:rPr>
              <a:t>về</a:t>
            </a:r>
            <a:r>
              <a:rPr lang="en-US" sz="3200" kern="0" dirty="0">
                <a:solidFill>
                  <a:prstClr val="black"/>
                </a:solidFill>
              </a:rPr>
              <a:t> </a:t>
            </a:r>
            <a:r>
              <a:rPr lang="en-US" sz="3200" kern="0" dirty="0" err="1">
                <a:solidFill>
                  <a:prstClr val="black"/>
                </a:solidFill>
              </a:rPr>
              <a:t>thiết</a:t>
            </a:r>
            <a:r>
              <a:rPr lang="en-US" sz="3200" kern="0" dirty="0">
                <a:solidFill>
                  <a:prstClr val="black"/>
                </a:solidFill>
              </a:rPr>
              <a:t> </a:t>
            </a:r>
            <a:r>
              <a:rPr lang="en-US" sz="3200" kern="0" dirty="0" err="1">
                <a:solidFill>
                  <a:prstClr val="black"/>
                </a:solidFill>
              </a:rPr>
              <a:t>kế</a:t>
            </a:r>
            <a:r>
              <a:rPr lang="en-US" sz="3200" kern="0" dirty="0">
                <a:solidFill>
                  <a:prstClr val="black"/>
                </a:solidFill>
              </a:rPr>
              <a:t> </a:t>
            </a:r>
            <a:r>
              <a:rPr lang="en-US" sz="3200" kern="0" dirty="0" err="1">
                <a:solidFill>
                  <a:prstClr val="black"/>
                </a:solidFill>
              </a:rPr>
              <a:t>bài</a:t>
            </a:r>
            <a:r>
              <a:rPr lang="en-US" sz="3200" kern="0" dirty="0">
                <a:solidFill>
                  <a:prstClr val="black"/>
                </a:solidFill>
              </a:rPr>
              <a:t> </a:t>
            </a:r>
            <a:r>
              <a:rPr lang="en-US" sz="3200" kern="0" dirty="0" err="1">
                <a:solidFill>
                  <a:prstClr val="black"/>
                </a:solidFill>
              </a:rPr>
              <a:t>giảng</a:t>
            </a:r>
            <a:r>
              <a:rPr lang="en-US" sz="3200" kern="0" dirty="0">
                <a:solidFill>
                  <a:prstClr val="black"/>
                </a:solidFill>
              </a:rPr>
              <a:t> </a:t>
            </a:r>
            <a:endParaRPr lang="vi-VN" sz="3200" kern="0" dirty="0">
              <a:solidFill>
                <a:prstClr val="black"/>
              </a:solidFill>
            </a:endParaRPr>
          </a:p>
          <a:p>
            <a:pPr algn="ctr" defTabSz="457200" eaLnBrk="1" hangingPunct="1">
              <a:defRPr/>
            </a:pPr>
            <a:r>
              <a:rPr lang="en-US" sz="3200" kern="0" dirty="0">
                <a:solidFill>
                  <a:prstClr val="black"/>
                </a:solidFill>
              </a:rPr>
              <a:t>E- Learning </a:t>
            </a:r>
            <a:r>
              <a:rPr lang="en-US" sz="3200" kern="0" dirty="0" err="1">
                <a:solidFill>
                  <a:prstClr val="black"/>
                </a:solidFill>
              </a:rPr>
              <a:t>Năm</a:t>
            </a:r>
            <a:r>
              <a:rPr lang="en-US" sz="3200" kern="0" dirty="0">
                <a:solidFill>
                  <a:prstClr val="black"/>
                </a:solidFill>
              </a:rPr>
              <a:t> </a:t>
            </a:r>
            <a:r>
              <a:rPr lang="en-US" sz="3200" kern="0" dirty="0" err="1">
                <a:solidFill>
                  <a:prstClr val="black"/>
                </a:solidFill>
              </a:rPr>
              <a:t>học</a:t>
            </a:r>
            <a:r>
              <a:rPr lang="en-US" sz="3200" kern="0" dirty="0">
                <a:solidFill>
                  <a:prstClr val="black"/>
                </a:solidFill>
              </a:rPr>
              <a:t> </a:t>
            </a:r>
            <a:r>
              <a:rPr lang="en-US" sz="3200" kern="0" dirty="0" smtClean="0">
                <a:solidFill>
                  <a:prstClr val="black"/>
                </a:solidFill>
              </a:rPr>
              <a:t>2020-2021</a:t>
            </a:r>
            <a:endParaRPr lang="en-US" sz="3200" kern="0" dirty="0">
              <a:solidFill>
                <a:prstClr val="black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-63500" y="2009775"/>
            <a:ext cx="9182100" cy="6445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MỘT SỐ HOẠT ĐỘNG Ở TRƯỜNG</a:t>
            </a:r>
          </a:p>
        </p:txBody>
      </p:sp>
      <p:sp>
        <p:nvSpPr>
          <p:cNvPr id="29" name="TextBox 6"/>
          <p:cNvSpPr txBox="1">
            <a:spLocks noChangeArrowheads="1"/>
          </p:cNvSpPr>
          <p:nvPr/>
        </p:nvSpPr>
        <p:spPr bwMode="auto">
          <a:xfrm>
            <a:off x="500063" y="3297238"/>
            <a:ext cx="8158162" cy="1939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457200" eaLnBrk="1" hangingPunct="1">
              <a:defRPr/>
            </a:pPr>
            <a:r>
              <a:rPr lang="en-US" sz="2400" kern="0" dirty="0" err="1">
                <a:solidFill>
                  <a:prstClr val="black"/>
                </a:solidFill>
              </a:rPr>
              <a:t>Môn</a:t>
            </a:r>
            <a:r>
              <a:rPr lang="en-US" sz="2400" kern="0" dirty="0">
                <a:solidFill>
                  <a:prstClr val="black"/>
                </a:solidFill>
              </a:rPr>
              <a:t>: </a:t>
            </a:r>
            <a:r>
              <a:rPr lang="vi-VN" sz="2400" kern="0" dirty="0" smtClean="0">
                <a:solidFill>
                  <a:prstClr val="black"/>
                </a:solidFill>
              </a:rPr>
              <a:t>T</a:t>
            </a:r>
            <a:r>
              <a:rPr lang="en-US" sz="2400" kern="0" dirty="0" smtClean="0">
                <a:solidFill>
                  <a:prstClr val="black"/>
                </a:solidFill>
              </a:rPr>
              <a:t>ự </a:t>
            </a:r>
            <a:r>
              <a:rPr lang="en-US" sz="2400" kern="0" dirty="0" err="1" smtClean="0">
                <a:solidFill>
                  <a:prstClr val="black"/>
                </a:solidFill>
              </a:rPr>
              <a:t>nhiên</a:t>
            </a:r>
            <a:r>
              <a:rPr lang="en-US" sz="2400" kern="0" dirty="0" smtClean="0">
                <a:solidFill>
                  <a:prstClr val="black"/>
                </a:solidFill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</a:rPr>
              <a:t>xã</a:t>
            </a:r>
            <a:r>
              <a:rPr lang="en-US" sz="2400" kern="0" dirty="0" smtClean="0">
                <a:solidFill>
                  <a:prstClr val="black"/>
                </a:solidFill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</a:rPr>
              <a:t>hội</a:t>
            </a:r>
            <a:r>
              <a:rPr lang="en-US" sz="2400" kern="0" dirty="0" smtClean="0">
                <a:solidFill>
                  <a:prstClr val="black"/>
                </a:solidFill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</a:rPr>
              <a:t>lớp</a:t>
            </a:r>
            <a:r>
              <a:rPr lang="en-US" sz="2400" kern="0" dirty="0" smtClean="0">
                <a:solidFill>
                  <a:prstClr val="black"/>
                </a:solidFill>
              </a:rPr>
              <a:t> 3</a:t>
            </a:r>
            <a:endParaRPr lang="en-US" sz="2400" kern="0" dirty="0">
              <a:solidFill>
                <a:prstClr val="black"/>
              </a:solidFill>
            </a:endParaRPr>
          </a:p>
          <a:p>
            <a:pPr defTabSz="457200" eaLnBrk="1" hangingPunct="1">
              <a:defRPr/>
            </a:pPr>
            <a:r>
              <a:rPr lang="en-US" sz="2400" kern="0" dirty="0" err="1">
                <a:solidFill>
                  <a:prstClr val="black"/>
                </a:solidFill>
              </a:rPr>
              <a:t>Giáo</a:t>
            </a:r>
            <a:r>
              <a:rPr lang="en-US" sz="2400" kern="0" dirty="0">
                <a:solidFill>
                  <a:prstClr val="black"/>
                </a:solidFill>
              </a:rPr>
              <a:t> </a:t>
            </a:r>
            <a:r>
              <a:rPr lang="en-US" sz="2400" kern="0" dirty="0" err="1">
                <a:solidFill>
                  <a:prstClr val="black"/>
                </a:solidFill>
              </a:rPr>
              <a:t>viên</a:t>
            </a:r>
            <a:r>
              <a:rPr lang="en-US" sz="2400" kern="0" dirty="0">
                <a:solidFill>
                  <a:prstClr val="black"/>
                </a:solidFill>
              </a:rPr>
              <a:t>: </a:t>
            </a:r>
            <a:r>
              <a:rPr lang="en-US" sz="2400" kern="0" dirty="0" err="1" smtClean="0">
                <a:solidFill>
                  <a:prstClr val="black"/>
                </a:solidFill>
              </a:rPr>
              <a:t>Bùi</a:t>
            </a:r>
            <a:r>
              <a:rPr lang="en-US" sz="2400" kern="0" dirty="0" smtClean="0">
                <a:solidFill>
                  <a:prstClr val="black"/>
                </a:solidFill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</a:rPr>
              <a:t>Thị</a:t>
            </a:r>
            <a:r>
              <a:rPr lang="en-US" sz="2400" kern="0" dirty="0" smtClean="0">
                <a:solidFill>
                  <a:prstClr val="black"/>
                </a:solidFill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</a:rPr>
              <a:t>Thanh</a:t>
            </a:r>
            <a:r>
              <a:rPr lang="en-US" sz="2400" kern="0" dirty="0" smtClean="0">
                <a:solidFill>
                  <a:prstClr val="black"/>
                </a:solidFill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</a:rPr>
              <a:t>Nhàn</a:t>
            </a:r>
            <a:r>
              <a:rPr lang="en-US" sz="2400" kern="0" dirty="0" smtClean="0">
                <a:solidFill>
                  <a:prstClr val="black"/>
                </a:solidFill>
              </a:rPr>
              <a:t> – </a:t>
            </a:r>
            <a:r>
              <a:rPr lang="en-US" sz="2400" kern="0" dirty="0" err="1" smtClean="0">
                <a:solidFill>
                  <a:prstClr val="black"/>
                </a:solidFill>
              </a:rPr>
              <a:t>Đào</a:t>
            </a:r>
            <a:r>
              <a:rPr lang="en-US" sz="2400" kern="0" dirty="0" smtClean="0">
                <a:solidFill>
                  <a:prstClr val="black"/>
                </a:solidFill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</a:rPr>
              <a:t>Thị</a:t>
            </a:r>
            <a:r>
              <a:rPr lang="en-US" sz="2400" kern="0" dirty="0" smtClean="0">
                <a:solidFill>
                  <a:prstClr val="black"/>
                </a:solidFill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</a:rPr>
              <a:t>Thanh</a:t>
            </a:r>
            <a:r>
              <a:rPr lang="en-US" sz="2400" kern="0" dirty="0" smtClean="0">
                <a:solidFill>
                  <a:prstClr val="black"/>
                </a:solidFill>
              </a:rPr>
              <a:t> </a:t>
            </a:r>
            <a:r>
              <a:rPr lang="en-US" sz="2400" kern="0" dirty="0" err="1">
                <a:solidFill>
                  <a:prstClr val="black"/>
                </a:solidFill>
              </a:rPr>
              <a:t>N</a:t>
            </a:r>
            <a:r>
              <a:rPr lang="en-US" sz="2400" kern="0" dirty="0" err="1" smtClean="0">
                <a:solidFill>
                  <a:prstClr val="black"/>
                </a:solidFill>
              </a:rPr>
              <a:t>guyệt</a:t>
            </a:r>
            <a:endParaRPr lang="en-US" sz="2400" kern="0" dirty="0" smtClean="0">
              <a:solidFill>
                <a:prstClr val="black"/>
              </a:solidFill>
            </a:endParaRPr>
          </a:p>
          <a:p>
            <a:pPr defTabSz="457200" eaLnBrk="1" hangingPunct="1">
              <a:defRPr/>
            </a:pPr>
            <a:r>
              <a:rPr lang="en-US" sz="2400" kern="0" dirty="0" smtClean="0">
                <a:solidFill>
                  <a:prstClr val="black"/>
                </a:solidFill>
              </a:rPr>
              <a:t>Email</a:t>
            </a:r>
            <a:r>
              <a:rPr lang="en-US" sz="2400" kern="0" dirty="0">
                <a:solidFill>
                  <a:prstClr val="black"/>
                </a:solidFill>
              </a:rPr>
              <a:t>: </a:t>
            </a:r>
            <a:r>
              <a:rPr lang="en-US" sz="2400" kern="0" dirty="0" smtClean="0">
                <a:solidFill>
                  <a:prstClr val="black"/>
                </a:solidFill>
              </a:rPr>
              <a:t>th.bd.bttnhan@dongtrieu.edu.vn</a:t>
            </a:r>
            <a:endParaRPr lang="en-US" sz="2400" kern="0" dirty="0">
              <a:solidFill>
                <a:prstClr val="black"/>
              </a:solidFill>
            </a:endParaRPr>
          </a:p>
          <a:p>
            <a:pPr defTabSz="457200" eaLnBrk="1" hangingPunct="1">
              <a:defRPr/>
            </a:pPr>
            <a:r>
              <a:rPr lang="en-US" sz="2400" kern="0" dirty="0" err="1">
                <a:solidFill>
                  <a:prstClr val="black"/>
                </a:solidFill>
              </a:rPr>
              <a:t>Điện</a:t>
            </a:r>
            <a:r>
              <a:rPr lang="en-US" sz="2400" kern="0" dirty="0">
                <a:solidFill>
                  <a:prstClr val="black"/>
                </a:solidFill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</a:rPr>
              <a:t>thoại</a:t>
            </a:r>
            <a:r>
              <a:rPr lang="en-US" sz="2400" kern="0" dirty="0" smtClean="0">
                <a:solidFill>
                  <a:prstClr val="black"/>
                </a:solidFill>
              </a:rPr>
              <a:t>: 0975716260</a:t>
            </a:r>
            <a:endParaRPr lang="en-US" sz="2400" kern="0" dirty="0">
              <a:solidFill>
                <a:prstClr val="black"/>
              </a:solidFill>
            </a:endParaRPr>
          </a:p>
          <a:p>
            <a:pPr defTabSz="457200" eaLnBrk="1" hangingPunct="1">
              <a:defRPr/>
            </a:pPr>
            <a:r>
              <a:rPr lang="en-US" sz="2400" kern="0" dirty="0" err="1">
                <a:solidFill>
                  <a:prstClr val="black"/>
                </a:solidFill>
              </a:rPr>
              <a:t>Đơn</a:t>
            </a:r>
            <a:r>
              <a:rPr lang="en-US" sz="2400" kern="0" dirty="0">
                <a:solidFill>
                  <a:prstClr val="black"/>
                </a:solidFill>
              </a:rPr>
              <a:t> </a:t>
            </a:r>
            <a:r>
              <a:rPr lang="en-US" sz="2400" kern="0" dirty="0" err="1">
                <a:solidFill>
                  <a:prstClr val="black"/>
                </a:solidFill>
              </a:rPr>
              <a:t>vị</a:t>
            </a:r>
            <a:r>
              <a:rPr lang="en-US" sz="2400" kern="0" dirty="0">
                <a:solidFill>
                  <a:prstClr val="black"/>
                </a:solidFill>
              </a:rPr>
              <a:t> </a:t>
            </a:r>
            <a:r>
              <a:rPr lang="en-US" sz="2400" kern="0" dirty="0" err="1">
                <a:solidFill>
                  <a:prstClr val="black"/>
                </a:solidFill>
              </a:rPr>
              <a:t>công</a:t>
            </a:r>
            <a:r>
              <a:rPr lang="en-US" sz="2400" kern="0" dirty="0">
                <a:solidFill>
                  <a:prstClr val="black"/>
                </a:solidFill>
              </a:rPr>
              <a:t> </a:t>
            </a:r>
            <a:r>
              <a:rPr lang="en-US" sz="2400" kern="0" dirty="0" err="1">
                <a:solidFill>
                  <a:prstClr val="black"/>
                </a:solidFill>
              </a:rPr>
              <a:t>tác</a:t>
            </a:r>
            <a:r>
              <a:rPr lang="en-US" sz="2400" kern="0" dirty="0">
                <a:solidFill>
                  <a:prstClr val="black"/>
                </a:solidFill>
              </a:rPr>
              <a:t>: </a:t>
            </a:r>
            <a:r>
              <a:rPr lang="en-US" sz="2400" kern="0" dirty="0" err="1">
                <a:solidFill>
                  <a:prstClr val="black"/>
                </a:solidFill>
              </a:rPr>
              <a:t>Trường</a:t>
            </a:r>
            <a:r>
              <a:rPr lang="en-US" sz="2400" kern="0" dirty="0">
                <a:solidFill>
                  <a:prstClr val="black"/>
                </a:solidFill>
              </a:rPr>
              <a:t> </a:t>
            </a:r>
            <a:r>
              <a:rPr lang="en-US" sz="2400" kern="0" dirty="0" err="1">
                <a:solidFill>
                  <a:prstClr val="black"/>
                </a:solidFill>
              </a:rPr>
              <a:t>Tiểu</a:t>
            </a:r>
            <a:r>
              <a:rPr lang="en-US" sz="2400" kern="0" dirty="0">
                <a:solidFill>
                  <a:prstClr val="black"/>
                </a:solidFill>
              </a:rPr>
              <a:t> </a:t>
            </a:r>
            <a:r>
              <a:rPr lang="en-US" sz="2400" kern="0" dirty="0" err="1">
                <a:solidFill>
                  <a:prstClr val="black"/>
                </a:solidFill>
              </a:rPr>
              <a:t>học</a:t>
            </a:r>
            <a:r>
              <a:rPr lang="en-US" sz="2400" kern="0" dirty="0">
                <a:solidFill>
                  <a:prstClr val="black"/>
                </a:solidFill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</a:rPr>
              <a:t>Bình</a:t>
            </a:r>
            <a:r>
              <a:rPr lang="en-US" sz="2400" kern="0" dirty="0" smtClean="0">
                <a:solidFill>
                  <a:prstClr val="black"/>
                </a:solidFill>
              </a:rPr>
              <a:t> </a:t>
            </a:r>
            <a:r>
              <a:rPr lang="en-US" sz="2400" kern="0" dirty="0" err="1" smtClean="0">
                <a:solidFill>
                  <a:prstClr val="black"/>
                </a:solidFill>
              </a:rPr>
              <a:t>Dương</a:t>
            </a:r>
            <a:endParaRPr lang="en-US" sz="2400" kern="0" dirty="0">
              <a:solidFill>
                <a:prstClr val="black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76400" y="6218238"/>
            <a:ext cx="4926013" cy="369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defTabSz="457200">
              <a:defRPr/>
            </a:pPr>
            <a:r>
              <a:rPr lang="en-US" b="1" dirty="0" err="1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Tháng</a:t>
            </a:r>
            <a:r>
              <a:rPr lang="en-US" b="1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12/ 2020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3804025"/>
      </p:ext>
    </p:extLst>
  </p:cSld>
  <p:clrMapOvr>
    <a:masterClrMapping/>
  </p:clrMapOvr>
  <p:transition spd="slow">
    <p:sndAc>
      <p:endSnd/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BAR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25" y="63246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7" name="Picture 3" descr="Picture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" y="5251450"/>
            <a:ext cx="12192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8" name="Picture 4" descr="BAR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9" name="Picture 5" descr="Picture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600" y="5541963"/>
            <a:ext cx="12954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0" name="Picture 6" descr="BAR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963" y="-635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1" name="Picture 7" descr="BAR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-74613"/>
            <a:ext cx="4194175" cy="40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2" name="Picture 8" descr="BAR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4413" y="55563"/>
            <a:ext cx="509587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3" name="Picture 9" descr="BAR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0"/>
            <a:ext cx="487363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6" name="Text Box 14"/>
          <p:cNvSpPr txBox="1">
            <a:spLocks noChangeArrowheads="1"/>
          </p:cNvSpPr>
          <p:nvPr/>
        </p:nvSpPr>
        <p:spPr bwMode="auto">
          <a:xfrm>
            <a:off x="820738" y="3500438"/>
            <a:ext cx="7659687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37" name="Text Box 6"/>
          <p:cNvSpPr txBox="1">
            <a:spLocks noChangeArrowheads="1"/>
          </p:cNvSpPr>
          <p:nvPr/>
        </p:nvSpPr>
        <p:spPr bwMode="auto">
          <a:xfrm>
            <a:off x="1069974" y="2117101"/>
            <a:ext cx="6972301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LIÊN HỆ THỰC TẾ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16827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88067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3276600"/>
          </a:xfrm>
        </p:spPr>
      </p:pic>
      <p:pic>
        <p:nvPicPr>
          <p:cNvPr id="88068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3276600"/>
            <a:ext cx="4664075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8069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76600"/>
            <a:ext cx="4495800" cy="3582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867489497"/>
      </p:ext>
    </p:extLst>
  </p:cSld>
  <p:clrMapOvr>
    <a:masterClrMapping/>
  </p:clrMapOvr>
  <p:transition spd="slow">
    <p:sndAc>
      <p:endSnd/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 smtClean="0"/>
          </a:p>
        </p:txBody>
      </p:sp>
      <p:pic>
        <p:nvPicPr>
          <p:cNvPr id="90115" name="Content Placeholder 3"/>
          <p:cNvPicPr>
            <a:picLocks noGrp="1" noChangeAspect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9144000" cy="3352800"/>
          </a:xfrm>
        </p:spPr>
      </p:pic>
      <p:pic>
        <p:nvPicPr>
          <p:cNvPr id="90116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05200"/>
            <a:ext cx="9144000" cy="334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903725806"/>
      </p:ext>
    </p:extLst>
  </p:cSld>
  <p:clrMapOvr>
    <a:masterClrMapping/>
  </p:clrMapOvr>
  <p:transition spd="slow">
    <p:sndAc>
      <p:endSnd/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Text Box 4"/>
          <p:cNvSpPr txBox="1">
            <a:spLocks noChangeArrowheads="1"/>
          </p:cNvSpPr>
          <p:nvPr/>
        </p:nvSpPr>
        <p:spPr bwMode="auto">
          <a:xfrm>
            <a:off x="1928813" y="852487"/>
            <a:ext cx="6705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94211" name="Rectangle 2"/>
          <p:cNvSpPr>
            <a:spLocks noChangeArrowheads="1"/>
          </p:cNvSpPr>
          <p:nvPr/>
        </p:nvSpPr>
        <p:spPr bwMode="auto">
          <a:xfrm>
            <a:off x="0" y="544512"/>
            <a:ext cx="8077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lnSpc>
                <a:spcPct val="80000"/>
              </a:lnSpc>
              <a:spcAft>
                <a:spcPct val="0"/>
              </a:spcAft>
              <a:buFontTx/>
              <a:buNone/>
            </a:pPr>
            <a:r>
              <a:rPr lang="en-US" altLang="en-US" sz="2800" b="1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800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altLang="en-US" sz="2800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en-US" sz="2800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endParaRPr lang="en-US" altLang="en-US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212" name="Text Box 161"/>
          <p:cNvSpPr txBox="1">
            <a:spLocks noChangeArrowheads="1"/>
          </p:cNvSpPr>
          <p:nvPr/>
        </p:nvSpPr>
        <p:spPr bwMode="auto">
          <a:xfrm>
            <a:off x="422275" y="2132013"/>
            <a:ext cx="8153400" cy="27699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 dirty="0" err="1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sz="2800" b="1" dirty="0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800" b="1" dirty="0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2: </a:t>
            </a:r>
            <a:r>
              <a:rPr lang="en-US" altLang="en-US" sz="2800" b="1" dirty="0" err="1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altLang="en-US" sz="2800" b="1" dirty="0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altLang="en-US" sz="2800" b="1" dirty="0" smtClean="0">
                <a:solidFill>
                  <a:srgbClr val="CC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800" b="1" dirty="0" smtClean="0">
              <a:solidFill>
                <a:srgbClr val="CC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gồm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thảo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luận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việc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bày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sản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phẩm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…</a:t>
            </a:r>
          </a:p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dirty="0" smtClean="0">
              <a:solidFill>
                <a:srgbClr val="CC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4214" name="Picture 8" descr="BAR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4413" y="22225"/>
            <a:ext cx="509587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5" name="Picture 9" descr="BAR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-49213"/>
            <a:ext cx="339726" cy="690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4216" name="Picture 4" descr="BAR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6451600"/>
            <a:ext cx="859155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6011224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Horizontal Scroll 2"/>
          <p:cNvSpPr/>
          <p:nvPr/>
        </p:nvSpPr>
        <p:spPr>
          <a:xfrm>
            <a:off x="533400" y="381000"/>
            <a:ext cx="7696200" cy="46482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 fontAlgn="base">
              <a:spcBef>
                <a:spcPct val="50000"/>
              </a:spcBef>
              <a:spcAft>
                <a:spcPct val="0"/>
              </a:spcAft>
            </a:pPr>
            <a:r>
              <a:rPr lang="en-US" sz="4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en-US" sz="3200" b="1" u="sng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32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u="sng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altLang="en-US" sz="32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3200" b="1" u="sng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32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3200" b="1" u="sng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885992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306" name="Group 2"/>
          <p:cNvGrpSpPr>
            <a:grpSpLocks/>
          </p:cNvGrpSpPr>
          <p:nvPr/>
        </p:nvGrpSpPr>
        <p:grpSpPr bwMode="auto">
          <a:xfrm>
            <a:off x="14288" y="6350"/>
            <a:ext cx="9158287" cy="5568950"/>
            <a:chOff x="57" y="-44"/>
            <a:chExt cx="5769" cy="3508"/>
          </a:xfrm>
        </p:grpSpPr>
        <p:grpSp>
          <p:nvGrpSpPr>
            <p:cNvPr id="98307" name="Group 3"/>
            <p:cNvGrpSpPr>
              <a:grpSpLocks/>
            </p:cNvGrpSpPr>
            <p:nvPr/>
          </p:nvGrpSpPr>
          <p:grpSpPr bwMode="auto">
            <a:xfrm>
              <a:off x="960" y="-44"/>
              <a:ext cx="4848" cy="3508"/>
              <a:chOff x="576" y="4"/>
              <a:chExt cx="4848" cy="3508"/>
            </a:xfrm>
          </p:grpSpPr>
          <p:sp>
            <p:nvSpPr>
              <p:cNvPr id="98314" name="Oval 9"/>
              <p:cNvSpPr>
                <a:spLocks noChangeArrowheads="1"/>
              </p:cNvSpPr>
              <p:nvPr/>
            </p:nvSpPr>
            <p:spPr bwMode="auto">
              <a:xfrm rot="962513">
                <a:off x="1739" y="4"/>
                <a:ext cx="975" cy="960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endParaRPr lang="en-US" altLang="en-US" sz="2800" smtClean="0">
                  <a:solidFill>
                    <a:srgbClr val="000000"/>
                  </a:solidFill>
                  <a:cs typeface="Times New Roman" panose="02020603050405020304" pitchFamily="18" charset="0"/>
                </a:endParaRPr>
              </a:p>
            </p:txBody>
          </p:sp>
          <p:grpSp>
            <p:nvGrpSpPr>
              <p:cNvPr id="98315" name="Group 330"/>
              <p:cNvGrpSpPr>
                <a:grpSpLocks/>
              </p:cNvGrpSpPr>
              <p:nvPr/>
            </p:nvGrpSpPr>
            <p:grpSpPr bwMode="auto">
              <a:xfrm>
                <a:off x="576" y="192"/>
                <a:ext cx="4848" cy="3320"/>
                <a:chOff x="528" y="856"/>
                <a:chExt cx="4848" cy="3320"/>
              </a:xfrm>
            </p:grpSpPr>
            <p:sp>
              <p:nvSpPr>
                <p:cNvPr id="98316" name="AutoShape 4"/>
                <p:cNvSpPr>
                  <a:spLocks noChangeArrowheads="1"/>
                </p:cNvSpPr>
                <p:nvPr/>
              </p:nvSpPr>
              <p:spPr bwMode="auto">
                <a:xfrm rot="1196543">
                  <a:off x="1966" y="1577"/>
                  <a:ext cx="146" cy="8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5030 w 21600"/>
                    <a:gd name="T13" fmla="*/ 2371 h 21600"/>
                    <a:gd name="T14" fmla="*/ 16570 w 21600"/>
                    <a:gd name="T15" fmla="*/ 1369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860" y="2187"/>
                      </a:moveTo>
                      <a:cubicBezTo>
                        <a:pt x="10451" y="1746"/>
                        <a:pt x="9529" y="1018"/>
                        <a:pt x="9015" y="730"/>
                      </a:cubicBezTo>
                      <a:cubicBezTo>
                        <a:pt x="7865" y="152"/>
                        <a:pt x="6685" y="0"/>
                        <a:pt x="5415" y="0"/>
                      </a:cubicBezTo>
                      <a:cubicBezTo>
                        <a:pt x="4175" y="152"/>
                        <a:pt x="2995" y="575"/>
                        <a:pt x="1967" y="1305"/>
                      </a:cubicBezTo>
                      <a:cubicBezTo>
                        <a:pt x="1150" y="2187"/>
                        <a:pt x="575" y="3222"/>
                        <a:pt x="242" y="4220"/>
                      </a:cubicBezTo>
                      <a:cubicBezTo>
                        <a:pt x="0" y="5410"/>
                        <a:pt x="242" y="6560"/>
                        <a:pt x="575" y="7597"/>
                      </a:cubicBezTo>
                      <a:lnTo>
                        <a:pt x="10860" y="21600"/>
                      </a:lnTo>
                      <a:lnTo>
                        <a:pt x="20995" y="7597"/>
                      </a:lnTo>
                      <a:cubicBezTo>
                        <a:pt x="21480" y="6560"/>
                        <a:pt x="21600" y="5410"/>
                        <a:pt x="21480" y="4220"/>
                      </a:cubicBezTo>
                      <a:cubicBezTo>
                        <a:pt x="21115" y="3222"/>
                        <a:pt x="20420" y="2187"/>
                        <a:pt x="19632" y="1305"/>
                      </a:cubicBezTo>
                      <a:cubicBezTo>
                        <a:pt x="18575" y="575"/>
                        <a:pt x="17425" y="152"/>
                        <a:pt x="16275" y="0"/>
                      </a:cubicBezTo>
                      <a:cubicBezTo>
                        <a:pt x="15005" y="0"/>
                        <a:pt x="13735" y="152"/>
                        <a:pt x="12705" y="730"/>
                      </a:cubicBezTo>
                      <a:cubicBezTo>
                        <a:pt x="12176" y="1018"/>
                        <a:pt x="11254" y="1746"/>
                        <a:pt x="10860" y="2187"/>
                      </a:cubicBezTo>
                      <a:close/>
                    </a:path>
                  </a:pathLst>
                </a:custGeom>
                <a:solidFill>
                  <a:srgbClr val="CC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17" name="Freeform 5"/>
                <p:cNvSpPr>
                  <a:spLocks/>
                </p:cNvSpPr>
                <p:nvPr/>
              </p:nvSpPr>
              <p:spPr bwMode="auto">
                <a:xfrm>
                  <a:off x="1296" y="1800"/>
                  <a:ext cx="576" cy="2328"/>
                </a:xfrm>
                <a:custGeom>
                  <a:avLst/>
                  <a:gdLst>
                    <a:gd name="T0" fmla="*/ 4 w 656"/>
                    <a:gd name="T1" fmla="*/ 0 h 2336"/>
                    <a:gd name="T2" fmla="*/ 4 w 656"/>
                    <a:gd name="T3" fmla="*/ 96 h 2336"/>
                    <a:gd name="T4" fmla="*/ 9 w 656"/>
                    <a:gd name="T5" fmla="*/ 144 h 2336"/>
                    <a:gd name="T6" fmla="*/ 13 w 656"/>
                    <a:gd name="T7" fmla="*/ 221 h 2336"/>
                    <a:gd name="T8" fmla="*/ 25 w 656"/>
                    <a:gd name="T9" fmla="*/ 317 h 2336"/>
                    <a:gd name="T10" fmla="*/ 25 w 656"/>
                    <a:gd name="T11" fmla="*/ 413 h 2336"/>
                    <a:gd name="T12" fmla="*/ 36 w 656"/>
                    <a:gd name="T13" fmla="*/ 490 h 2336"/>
                    <a:gd name="T14" fmla="*/ 41 w 656"/>
                    <a:gd name="T15" fmla="*/ 759 h 2336"/>
                    <a:gd name="T16" fmla="*/ 41 w 656"/>
                    <a:gd name="T17" fmla="*/ 1220 h 2336"/>
                    <a:gd name="T18" fmla="*/ 54 w 656"/>
                    <a:gd name="T19" fmla="*/ 1441 h 2336"/>
                    <a:gd name="T20" fmla="*/ 54 w 656"/>
                    <a:gd name="T21" fmla="*/ 1710 h 2336"/>
                    <a:gd name="T22" fmla="*/ 49 w 656"/>
                    <a:gd name="T23" fmla="*/ 2114 h 2336"/>
                    <a:gd name="T24" fmla="*/ 47 w 656"/>
                    <a:gd name="T25" fmla="*/ 2156 h 23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w 656"/>
                    <a:gd name="T40" fmla="*/ 0 h 2336"/>
                    <a:gd name="T41" fmla="*/ 656 w 656"/>
                    <a:gd name="T42" fmla="*/ 2336 h 23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T39" t="T40" r="T41" b="T42"/>
                  <a:pathLst>
                    <a:path w="656" h="2336">
                      <a:moveTo>
                        <a:pt x="56" y="0"/>
                      </a:moveTo>
                      <a:cubicBezTo>
                        <a:pt x="28" y="36"/>
                        <a:pt x="0" y="72"/>
                        <a:pt x="8" y="96"/>
                      </a:cubicBezTo>
                      <a:cubicBezTo>
                        <a:pt x="16" y="120"/>
                        <a:pt x="80" y="120"/>
                        <a:pt x="104" y="144"/>
                      </a:cubicBezTo>
                      <a:cubicBezTo>
                        <a:pt x="128" y="168"/>
                        <a:pt x="120" y="208"/>
                        <a:pt x="152" y="240"/>
                      </a:cubicBezTo>
                      <a:cubicBezTo>
                        <a:pt x="184" y="272"/>
                        <a:pt x="272" y="304"/>
                        <a:pt x="296" y="336"/>
                      </a:cubicBezTo>
                      <a:cubicBezTo>
                        <a:pt x="320" y="368"/>
                        <a:pt x="272" y="400"/>
                        <a:pt x="296" y="432"/>
                      </a:cubicBezTo>
                      <a:cubicBezTo>
                        <a:pt x="320" y="464"/>
                        <a:pt x="408" y="464"/>
                        <a:pt x="440" y="528"/>
                      </a:cubicBezTo>
                      <a:cubicBezTo>
                        <a:pt x="472" y="592"/>
                        <a:pt x="480" y="688"/>
                        <a:pt x="488" y="816"/>
                      </a:cubicBezTo>
                      <a:cubicBezTo>
                        <a:pt x="496" y="944"/>
                        <a:pt x="464" y="1176"/>
                        <a:pt x="488" y="1296"/>
                      </a:cubicBezTo>
                      <a:cubicBezTo>
                        <a:pt x="512" y="1416"/>
                        <a:pt x="608" y="1448"/>
                        <a:pt x="632" y="1536"/>
                      </a:cubicBezTo>
                      <a:cubicBezTo>
                        <a:pt x="656" y="1624"/>
                        <a:pt x="640" y="1704"/>
                        <a:pt x="632" y="1824"/>
                      </a:cubicBezTo>
                      <a:cubicBezTo>
                        <a:pt x="624" y="1944"/>
                        <a:pt x="600" y="2176"/>
                        <a:pt x="584" y="2256"/>
                      </a:cubicBezTo>
                      <a:cubicBezTo>
                        <a:pt x="568" y="2336"/>
                        <a:pt x="552" y="2320"/>
                        <a:pt x="536" y="2304"/>
                      </a:cubicBez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18" name="Oval 6"/>
                <p:cNvSpPr>
                  <a:spLocks noChangeArrowheads="1"/>
                </p:cNvSpPr>
                <p:nvPr/>
              </p:nvSpPr>
              <p:spPr bwMode="auto">
                <a:xfrm rot="-577682">
                  <a:off x="848" y="856"/>
                  <a:ext cx="816" cy="960"/>
                </a:xfrm>
                <a:prstGeom prst="ellipse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2800" smtClean="0">
                    <a:solidFill>
                      <a:srgbClr val="000000"/>
                    </a:solidFill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19" name="AutoShape 7"/>
                <p:cNvSpPr>
                  <a:spLocks noChangeArrowheads="1"/>
                </p:cNvSpPr>
                <p:nvPr/>
              </p:nvSpPr>
              <p:spPr bwMode="auto">
                <a:xfrm>
                  <a:off x="1216" y="1780"/>
                  <a:ext cx="184" cy="9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5048 w 21600"/>
                    <a:gd name="T13" fmla="*/ 2348 h 21600"/>
                    <a:gd name="T14" fmla="*/ 16552 w 21600"/>
                    <a:gd name="T15" fmla="*/ 13617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860" y="2187"/>
                      </a:moveTo>
                      <a:cubicBezTo>
                        <a:pt x="10451" y="1746"/>
                        <a:pt x="9529" y="1018"/>
                        <a:pt x="9015" y="730"/>
                      </a:cubicBezTo>
                      <a:cubicBezTo>
                        <a:pt x="7865" y="152"/>
                        <a:pt x="6685" y="0"/>
                        <a:pt x="5415" y="0"/>
                      </a:cubicBezTo>
                      <a:cubicBezTo>
                        <a:pt x="4175" y="152"/>
                        <a:pt x="2995" y="575"/>
                        <a:pt x="1967" y="1305"/>
                      </a:cubicBezTo>
                      <a:cubicBezTo>
                        <a:pt x="1150" y="2187"/>
                        <a:pt x="575" y="3222"/>
                        <a:pt x="242" y="4220"/>
                      </a:cubicBezTo>
                      <a:cubicBezTo>
                        <a:pt x="0" y="5410"/>
                        <a:pt x="242" y="6560"/>
                        <a:pt x="575" y="7597"/>
                      </a:cubicBezTo>
                      <a:lnTo>
                        <a:pt x="10860" y="21600"/>
                      </a:lnTo>
                      <a:lnTo>
                        <a:pt x="20995" y="7597"/>
                      </a:lnTo>
                      <a:cubicBezTo>
                        <a:pt x="21480" y="6560"/>
                        <a:pt x="21600" y="5410"/>
                        <a:pt x="21480" y="4220"/>
                      </a:cubicBezTo>
                      <a:cubicBezTo>
                        <a:pt x="21115" y="3222"/>
                        <a:pt x="20420" y="2187"/>
                        <a:pt x="19632" y="1305"/>
                      </a:cubicBezTo>
                      <a:cubicBezTo>
                        <a:pt x="18575" y="575"/>
                        <a:pt x="17425" y="152"/>
                        <a:pt x="16275" y="0"/>
                      </a:cubicBezTo>
                      <a:cubicBezTo>
                        <a:pt x="15005" y="0"/>
                        <a:pt x="13735" y="152"/>
                        <a:pt x="12705" y="730"/>
                      </a:cubicBezTo>
                      <a:cubicBezTo>
                        <a:pt x="12176" y="1018"/>
                        <a:pt x="11254" y="1746"/>
                        <a:pt x="10860" y="2187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20" name="Freeform 10"/>
                <p:cNvSpPr>
                  <a:spLocks/>
                </p:cNvSpPr>
                <p:nvPr/>
              </p:nvSpPr>
              <p:spPr bwMode="auto">
                <a:xfrm>
                  <a:off x="1992" y="1616"/>
                  <a:ext cx="56" cy="432"/>
                </a:xfrm>
                <a:custGeom>
                  <a:avLst/>
                  <a:gdLst>
                    <a:gd name="T0" fmla="*/ 48 w 56"/>
                    <a:gd name="T1" fmla="*/ 0 h 432"/>
                    <a:gd name="T2" fmla="*/ 0 w 56"/>
                    <a:gd name="T3" fmla="*/ 96 h 432"/>
                    <a:gd name="T4" fmla="*/ 48 w 56"/>
                    <a:gd name="T5" fmla="*/ 192 h 432"/>
                    <a:gd name="T6" fmla="*/ 0 w 56"/>
                    <a:gd name="T7" fmla="*/ 288 h 432"/>
                    <a:gd name="T8" fmla="*/ 48 w 56"/>
                    <a:gd name="T9" fmla="*/ 384 h 432"/>
                    <a:gd name="T10" fmla="*/ 48 w 56"/>
                    <a:gd name="T11" fmla="*/ 432 h 432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56"/>
                    <a:gd name="T19" fmla="*/ 0 h 432"/>
                    <a:gd name="T20" fmla="*/ 56 w 56"/>
                    <a:gd name="T21" fmla="*/ 432 h 432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56" h="432">
                      <a:moveTo>
                        <a:pt x="48" y="0"/>
                      </a:moveTo>
                      <a:cubicBezTo>
                        <a:pt x="24" y="32"/>
                        <a:pt x="0" y="64"/>
                        <a:pt x="0" y="96"/>
                      </a:cubicBezTo>
                      <a:cubicBezTo>
                        <a:pt x="0" y="128"/>
                        <a:pt x="48" y="160"/>
                        <a:pt x="48" y="192"/>
                      </a:cubicBezTo>
                      <a:cubicBezTo>
                        <a:pt x="48" y="224"/>
                        <a:pt x="0" y="256"/>
                        <a:pt x="0" y="288"/>
                      </a:cubicBezTo>
                      <a:cubicBezTo>
                        <a:pt x="0" y="320"/>
                        <a:pt x="40" y="360"/>
                        <a:pt x="48" y="384"/>
                      </a:cubicBezTo>
                      <a:cubicBezTo>
                        <a:pt x="56" y="408"/>
                        <a:pt x="52" y="420"/>
                        <a:pt x="48" y="432"/>
                      </a:cubicBez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21" name="Oval 12"/>
                <p:cNvSpPr>
                  <a:spLocks noChangeArrowheads="1"/>
                </p:cNvSpPr>
                <p:nvPr/>
              </p:nvSpPr>
              <p:spPr bwMode="auto">
                <a:xfrm rot="892951">
                  <a:off x="2640" y="1056"/>
                  <a:ext cx="816" cy="960"/>
                </a:xfrm>
                <a:prstGeom prst="ellipse">
                  <a:avLst/>
                </a:prstGeom>
                <a:solidFill>
                  <a:srgbClr val="9900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2800" smtClean="0">
                    <a:solidFill>
                      <a:srgbClr val="000000"/>
                    </a:solidFill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22" name="Freeform 13"/>
                <p:cNvSpPr>
                  <a:spLocks/>
                </p:cNvSpPr>
                <p:nvPr/>
              </p:nvSpPr>
              <p:spPr bwMode="auto">
                <a:xfrm>
                  <a:off x="1736" y="1984"/>
                  <a:ext cx="1248" cy="2048"/>
                </a:xfrm>
                <a:custGeom>
                  <a:avLst/>
                  <a:gdLst>
                    <a:gd name="T0" fmla="*/ 470 w 1312"/>
                    <a:gd name="T1" fmla="*/ 0 h 2304"/>
                    <a:gd name="T2" fmla="*/ 489 w 1312"/>
                    <a:gd name="T3" fmla="*/ 20 h 2304"/>
                    <a:gd name="T4" fmla="*/ 361 w 1312"/>
                    <a:gd name="T5" fmla="*/ 25 h 2304"/>
                    <a:gd name="T6" fmla="*/ 322 w 1312"/>
                    <a:gd name="T7" fmla="*/ 52 h 2304"/>
                    <a:gd name="T8" fmla="*/ 322 w 1312"/>
                    <a:gd name="T9" fmla="*/ 77 h 2304"/>
                    <a:gd name="T10" fmla="*/ 284 w 1312"/>
                    <a:gd name="T11" fmla="*/ 108 h 2304"/>
                    <a:gd name="T12" fmla="*/ 267 w 1312"/>
                    <a:gd name="T13" fmla="*/ 148 h 2304"/>
                    <a:gd name="T14" fmla="*/ 267 w 1312"/>
                    <a:gd name="T15" fmla="*/ 174 h 2304"/>
                    <a:gd name="T16" fmla="*/ 154 w 1312"/>
                    <a:gd name="T17" fmla="*/ 211 h 2304"/>
                    <a:gd name="T18" fmla="*/ 25 w 1312"/>
                    <a:gd name="T19" fmla="*/ 236 h 2304"/>
                    <a:gd name="T20" fmla="*/ 10 w 1312"/>
                    <a:gd name="T21" fmla="*/ 245 h 2304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w 1312"/>
                    <a:gd name="T34" fmla="*/ 0 h 2304"/>
                    <a:gd name="T35" fmla="*/ 1312 w 1312"/>
                    <a:gd name="T36" fmla="*/ 2304 h 2304"/>
                  </a:gdLst>
                  <a:ahLst/>
                  <a:cxnLst>
                    <a:cxn ang="T22">
                      <a:pos x="T0" y="T1"/>
                    </a:cxn>
                    <a:cxn ang="T23">
                      <a:pos x="T2" y="T3"/>
                    </a:cxn>
                    <a:cxn ang="T24">
                      <a:pos x="T4" y="T5"/>
                    </a:cxn>
                    <a:cxn ang="T25">
                      <a:pos x="T6" y="T7"/>
                    </a:cxn>
                    <a:cxn ang="T26">
                      <a:pos x="T8" y="T9"/>
                    </a:cxn>
                    <a:cxn ang="T27">
                      <a:pos x="T10" y="T11"/>
                    </a:cxn>
                    <a:cxn ang="T28">
                      <a:pos x="T12" y="T13"/>
                    </a:cxn>
                    <a:cxn ang="T29">
                      <a:pos x="T14" y="T15"/>
                    </a:cxn>
                    <a:cxn ang="T30">
                      <a:pos x="T16" y="T17"/>
                    </a:cxn>
                    <a:cxn ang="T31">
                      <a:pos x="T18" y="T19"/>
                    </a:cxn>
                    <a:cxn ang="T32">
                      <a:pos x="T20" y="T21"/>
                    </a:cxn>
                  </a:cxnLst>
                  <a:rect l="T33" t="T34" r="T35" b="T36"/>
                  <a:pathLst>
                    <a:path w="1312" h="2304">
                      <a:moveTo>
                        <a:pt x="1216" y="0"/>
                      </a:moveTo>
                      <a:cubicBezTo>
                        <a:pt x="1264" y="76"/>
                        <a:pt x="1312" y="152"/>
                        <a:pt x="1264" y="192"/>
                      </a:cubicBezTo>
                      <a:cubicBezTo>
                        <a:pt x="1216" y="232"/>
                        <a:pt x="1000" y="192"/>
                        <a:pt x="928" y="240"/>
                      </a:cubicBezTo>
                      <a:cubicBezTo>
                        <a:pt x="856" y="288"/>
                        <a:pt x="848" y="400"/>
                        <a:pt x="832" y="480"/>
                      </a:cubicBezTo>
                      <a:cubicBezTo>
                        <a:pt x="816" y="560"/>
                        <a:pt x="848" y="632"/>
                        <a:pt x="832" y="720"/>
                      </a:cubicBezTo>
                      <a:cubicBezTo>
                        <a:pt x="816" y="808"/>
                        <a:pt x="760" y="896"/>
                        <a:pt x="736" y="1008"/>
                      </a:cubicBezTo>
                      <a:cubicBezTo>
                        <a:pt x="712" y="1120"/>
                        <a:pt x="696" y="1288"/>
                        <a:pt x="688" y="1392"/>
                      </a:cubicBezTo>
                      <a:cubicBezTo>
                        <a:pt x="680" y="1496"/>
                        <a:pt x="736" y="1536"/>
                        <a:pt x="688" y="1632"/>
                      </a:cubicBezTo>
                      <a:cubicBezTo>
                        <a:pt x="640" y="1728"/>
                        <a:pt x="504" y="1872"/>
                        <a:pt x="400" y="1968"/>
                      </a:cubicBezTo>
                      <a:cubicBezTo>
                        <a:pt x="296" y="2064"/>
                        <a:pt x="128" y="2152"/>
                        <a:pt x="64" y="2208"/>
                      </a:cubicBezTo>
                      <a:cubicBezTo>
                        <a:pt x="0" y="2264"/>
                        <a:pt x="8" y="2284"/>
                        <a:pt x="16" y="2304"/>
                      </a:cubicBez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23" name="AutoShape 14"/>
                <p:cNvSpPr>
                  <a:spLocks noChangeArrowheads="1"/>
                </p:cNvSpPr>
                <p:nvPr/>
              </p:nvSpPr>
              <p:spPr bwMode="auto">
                <a:xfrm rot="1196543">
                  <a:off x="2848" y="1952"/>
                  <a:ext cx="146" cy="8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5030 w 21600"/>
                    <a:gd name="T13" fmla="*/ 2371 h 21600"/>
                    <a:gd name="T14" fmla="*/ 16570 w 21600"/>
                    <a:gd name="T15" fmla="*/ 1369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860" y="2187"/>
                      </a:moveTo>
                      <a:cubicBezTo>
                        <a:pt x="10451" y="1746"/>
                        <a:pt x="9529" y="1018"/>
                        <a:pt x="9015" y="730"/>
                      </a:cubicBezTo>
                      <a:cubicBezTo>
                        <a:pt x="7865" y="152"/>
                        <a:pt x="6685" y="0"/>
                        <a:pt x="5415" y="0"/>
                      </a:cubicBezTo>
                      <a:cubicBezTo>
                        <a:pt x="4175" y="152"/>
                        <a:pt x="2995" y="575"/>
                        <a:pt x="1967" y="1305"/>
                      </a:cubicBezTo>
                      <a:cubicBezTo>
                        <a:pt x="1150" y="2187"/>
                        <a:pt x="575" y="3222"/>
                        <a:pt x="242" y="4220"/>
                      </a:cubicBezTo>
                      <a:cubicBezTo>
                        <a:pt x="0" y="5410"/>
                        <a:pt x="242" y="6560"/>
                        <a:pt x="575" y="7597"/>
                      </a:cubicBezTo>
                      <a:lnTo>
                        <a:pt x="10860" y="21600"/>
                      </a:lnTo>
                      <a:lnTo>
                        <a:pt x="20995" y="7597"/>
                      </a:lnTo>
                      <a:cubicBezTo>
                        <a:pt x="21480" y="6560"/>
                        <a:pt x="21600" y="5410"/>
                        <a:pt x="21480" y="4220"/>
                      </a:cubicBezTo>
                      <a:cubicBezTo>
                        <a:pt x="21115" y="3222"/>
                        <a:pt x="20420" y="2187"/>
                        <a:pt x="19632" y="1305"/>
                      </a:cubicBezTo>
                      <a:cubicBezTo>
                        <a:pt x="18575" y="575"/>
                        <a:pt x="17425" y="152"/>
                        <a:pt x="16275" y="0"/>
                      </a:cubicBezTo>
                      <a:cubicBezTo>
                        <a:pt x="15005" y="0"/>
                        <a:pt x="13735" y="152"/>
                        <a:pt x="12705" y="730"/>
                      </a:cubicBezTo>
                      <a:cubicBezTo>
                        <a:pt x="12176" y="1018"/>
                        <a:pt x="11254" y="1746"/>
                        <a:pt x="10860" y="2187"/>
                      </a:cubicBezTo>
                      <a:close/>
                    </a:path>
                  </a:pathLst>
                </a:custGeom>
                <a:solidFill>
                  <a:srgbClr val="99009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24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2736" y="1250"/>
                  <a:ext cx="672" cy="6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fontAlgn="base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2800" b="1" smtClean="0">
                      <a:solidFill>
                        <a:srgbClr val="FFFFFF"/>
                      </a:solidFill>
                      <a:cs typeface="Times New Roman" panose="02020603050405020304" pitchFamily="18" charset="0"/>
                    </a:rPr>
                    <a:t>Âm nhạc</a:t>
                  </a:r>
                </a:p>
              </p:txBody>
            </p:sp>
            <p:sp>
              <p:nvSpPr>
                <p:cNvPr id="98325" name="Freeform 16"/>
                <p:cNvSpPr>
                  <a:spLocks/>
                </p:cNvSpPr>
                <p:nvPr/>
              </p:nvSpPr>
              <p:spPr bwMode="auto">
                <a:xfrm>
                  <a:off x="1776" y="3112"/>
                  <a:ext cx="1000" cy="920"/>
                </a:xfrm>
                <a:custGeom>
                  <a:avLst/>
                  <a:gdLst>
                    <a:gd name="T0" fmla="*/ 960 w 1000"/>
                    <a:gd name="T1" fmla="*/ 8 h 920"/>
                    <a:gd name="T2" fmla="*/ 960 w 1000"/>
                    <a:gd name="T3" fmla="*/ 56 h 920"/>
                    <a:gd name="T4" fmla="*/ 720 w 1000"/>
                    <a:gd name="T5" fmla="*/ 344 h 920"/>
                    <a:gd name="T6" fmla="*/ 576 w 1000"/>
                    <a:gd name="T7" fmla="*/ 536 h 920"/>
                    <a:gd name="T8" fmla="*/ 0 w 1000"/>
                    <a:gd name="T9" fmla="*/ 920 h 9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000"/>
                    <a:gd name="T16" fmla="*/ 0 h 920"/>
                    <a:gd name="T17" fmla="*/ 1000 w 1000"/>
                    <a:gd name="T18" fmla="*/ 920 h 920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000" h="920">
                      <a:moveTo>
                        <a:pt x="960" y="8"/>
                      </a:moveTo>
                      <a:cubicBezTo>
                        <a:pt x="980" y="4"/>
                        <a:pt x="1000" y="0"/>
                        <a:pt x="960" y="56"/>
                      </a:cubicBezTo>
                      <a:cubicBezTo>
                        <a:pt x="920" y="112"/>
                        <a:pt x="784" y="264"/>
                        <a:pt x="720" y="344"/>
                      </a:cubicBezTo>
                      <a:cubicBezTo>
                        <a:pt x="656" y="424"/>
                        <a:pt x="696" y="440"/>
                        <a:pt x="576" y="536"/>
                      </a:cubicBezTo>
                      <a:cubicBezTo>
                        <a:pt x="456" y="632"/>
                        <a:pt x="104" y="856"/>
                        <a:pt x="0" y="920"/>
                      </a:cubicBez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26" name="Oval 17"/>
                <p:cNvSpPr>
                  <a:spLocks noChangeArrowheads="1"/>
                </p:cNvSpPr>
                <p:nvPr/>
              </p:nvSpPr>
              <p:spPr bwMode="auto">
                <a:xfrm rot="2534116">
                  <a:off x="3601" y="1075"/>
                  <a:ext cx="873" cy="960"/>
                </a:xfrm>
                <a:prstGeom prst="ellipse">
                  <a:avLst/>
                </a:prstGeom>
                <a:solidFill>
                  <a:srgbClr val="660066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2800" smtClean="0">
                    <a:solidFill>
                      <a:srgbClr val="000000"/>
                    </a:solidFill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27" name="Freeform 18"/>
                <p:cNvSpPr>
                  <a:spLocks/>
                </p:cNvSpPr>
                <p:nvPr/>
              </p:nvSpPr>
              <p:spPr bwMode="auto">
                <a:xfrm>
                  <a:off x="3168" y="1920"/>
                  <a:ext cx="624" cy="384"/>
                </a:xfrm>
                <a:custGeom>
                  <a:avLst/>
                  <a:gdLst>
                    <a:gd name="T0" fmla="*/ 624 w 624"/>
                    <a:gd name="T1" fmla="*/ 0 h 384"/>
                    <a:gd name="T2" fmla="*/ 192 w 624"/>
                    <a:gd name="T3" fmla="*/ 96 h 384"/>
                    <a:gd name="T4" fmla="*/ 48 w 624"/>
                    <a:gd name="T5" fmla="*/ 336 h 384"/>
                    <a:gd name="T6" fmla="*/ 0 w 624"/>
                    <a:gd name="T7" fmla="*/ 384 h 384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0 w 624"/>
                    <a:gd name="T13" fmla="*/ 0 h 384"/>
                    <a:gd name="T14" fmla="*/ 624 w 624"/>
                    <a:gd name="T15" fmla="*/ 384 h 384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624" h="384">
                      <a:moveTo>
                        <a:pt x="624" y="0"/>
                      </a:moveTo>
                      <a:cubicBezTo>
                        <a:pt x="456" y="20"/>
                        <a:pt x="288" y="40"/>
                        <a:pt x="192" y="96"/>
                      </a:cubicBezTo>
                      <a:cubicBezTo>
                        <a:pt x="96" y="152"/>
                        <a:pt x="80" y="288"/>
                        <a:pt x="48" y="336"/>
                      </a:cubicBezTo>
                      <a:cubicBezTo>
                        <a:pt x="16" y="384"/>
                        <a:pt x="8" y="384"/>
                        <a:pt x="0" y="384"/>
                      </a:cubicBez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28" name="AutoShape 19"/>
                <p:cNvSpPr>
                  <a:spLocks noChangeArrowheads="1"/>
                </p:cNvSpPr>
                <p:nvPr/>
              </p:nvSpPr>
              <p:spPr bwMode="auto">
                <a:xfrm rot="3014045">
                  <a:off x="3655" y="1847"/>
                  <a:ext cx="170" cy="113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5082 w 21600"/>
                    <a:gd name="T13" fmla="*/ 2294 h 21600"/>
                    <a:gd name="T14" fmla="*/ 16518 w 21600"/>
                    <a:gd name="T15" fmla="*/ 13763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860" y="2187"/>
                      </a:moveTo>
                      <a:cubicBezTo>
                        <a:pt x="10451" y="1746"/>
                        <a:pt x="9529" y="1018"/>
                        <a:pt x="9015" y="730"/>
                      </a:cubicBezTo>
                      <a:cubicBezTo>
                        <a:pt x="7865" y="152"/>
                        <a:pt x="6685" y="0"/>
                        <a:pt x="5415" y="0"/>
                      </a:cubicBezTo>
                      <a:cubicBezTo>
                        <a:pt x="4175" y="152"/>
                        <a:pt x="2995" y="575"/>
                        <a:pt x="1967" y="1305"/>
                      </a:cubicBezTo>
                      <a:cubicBezTo>
                        <a:pt x="1150" y="2187"/>
                        <a:pt x="575" y="3222"/>
                        <a:pt x="242" y="4220"/>
                      </a:cubicBezTo>
                      <a:cubicBezTo>
                        <a:pt x="0" y="5410"/>
                        <a:pt x="242" y="6560"/>
                        <a:pt x="575" y="7597"/>
                      </a:cubicBezTo>
                      <a:lnTo>
                        <a:pt x="10860" y="21600"/>
                      </a:lnTo>
                      <a:lnTo>
                        <a:pt x="20995" y="7597"/>
                      </a:lnTo>
                      <a:cubicBezTo>
                        <a:pt x="21480" y="6560"/>
                        <a:pt x="21600" y="5410"/>
                        <a:pt x="21480" y="4220"/>
                      </a:cubicBezTo>
                      <a:cubicBezTo>
                        <a:pt x="21115" y="3222"/>
                        <a:pt x="20420" y="2187"/>
                        <a:pt x="19632" y="1305"/>
                      </a:cubicBezTo>
                      <a:cubicBezTo>
                        <a:pt x="18575" y="575"/>
                        <a:pt x="17425" y="152"/>
                        <a:pt x="16275" y="0"/>
                      </a:cubicBezTo>
                      <a:cubicBezTo>
                        <a:pt x="15005" y="0"/>
                        <a:pt x="13735" y="152"/>
                        <a:pt x="12705" y="730"/>
                      </a:cubicBezTo>
                      <a:cubicBezTo>
                        <a:pt x="12176" y="1018"/>
                        <a:pt x="11254" y="1746"/>
                        <a:pt x="10860" y="2187"/>
                      </a:cubicBezTo>
                      <a:close/>
                    </a:path>
                  </a:pathLst>
                </a:custGeom>
                <a:solidFill>
                  <a:srgbClr val="66006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10800000" vert="eaVert" wrap="none" anchor="ctr"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29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3736" y="1258"/>
                  <a:ext cx="690" cy="5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fontAlgn="base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2400" b="1" smtClean="0">
                      <a:solidFill>
                        <a:srgbClr val="00FF00"/>
                      </a:solidFill>
                      <a:latin typeface=".VnArial Narrow" panose="020B7200000000000000" pitchFamily="34" charset="0"/>
                    </a:rPr>
                    <a:t>M</a:t>
                  </a:r>
                  <a:r>
                    <a:rPr lang="en-US" altLang="en-US" sz="2800" b="1" smtClean="0">
                      <a:solidFill>
                        <a:srgbClr val="00FF00"/>
                      </a:solidFill>
                    </a:rPr>
                    <a:t>ĩ thuật</a:t>
                  </a:r>
                </a:p>
              </p:txBody>
            </p:sp>
            <p:sp>
              <p:nvSpPr>
                <p:cNvPr id="98330" name="Freeform 21"/>
                <p:cNvSpPr>
                  <a:spLocks/>
                </p:cNvSpPr>
                <p:nvPr/>
              </p:nvSpPr>
              <p:spPr bwMode="auto">
                <a:xfrm>
                  <a:off x="1720" y="2976"/>
                  <a:ext cx="360" cy="1056"/>
                </a:xfrm>
                <a:custGeom>
                  <a:avLst/>
                  <a:gdLst>
                    <a:gd name="T0" fmla="*/ 344 w 360"/>
                    <a:gd name="T1" fmla="*/ 0 h 1056"/>
                    <a:gd name="T2" fmla="*/ 296 w 360"/>
                    <a:gd name="T3" fmla="*/ 96 h 1056"/>
                    <a:gd name="T4" fmla="*/ 344 w 360"/>
                    <a:gd name="T5" fmla="*/ 240 h 1056"/>
                    <a:gd name="T6" fmla="*/ 200 w 360"/>
                    <a:gd name="T7" fmla="*/ 480 h 1056"/>
                    <a:gd name="T8" fmla="*/ 152 w 360"/>
                    <a:gd name="T9" fmla="*/ 720 h 1056"/>
                    <a:gd name="T10" fmla="*/ 56 w 360"/>
                    <a:gd name="T11" fmla="*/ 816 h 1056"/>
                    <a:gd name="T12" fmla="*/ 8 w 360"/>
                    <a:gd name="T13" fmla="*/ 1008 h 1056"/>
                    <a:gd name="T14" fmla="*/ 8 w 360"/>
                    <a:gd name="T15" fmla="*/ 1056 h 1056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w 360"/>
                    <a:gd name="T25" fmla="*/ 0 h 1056"/>
                    <a:gd name="T26" fmla="*/ 360 w 360"/>
                    <a:gd name="T27" fmla="*/ 1056 h 105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T24" t="T25" r="T26" b="T27"/>
                  <a:pathLst>
                    <a:path w="360" h="1056">
                      <a:moveTo>
                        <a:pt x="344" y="0"/>
                      </a:moveTo>
                      <a:cubicBezTo>
                        <a:pt x="320" y="28"/>
                        <a:pt x="296" y="56"/>
                        <a:pt x="296" y="96"/>
                      </a:cubicBezTo>
                      <a:cubicBezTo>
                        <a:pt x="296" y="136"/>
                        <a:pt x="360" y="176"/>
                        <a:pt x="344" y="240"/>
                      </a:cubicBezTo>
                      <a:cubicBezTo>
                        <a:pt x="328" y="304"/>
                        <a:pt x="232" y="400"/>
                        <a:pt x="200" y="480"/>
                      </a:cubicBezTo>
                      <a:cubicBezTo>
                        <a:pt x="168" y="560"/>
                        <a:pt x="176" y="664"/>
                        <a:pt x="152" y="720"/>
                      </a:cubicBezTo>
                      <a:cubicBezTo>
                        <a:pt x="128" y="776"/>
                        <a:pt x="80" y="768"/>
                        <a:pt x="56" y="816"/>
                      </a:cubicBezTo>
                      <a:cubicBezTo>
                        <a:pt x="32" y="864"/>
                        <a:pt x="16" y="968"/>
                        <a:pt x="8" y="1008"/>
                      </a:cubicBezTo>
                      <a:cubicBezTo>
                        <a:pt x="0" y="1048"/>
                        <a:pt x="4" y="1052"/>
                        <a:pt x="8" y="1056"/>
                      </a:cubicBez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31" name="Oval 22"/>
                <p:cNvSpPr>
                  <a:spLocks noChangeArrowheads="1"/>
                </p:cNvSpPr>
                <p:nvPr/>
              </p:nvSpPr>
              <p:spPr bwMode="auto">
                <a:xfrm rot="546548">
                  <a:off x="1680" y="2040"/>
                  <a:ext cx="816" cy="960"/>
                </a:xfrm>
                <a:prstGeom prst="ellipse">
                  <a:avLst/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2800" smtClean="0">
                    <a:solidFill>
                      <a:srgbClr val="000000"/>
                    </a:solidFill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32" name="AutoShape 23"/>
                <p:cNvSpPr>
                  <a:spLocks noChangeArrowheads="1"/>
                </p:cNvSpPr>
                <p:nvPr/>
              </p:nvSpPr>
              <p:spPr bwMode="auto">
                <a:xfrm rot="184424">
                  <a:off x="1969" y="2952"/>
                  <a:ext cx="103" cy="9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5033 w 21600"/>
                    <a:gd name="T13" fmla="*/ 2182 h 21600"/>
                    <a:gd name="T14" fmla="*/ 16567 w 21600"/>
                    <a:gd name="T15" fmla="*/ 13745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860" y="2187"/>
                      </a:moveTo>
                      <a:cubicBezTo>
                        <a:pt x="10451" y="1746"/>
                        <a:pt x="9529" y="1018"/>
                        <a:pt x="9015" y="730"/>
                      </a:cubicBezTo>
                      <a:cubicBezTo>
                        <a:pt x="7865" y="152"/>
                        <a:pt x="6685" y="0"/>
                        <a:pt x="5415" y="0"/>
                      </a:cubicBezTo>
                      <a:cubicBezTo>
                        <a:pt x="4175" y="152"/>
                        <a:pt x="2995" y="575"/>
                        <a:pt x="1967" y="1305"/>
                      </a:cubicBezTo>
                      <a:cubicBezTo>
                        <a:pt x="1150" y="2187"/>
                        <a:pt x="575" y="3222"/>
                        <a:pt x="242" y="4220"/>
                      </a:cubicBezTo>
                      <a:cubicBezTo>
                        <a:pt x="0" y="5410"/>
                        <a:pt x="242" y="6560"/>
                        <a:pt x="575" y="7597"/>
                      </a:cubicBezTo>
                      <a:lnTo>
                        <a:pt x="10860" y="21600"/>
                      </a:lnTo>
                      <a:lnTo>
                        <a:pt x="20995" y="7597"/>
                      </a:lnTo>
                      <a:cubicBezTo>
                        <a:pt x="21480" y="6560"/>
                        <a:pt x="21600" y="5410"/>
                        <a:pt x="21480" y="4220"/>
                      </a:cubicBezTo>
                      <a:cubicBezTo>
                        <a:pt x="21115" y="3222"/>
                        <a:pt x="20420" y="2187"/>
                        <a:pt x="19632" y="1305"/>
                      </a:cubicBezTo>
                      <a:cubicBezTo>
                        <a:pt x="18575" y="575"/>
                        <a:pt x="17425" y="152"/>
                        <a:pt x="16275" y="0"/>
                      </a:cubicBezTo>
                      <a:cubicBezTo>
                        <a:pt x="15005" y="0"/>
                        <a:pt x="13735" y="152"/>
                        <a:pt x="12705" y="730"/>
                      </a:cubicBezTo>
                      <a:cubicBezTo>
                        <a:pt x="12176" y="1018"/>
                        <a:pt x="11254" y="1746"/>
                        <a:pt x="10860" y="2187"/>
                      </a:cubicBezTo>
                      <a:close/>
                    </a:path>
                  </a:pathLst>
                </a:custGeom>
                <a:solidFill>
                  <a:srgbClr val="0000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33" name="AutoShape 25"/>
                <p:cNvSpPr>
                  <a:spLocks noChangeArrowheads="1"/>
                </p:cNvSpPr>
                <p:nvPr/>
              </p:nvSpPr>
              <p:spPr bwMode="auto">
                <a:xfrm rot="1196543">
                  <a:off x="2848" y="3184"/>
                  <a:ext cx="146" cy="8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5030 w 21600"/>
                    <a:gd name="T13" fmla="*/ 2371 h 21600"/>
                    <a:gd name="T14" fmla="*/ 16570 w 21600"/>
                    <a:gd name="T15" fmla="*/ 13698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860" y="2187"/>
                      </a:moveTo>
                      <a:cubicBezTo>
                        <a:pt x="10451" y="1746"/>
                        <a:pt x="9529" y="1018"/>
                        <a:pt x="9015" y="730"/>
                      </a:cubicBezTo>
                      <a:cubicBezTo>
                        <a:pt x="7865" y="152"/>
                        <a:pt x="6685" y="0"/>
                        <a:pt x="5415" y="0"/>
                      </a:cubicBezTo>
                      <a:cubicBezTo>
                        <a:pt x="4175" y="152"/>
                        <a:pt x="2995" y="575"/>
                        <a:pt x="1967" y="1305"/>
                      </a:cubicBezTo>
                      <a:cubicBezTo>
                        <a:pt x="1150" y="2187"/>
                        <a:pt x="575" y="3222"/>
                        <a:pt x="242" y="4220"/>
                      </a:cubicBezTo>
                      <a:cubicBezTo>
                        <a:pt x="0" y="5410"/>
                        <a:pt x="242" y="6560"/>
                        <a:pt x="575" y="7597"/>
                      </a:cubicBezTo>
                      <a:lnTo>
                        <a:pt x="10860" y="21600"/>
                      </a:lnTo>
                      <a:lnTo>
                        <a:pt x="20995" y="7597"/>
                      </a:lnTo>
                      <a:cubicBezTo>
                        <a:pt x="21480" y="6560"/>
                        <a:pt x="21600" y="5410"/>
                        <a:pt x="21480" y="4220"/>
                      </a:cubicBezTo>
                      <a:cubicBezTo>
                        <a:pt x="21115" y="3222"/>
                        <a:pt x="20420" y="2187"/>
                        <a:pt x="19632" y="1305"/>
                      </a:cubicBezTo>
                      <a:cubicBezTo>
                        <a:pt x="18575" y="575"/>
                        <a:pt x="17425" y="152"/>
                        <a:pt x="16275" y="0"/>
                      </a:cubicBezTo>
                      <a:cubicBezTo>
                        <a:pt x="15005" y="0"/>
                        <a:pt x="13735" y="152"/>
                        <a:pt x="12705" y="730"/>
                      </a:cubicBezTo>
                      <a:cubicBezTo>
                        <a:pt x="12176" y="1018"/>
                        <a:pt x="11254" y="1746"/>
                        <a:pt x="10860" y="2187"/>
                      </a:cubicBezTo>
                      <a:close/>
                    </a:path>
                  </a:pathLst>
                </a:custGeom>
                <a:solidFill>
                  <a:schemeClr val="folHlink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34" name="Freeform 26"/>
                <p:cNvSpPr>
                  <a:spLocks/>
                </p:cNvSpPr>
                <p:nvPr/>
              </p:nvSpPr>
              <p:spPr bwMode="auto">
                <a:xfrm>
                  <a:off x="1824" y="3216"/>
                  <a:ext cx="1216" cy="864"/>
                </a:xfrm>
                <a:custGeom>
                  <a:avLst/>
                  <a:gdLst>
                    <a:gd name="T0" fmla="*/ 1104 w 1216"/>
                    <a:gd name="T1" fmla="*/ 0 h 864"/>
                    <a:gd name="T2" fmla="*/ 1056 w 1216"/>
                    <a:gd name="T3" fmla="*/ 192 h 864"/>
                    <a:gd name="T4" fmla="*/ 1152 w 1216"/>
                    <a:gd name="T5" fmla="*/ 336 h 864"/>
                    <a:gd name="T6" fmla="*/ 672 w 1216"/>
                    <a:gd name="T7" fmla="*/ 432 h 864"/>
                    <a:gd name="T8" fmla="*/ 432 w 1216"/>
                    <a:gd name="T9" fmla="*/ 576 h 864"/>
                    <a:gd name="T10" fmla="*/ 0 w 1216"/>
                    <a:gd name="T11" fmla="*/ 864 h 86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1216"/>
                    <a:gd name="T19" fmla="*/ 0 h 864"/>
                    <a:gd name="T20" fmla="*/ 1216 w 1216"/>
                    <a:gd name="T21" fmla="*/ 864 h 864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1216" h="864">
                      <a:moveTo>
                        <a:pt x="1104" y="0"/>
                      </a:moveTo>
                      <a:cubicBezTo>
                        <a:pt x="1076" y="68"/>
                        <a:pt x="1048" y="136"/>
                        <a:pt x="1056" y="192"/>
                      </a:cubicBezTo>
                      <a:cubicBezTo>
                        <a:pt x="1064" y="248"/>
                        <a:pt x="1216" y="296"/>
                        <a:pt x="1152" y="336"/>
                      </a:cubicBezTo>
                      <a:cubicBezTo>
                        <a:pt x="1088" y="376"/>
                        <a:pt x="792" y="392"/>
                        <a:pt x="672" y="432"/>
                      </a:cubicBezTo>
                      <a:cubicBezTo>
                        <a:pt x="552" y="472"/>
                        <a:pt x="544" y="504"/>
                        <a:pt x="432" y="576"/>
                      </a:cubicBezTo>
                      <a:cubicBezTo>
                        <a:pt x="320" y="648"/>
                        <a:pt x="160" y="756"/>
                        <a:pt x="0" y="864"/>
                      </a:cubicBez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35" name="Oval 27"/>
                <p:cNvSpPr>
                  <a:spLocks noChangeArrowheads="1"/>
                </p:cNvSpPr>
                <p:nvPr/>
              </p:nvSpPr>
              <p:spPr bwMode="auto">
                <a:xfrm rot="892951">
                  <a:off x="2640" y="2280"/>
                  <a:ext cx="816" cy="960"/>
                </a:xfrm>
                <a:prstGeom prst="ellipse">
                  <a:avLst/>
                </a:prstGeom>
                <a:solidFill>
                  <a:schemeClr val="folHlink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2800" smtClean="0">
                    <a:solidFill>
                      <a:srgbClr val="000000"/>
                    </a:solidFill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36" name="Oval 29"/>
                <p:cNvSpPr>
                  <a:spLocks noChangeArrowheads="1"/>
                </p:cNvSpPr>
                <p:nvPr/>
              </p:nvSpPr>
              <p:spPr bwMode="auto">
                <a:xfrm rot="3030025">
                  <a:off x="3500" y="2575"/>
                  <a:ext cx="967" cy="1081"/>
                </a:xfrm>
                <a:prstGeom prst="ellipse">
                  <a:avLst/>
                </a:prstGeom>
                <a:solidFill>
                  <a:srgbClr val="FF33CC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rot="10800000" vert="eaVert"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2800" smtClean="0">
                    <a:solidFill>
                      <a:srgbClr val="000000"/>
                    </a:solidFill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37" name="Freeform 30"/>
                <p:cNvSpPr>
                  <a:spLocks/>
                </p:cNvSpPr>
                <p:nvPr/>
              </p:nvSpPr>
              <p:spPr bwMode="auto">
                <a:xfrm>
                  <a:off x="1688" y="3352"/>
                  <a:ext cx="1912" cy="792"/>
                </a:xfrm>
                <a:custGeom>
                  <a:avLst/>
                  <a:gdLst>
                    <a:gd name="T0" fmla="*/ 1912 w 1912"/>
                    <a:gd name="T1" fmla="*/ 8 h 792"/>
                    <a:gd name="T2" fmla="*/ 1528 w 1912"/>
                    <a:gd name="T3" fmla="*/ 56 h 792"/>
                    <a:gd name="T4" fmla="*/ 904 w 1912"/>
                    <a:gd name="T5" fmla="*/ 344 h 792"/>
                    <a:gd name="T6" fmla="*/ 136 w 1912"/>
                    <a:gd name="T7" fmla="*/ 728 h 792"/>
                    <a:gd name="T8" fmla="*/ 88 w 1912"/>
                    <a:gd name="T9" fmla="*/ 728 h 79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912"/>
                    <a:gd name="T16" fmla="*/ 0 h 792"/>
                    <a:gd name="T17" fmla="*/ 1912 w 1912"/>
                    <a:gd name="T18" fmla="*/ 792 h 792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912" h="792">
                      <a:moveTo>
                        <a:pt x="1912" y="8"/>
                      </a:moveTo>
                      <a:cubicBezTo>
                        <a:pt x="1804" y="4"/>
                        <a:pt x="1696" y="0"/>
                        <a:pt x="1528" y="56"/>
                      </a:cubicBezTo>
                      <a:cubicBezTo>
                        <a:pt x="1360" y="112"/>
                        <a:pt x="1136" y="232"/>
                        <a:pt x="904" y="344"/>
                      </a:cubicBezTo>
                      <a:cubicBezTo>
                        <a:pt x="672" y="456"/>
                        <a:pt x="272" y="664"/>
                        <a:pt x="136" y="728"/>
                      </a:cubicBezTo>
                      <a:cubicBezTo>
                        <a:pt x="0" y="792"/>
                        <a:pt x="96" y="728"/>
                        <a:pt x="88" y="728"/>
                      </a:cubicBez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38" name="AutoShape 31"/>
                <p:cNvSpPr>
                  <a:spLocks noChangeArrowheads="1"/>
                </p:cNvSpPr>
                <p:nvPr/>
              </p:nvSpPr>
              <p:spPr bwMode="auto">
                <a:xfrm rot="3616093">
                  <a:off x="3525" y="3302"/>
                  <a:ext cx="120" cy="9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5040 w 21600"/>
                    <a:gd name="T13" fmla="*/ 2298 h 21600"/>
                    <a:gd name="T14" fmla="*/ 16560 w 21600"/>
                    <a:gd name="T15" fmla="*/ 13787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860" y="2187"/>
                      </a:moveTo>
                      <a:cubicBezTo>
                        <a:pt x="10451" y="1746"/>
                        <a:pt x="9529" y="1018"/>
                        <a:pt x="9015" y="730"/>
                      </a:cubicBezTo>
                      <a:cubicBezTo>
                        <a:pt x="7865" y="152"/>
                        <a:pt x="6685" y="0"/>
                        <a:pt x="5415" y="0"/>
                      </a:cubicBezTo>
                      <a:cubicBezTo>
                        <a:pt x="4175" y="152"/>
                        <a:pt x="2995" y="575"/>
                        <a:pt x="1967" y="1305"/>
                      </a:cubicBezTo>
                      <a:cubicBezTo>
                        <a:pt x="1150" y="2187"/>
                        <a:pt x="575" y="3222"/>
                        <a:pt x="242" y="4220"/>
                      </a:cubicBezTo>
                      <a:cubicBezTo>
                        <a:pt x="0" y="5410"/>
                        <a:pt x="242" y="6560"/>
                        <a:pt x="575" y="7597"/>
                      </a:cubicBezTo>
                      <a:lnTo>
                        <a:pt x="10860" y="21600"/>
                      </a:lnTo>
                      <a:lnTo>
                        <a:pt x="20995" y="7597"/>
                      </a:lnTo>
                      <a:cubicBezTo>
                        <a:pt x="21480" y="6560"/>
                        <a:pt x="21600" y="5410"/>
                        <a:pt x="21480" y="4220"/>
                      </a:cubicBezTo>
                      <a:cubicBezTo>
                        <a:pt x="21115" y="3222"/>
                        <a:pt x="20420" y="2187"/>
                        <a:pt x="19632" y="1305"/>
                      </a:cubicBezTo>
                      <a:cubicBezTo>
                        <a:pt x="18575" y="575"/>
                        <a:pt x="17425" y="152"/>
                        <a:pt x="16275" y="0"/>
                      </a:cubicBezTo>
                      <a:cubicBezTo>
                        <a:pt x="15005" y="0"/>
                        <a:pt x="13735" y="152"/>
                        <a:pt x="12705" y="730"/>
                      </a:cubicBezTo>
                      <a:cubicBezTo>
                        <a:pt x="12176" y="1018"/>
                        <a:pt x="11254" y="1746"/>
                        <a:pt x="10860" y="2187"/>
                      </a:cubicBezTo>
                      <a:close/>
                    </a:path>
                  </a:pathLst>
                </a:custGeom>
                <a:solidFill>
                  <a:srgbClr val="FF33C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rot="10800000" vert="eaVert" wrap="none" anchor="ctr"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39" name="Oval 33"/>
                <p:cNvSpPr>
                  <a:spLocks noChangeArrowheads="1"/>
                </p:cNvSpPr>
                <p:nvPr/>
              </p:nvSpPr>
              <p:spPr bwMode="auto">
                <a:xfrm rot="-2163384">
                  <a:off x="544" y="2128"/>
                  <a:ext cx="816" cy="960"/>
                </a:xfrm>
                <a:prstGeom prst="ellipse">
                  <a:avLst/>
                </a:prstGeom>
                <a:solidFill>
                  <a:srgbClr val="80000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2800" smtClean="0">
                    <a:solidFill>
                      <a:srgbClr val="000000"/>
                    </a:solidFill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40" name="Freeform 34"/>
                <p:cNvSpPr>
                  <a:spLocks/>
                </p:cNvSpPr>
                <p:nvPr/>
              </p:nvSpPr>
              <p:spPr bwMode="auto">
                <a:xfrm>
                  <a:off x="1296" y="3024"/>
                  <a:ext cx="480" cy="1104"/>
                </a:xfrm>
                <a:custGeom>
                  <a:avLst/>
                  <a:gdLst>
                    <a:gd name="T0" fmla="*/ 0 w 480"/>
                    <a:gd name="T1" fmla="*/ 0 h 1104"/>
                    <a:gd name="T2" fmla="*/ 288 w 480"/>
                    <a:gd name="T3" fmla="*/ 96 h 1104"/>
                    <a:gd name="T4" fmla="*/ 288 w 480"/>
                    <a:gd name="T5" fmla="*/ 384 h 1104"/>
                    <a:gd name="T6" fmla="*/ 432 w 480"/>
                    <a:gd name="T7" fmla="*/ 816 h 1104"/>
                    <a:gd name="T8" fmla="*/ 480 w 480"/>
                    <a:gd name="T9" fmla="*/ 1104 h 1104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480"/>
                    <a:gd name="T16" fmla="*/ 0 h 1104"/>
                    <a:gd name="T17" fmla="*/ 480 w 480"/>
                    <a:gd name="T18" fmla="*/ 1104 h 1104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480" h="1104">
                      <a:moveTo>
                        <a:pt x="0" y="0"/>
                      </a:moveTo>
                      <a:cubicBezTo>
                        <a:pt x="120" y="16"/>
                        <a:pt x="240" y="32"/>
                        <a:pt x="288" y="96"/>
                      </a:cubicBezTo>
                      <a:cubicBezTo>
                        <a:pt x="336" y="160"/>
                        <a:pt x="264" y="264"/>
                        <a:pt x="288" y="384"/>
                      </a:cubicBezTo>
                      <a:cubicBezTo>
                        <a:pt x="312" y="504"/>
                        <a:pt x="400" y="696"/>
                        <a:pt x="432" y="816"/>
                      </a:cubicBezTo>
                      <a:cubicBezTo>
                        <a:pt x="464" y="936"/>
                        <a:pt x="472" y="1020"/>
                        <a:pt x="480" y="1104"/>
                      </a:cubicBezTo>
                    </a:path>
                  </a:pathLst>
                </a:cu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41" name="AutoShape 35"/>
                <p:cNvSpPr>
                  <a:spLocks noChangeArrowheads="1"/>
                </p:cNvSpPr>
                <p:nvPr/>
              </p:nvSpPr>
              <p:spPr bwMode="auto">
                <a:xfrm rot="-3550325">
                  <a:off x="1185" y="2947"/>
                  <a:ext cx="126" cy="119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17694720 60000 65536"/>
                    <a:gd name="T9" fmla="*/ 11796480 60000 65536"/>
                    <a:gd name="T10" fmla="*/ 5898240 60000 65536"/>
                    <a:gd name="T11" fmla="*/ 0 60000 65536"/>
                    <a:gd name="T12" fmla="*/ 4971 w 21600"/>
                    <a:gd name="T13" fmla="*/ 2360 h 21600"/>
                    <a:gd name="T14" fmla="*/ 16629 w 21600"/>
                    <a:gd name="T15" fmla="*/ 13613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10860" y="2187"/>
                      </a:moveTo>
                      <a:cubicBezTo>
                        <a:pt x="10451" y="1746"/>
                        <a:pt x="9529" y="1018"/>
                        <a:pt x="9015" y="730"/>
                      </a:cubicBezTo>
                      <a:cubicBezTo>
                        <a:pt x="7865" y="152"/>
                        <a:pt x="6685" y="0"/>
                        <a:pt x="5415" y="0"/>
                      </a:cubicBezTo>
                      <a:cubicBezTo>
                        <a:pt x="4175" y="152"/>
                        <a:pt x="2995" y="575"/>
                        <a:pt x="1967" y="1305"/>
                      </a:cubicBezTo>
                      <a:cubicBezTo>
                        <a:pt x="1150" y="2187"/>
                        <a:pt x="575" y="3222"/>
                        <a:pt x="242" y="4220"/>
                      </a:cubicBezTo>
                      <a:cubicBezTo>
                        <a:pt x="0" y="5410"/>
                        <a:pt x="242" y="6560"/>
                        <a:pt x="575" y="7597"/>
                      </a:cubicBezTo>
                      <a:lnTo>
                        <a:pt x="10860" y="21600"/>
                      </a:lnTo>
                      <a:lnTo>
                        <a:pt x="20995" y="7597"/>
                      </a:lnTo>
                      <a:cubicBezTo>
                        <a:pt x="21480" y="6560"/>
                        <a:pt x="21600" y="5410"/>
                        <a:pt x="21480" y="4220"/>
                      </a:cubicBezTo>
                      <a:cubicBezTo>
                        <a:pt x="21115" y="3222"/>
                        <a:pt x="20420" y="2187"/>
                        <a:pt x="19632" y="1305"/>
                      </a:cubicBezTo>
                      <a:cubicBezTo>
                        <a:pt x="18575" y="575"/>
                        <a:pt x="17425" y="152"/>
                        <a:pt x="16275" y="0"/>
                      </a:cubicBezTo>
                      <a:cubicBezTo>
                        <a:pt x="15005" y="0"/>
                        <a:pt x="13735" y="152"/>
                        <a:pt x="12705" y="730"/>
                      </a:cubicBezTo>
                      <a:cubicBezTo>
                        <a:pt x="12176" y="1018"/>
                        <a:pt x="11254" y="1746"/>
                        <a:pt x="10860" y="2187"/>
                      </a:cubicBez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anchor="ctr"/>
                <a:lstStyle/>
                <a:p>
                  <a:pPr eaLnBrk="0" fontAlgn="base" hangingPunct="0">
                    <a:spcBef>
                      <a:spcPct val="0"/>
                    </a:spcBef>
                    <a:spcAft>
                      <a:spcPct val="0"/>
                    </a:spcAft>
                  </a:pPr>
                  <a:endParaRPr lang="en-US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endParaRPr>
                </a:p>
              </p:txBody>
            </p:sp>
            <p:sp>
              <p:nvSpPr>
                <p:cNvPr id="98342" name="Text Box 37"/>
                <p:cNvSpPr txBox="1">
                  <a:spLocks noChangeArrowheads="1"/>
                </p:cNvSpPr>
                <p:nvPr/>
              </p:nvSpPr>
              <p:spPr bwMode="auto">
                <a:xfrm>
                  <a:off x="528" y="3648"/>
                  <a:ext cx="4848" cy="2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fontAlgn="base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1800" smtClean="0">
                    <a:solidFill>
                      <a:srgbClr val="000000"/>
                    </a:solidFill>
                  </a:endParaRPr>
                </a:p>
              </p:txBody>
            </p:sp>
            <p:sp>
              <p:nvSpPr>
                <p:cNvPr id="98343" name="Text Box 321"/>
                <p:cNvSpPr txBox="1">
                  <a:spLocks noChangeArrowheads="1"/>
                </p:cNvSpPr>
                <p:nvPr/>
              </p:nvSpPr>
              <p:spPr bwMode="auto">
                <a:xfrm>
                  <a:off x="864" y="1152"/>
                  <a:ext cx="672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fontAlgn="base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2800" b="1" smtClean="0">
                      <a:solidFill>
                        <a:srgbClr val="FF0066"/>
                      </a:solidFill>
                      <a:cs typeface="Times New Roman" panose="02020603050405020304" pitchFamily="18" charset="0"/>
                    </a:rPr>
                    <a:t>Toán</a:t>
                  </a:r>
                </a:p>
              </p:txBody>
            </p:sp>
            <p:sp>
              <p:nvSpPr>
                <p:cNvPr id="98344" name="Text Box 322"/>
                <p:cNvSpPr txBox="1">
                  <a:spLocks noChangeArrowheads="1"/>
                </p:cNvSpPr>
                <p:nvPr/>
              </p:nvSpPr>
              <p:spPr bwMode="auto">
                <a:xfrm>
                  <a:off x="1872" y="912"/>
                  <a:ext cx="817" cy="33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fontAlgn="base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2800" b="1" smtClean="0">
                      <a:solidFill>
                        <a:srgbClr val="000000"/>
                      </a:solidFill>
                      <a:cs typeface="Times New Roman" panose="02020603050405020304" pitchFamily="18" charset="0"/>
                    </a:rPr>
                    <a:t>TN-XH</a:t>
                  </a:r>
                </a:p>
              </p:txBody>
            </p:sp>
            <p:sp>
              <p:nvSpPr>
                <p:cNvPr id="98345" name="Text Box 323"/>
                <p:cNvSpPr txBox="1">
                  <a:spLocks noChangeArrowheads="1"/>
                </p:cNvSpPr>
                <p:nvPr/>
              </p:nvSpPr>
              <p:spPr bwMode="auto">
                <a:xfrm rot="-978831">
                  <a:off x="672" y="2304"/>
                  <a:ext cx="576" cy="59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fontAlgn="base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2800" b="1" smtClean="0">
                      <a:solidFill>
                        <a:srgbClr val="FFFF00"/>
                      </a:solidFill>
                      <a:cs typeface="Times New Roman" panose="02020603050405020304" pitchFamily="18" charset="0"/>
                    </a:rPr>
                    <a:t>Thể dục</a:t>
                  </a:r>
                </a:p>
              </p:txBody>
            </p:sp>
            <p:sp>
              <p:nvSpPr>
                <p:cNvPr id="98346" name="Text Box 324"/>
                <p:cNvSpPr txBox="1">
                  <a:spLocks noChangeArrowheads="1"/>
                </p:cNvSpPr>
                <p:nvPr/>
              </p:nvSpPr>
              <p:spPr bwMode="auto">
                <a:xfrm>
                  <a:off x="1728" y="2160"/>
                  <a:ext cx="645" cy="6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fontAlgn="base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2800" b="1" smtClean="0">
                      <a:solidFill>
                        <a:srgbClr val="FFFFFF"/>
                      </a:solidFill>
                      <a:cs typeface="Times New Roman" panose="02020603050405020304" pitchFamily="18" charset="0"/>
                    </a:rPr>
                    <a:t>Đạo đức</a:t>
                  </a:r>
                </a:p>
              </p:txBody>
            </p:sp>
            <p:sp>
              <p:nvSpPr>
                <p:cNvPr id="98347" name="Text Box 325"/>
                <p:cNvSpPr txBox="1">
                  <a:spLocks noChangeArrowheads="1"/>
                </p:cNvSpPr>
                <p:nvPr/>
              </p:nvSpPr>
              <p:spPr bwMode="auto">
                <a:xfrm>
                  <a:off x="2678" y="2448"/>
                  <a:ext cx="730" cy="60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fontAlgn="base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2800" b="1" smtClean="0">
                      <a:solidFill>
                        <a:srgbClr val="CC3300"/>
                      </a:solidFill>
                      <a:cs typeface="Times New Roman" panose="02020603050405020304" pitchFamily="18" charset="0"/>
                    </a:rPr>
                    <a:t>Tiếng Anh</a:t>
                  </a:r>
                </a:p>
              </p:txBody>
            </p:sp>
            <p:sp>
              <p:nvSpPr>
                <p:cNvPr id="98348" name="Text Box 326"/>
                <p:cNvSpPr txBox="1">
                  <a:spLocks noChangeArrowheads="1"/>
                </p:cNvSpPr>
                <p:nvPr/>
              </p:nvSpPr>
              <p:spPr bwMode="auto">
                <a:xfrm rot="10345897" flipV="1">
                  <a:off x="3553" y="2830"/>
                  <a:ext cx="1201" cy="32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fontAlgn="base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2800" b="1" smtClean="0">
                      <a:solidFill>
                        <a:srgbClr val="00FFCC"/>
                      </a:solidFill>
                      <a:cs typeface="Times New Roman" panose="02020603050405020304" pitchFamily="18" charset="0"/>
                    </a:rPr>
                    <a:t>Tin học</a:t>
                  </a:r>
                </a:p>
              </p:txBody>
            </p:sp>
            <p:sp>
              <p:nvSpPr>
                <p:cNvPr id="98349" name="Rectangle 328"/>
                <p:cNvSpPr>
                  <a:spLocks noChangeArrowheads="1"/>
                </p:cNvSpPr>
                <p:nvPr/>
              </p:nvSpPr>
              <p:spPr bwMode="auto">
                <a:xfrm>
                  <a:off x="906" y="3648"/>
                  <a:ext cx="2688" cy="528"/>
                </a:xfrm>
                <a:prstGeom prst="rect">
                  <a:avLst/>
                </a:prstGeom>
                <a:solidFill>
                  <a:schemeClr val="accent1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defRPr>
                  </a:lvl9pPr>
                </a:lstStyle>
                <a:p>
                  <a:pPr algn="ctr" fontAlgn="base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2800" smtClean="0">
                    <a:solidFill>
                      <a:srgbClr val="9900FF"/>
                    </a:solidFill>
                    <a:cs typeface="Times New Roman" panose="02020603050405020304" pitchFamily="18" charset="0"/>
                  </a:endParaRPr>
                </a:p>
                <a:p>
                  <a:pPr algn="ctr" fontAlgn="base">
                    <a:spcBef>
                      <a:spcPct val="50000"/>
                    </a:spcBef>
                    <a:spcAft>
                      <a:spcPct val="0"/>
                    </a:spcAft>
                    <a:buFontTx/>
                    <a:buNone/>
                  </a:pPr>
                  <a:r>
                    <a:rPr lang="en-US" altLang="en-US" sz="2800" b="1" smtClean="0">
                      <a:solidFill>
                        <a:srgbClr val="9900FF"/>
                      </a:solidFill>
                      <a:cs typeface="Times New Roman" panose="02020603050405020304" pitchFamily="18" charset="0"/>
                    </a:rPr>
                    <a:t>Các môn học ở trường</a:t>
                  </a:r>
                </a:p>
                <a:p>
                  <a:pPr algn="ctr" fontAlgn="base">
                    <a:spcBef>
                      <a:spcPct val="0"/>
                    </a:spcBef>
                    <a:spcAft>
                      <a:spcPct val="0"/>
                    </a:spcAft>
                    <a:buFontTx/>
                    <a:buNone/>
                  </a:pPr>
                  <a:endParaRPr lang="en-US" altLang="en-US" sz="2800" smtClean="0">
                    <a:solidFill>
                      <a:srgbClr val="000000"/>
                    </a:solidFill>
                    <a:cs typeface="Times New Roman" panose="02020603050405020304" pitchFamily="18" charset="0"/>
                  </a:endParaRPr>
                </a:p>
              </p:txBody>
            </p:sp>
          </p:grpSp>
        </p:grpSp>
        <p:grpSp>
          <p:nvGrpSpPr>
            <p:cNvPr id="98308" name="Group 40"/>
            <p:cNvGrpSpPr>
              <a:grpSpLocks/>
            </p:cNvGrpSpPr>
            <p:nvPr/>
          </p:nvGrpSpPr>
          <p:grpSpPr bwMode="auto">
            <a:xfrm>
              <a:off x="57" y="447"/>
              <a:ext cx="2295" cy="2493"/>
              <a:chOff x="57" y="447"/>
              <a:chExt cx="2295" cy="2493"/>
            </a:xfrm>
          </p:grpSpPr>
          <p:sp>
            <p:nvSpPr>
              <p:cNvPr id="98312" name="Oval 41"/>
              <p:cNvSpPr>
                <a:spLocks noChangeArrowheads="1"/>
              </p:cNvSpPr>
              <p:nvPr/>
            </p:nvSpPr>
            <p:spPr bwMode="auto">
              <a:xfrm rot="-1811909">
                <a:off x="57" y="447"/>
                <a:ext cx="988" cy="1008"/>
              </a:xfrm>
              <a:prstGeom prst="ellipse">
                <a:avLst/>
              </a:prstGeom>
              <a:solidFill>
                <a:srgbClr val="00FF00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2400" b="1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rPr>
                  <a:t>Tiếng Việt</a:t>
                </a:r>
              </a:p>
            </p:txBody>
          </p:sp>
          <p:sp>
            <p:nvSpPr>
              <p:cNvPr id="98313" name="Freeform 42"/>
              <p:cNvSpPr>
                <a:spLocks/>
              </p:cNvSpPr>
              <p:nvPr/>
            </p:nvSpPr>
            <p:spPr bwMode="auto">
              <a:xfrm>
                <a:off x="996" y="1149"/>
                <a:ext cx="1356" cy="1791"/>
              </a:xfrm>
              <a:custGeom>
                <a:avLst/>
                <a:gdLst>
                  <a:gd name="T0" fmla="*/ 0 w 1356"/>
                  <a:gd name="T1" fmla="*/ 39 h 1791"/>
                  <a:gd name="T2" fmla="*/ 36 w 1356"/>
                  <a:gd name="T3" fmla="*/ 27 h 1791"/>
                  <a:gd name="T4" fmla="*/ 72 w 1356"/>
                  <a:gd name="T5" fmla="*/ 3 h 1791"/>
                  <a:gd name="T6" fmla="*/ 156 w 1356"/>
                  <a:gd name="T7" fmla="*/ 15 h 1791"/>
                  <a:gd name="T8" fmla="*/ 228 w 1356"/>
                  <a:gd name="T9" fmla="*/ 63 h 1791"/>
                  <a:gd name="T10" fmla="*/ 468 w 1356"/>
                  <a:gd name="T11" fmla="*/ 183 h 1791"/>
                  <a:gd name="T12" fmla="*/ 720 w 1356"/>
                  <a:gd name="T13" fmla="*/ 339 h 1791"/>
                  <a:gd name="T14" fmla="*/ 792 w 1356"/>
                  <a:gd name="T15" fmla="*/ 411 h 1791"/>
                  <a:gd name="T16" fmla="*/ 900 w 1356"/>
                  <a:gd name="T17" fmla="*/ 543 h 1791"/>
                  <a:gd name="T18" fmla="*/ 1020 w 1356"/>
                  <a:gd name="T19" fmla="*/ 711 h 1791"/>
                  <a:gd name="T20" fmla="*/ 1056 w 1356"/>
                  <a:gd name="T21" fmla="*/ 831 h 1791"/>
                  <a:gd name="T22" fmla="*/ 1164 w 1356"/>
                  <a:gd name="T23" fmla="*/ 1395 h 1791"/>
                  <a:gd name="T24" fmla="*/ 1224 w 1356"/>
                  <a:gd name="T25" fmla="*/ 1503 h 1791"/>
                  <a:gd name="T26" fmla="*/ 1236 w 1356"/>
                  <a:gd name="T27" fmla="*/ 1539 h 1791"/>
                  <a:gd name="T28" fmla="*/ 1308 w 1356"/>
                  <a:gd name="T29" fmla="*/ 1683 h 1791"/>
                  <a:gd name="T30" fmla="*/ 1356 w 1356"/>
                  <a:gd name="T31" fmla="*/ 1791 h 1791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0" t="0" r="r" b="b"/>
                <a:pathLst>
                  <a:path w="1356" h="1791">
                    <a:moveTo>
                      <a:pt x="0" y="39"/>
                    </a:moveTo>
                    <a:cubicBezTo>
                      <a:pt x="12" y="35"/>
                      <a:pt x="25" y="33"/>
                      <a:pt x="36" y="27"/>
                    </a:cubicBezTo>
                    <a:cubicBezTo>
                      <a:pt x="49" y="21"/>
                      <a:pt x="58" y="4"/>
                      <a:pt x="72" y="3"/>
                    </a:cubicBezTo>
                    <a:cubicBezTo>
                      <a:pt x="100" y="0"/>
                      <a:pt x="128" y="11"/>
                      <a:pt x="156" y="15"/>
                    </a:cubicBezTo>
                    <a:cubicBezTo>
                      <a:pt x="236" y="95"/>
                      <a:pt x="150" y="20"/>
                      <a:pt x="228" y="63"/>
                    </a:cubicBezTo>
                    <a:cubicBezTo>
                      <a:pt x="308" y="107"/>
                      <a:pt x="379" y="161"/>
                      <a:pt x="468" y="183"/>
                    </a:cubicBezTo>
                    <a:cubicBezTo>
                      <a:pt x="544" y="234"/>
                      <a:pt x="654" y="273"/>
                      <a:pt x="720" y="339"/>
                    </a:cubicBezTo>
                    <a:cubicBezTo>
                      <a:pt x="744" y="363"/>
                      <a:pt x="768" y="387"/>
                      <a:pt x="792" y="411"/>
                    </a:cubicBezTo>
                    <a:cubicBezTo>
                      <a:pt x="842" y="461"/>
                      <a:pt x="844" y="506"/>
                      <a:pt x="900" y="543"/>
                    </a:cubicBezTo>
                    <a:cubicBezTo>
                      <a:pt x="923" y="611"/>
                      <a:pt x="961" y="672"/>
                      <a:pt x="1020" y="711"/>
                    </a:cubicBezTo>
                    <a:cubicBezTo>
                      <a:pt x="1033" y="751"/>
                      <a:pt x="1043" y="791"/>
                      <a:pt x="1056" y="831"/>
                    </a:cubicBezTo>
                    <a:cubicBezTo>
                      <a:pt x="1062" y="1010"/>
                      <a:pt x="1021" y="1252"/>
                      <a:pt x="1164" y="1395"/>
                    </a:cubicBezTo>
                    <a:cubicBezTo>
                      <a:pt x="1185" y="1458"/>
                      <a:pt x="1169" y="1420"/>
                      <a:pt x="1224" y="1503"/>
                    </a:cubicBezTo>
                    <a:cubicBezTo>
                      <a:pt x="1231" y="1514"/>
                      <a:pt x="1230" y="1528"/>
                      <a:pt x="1236" y="1539"/>
                    </a:cubicBezTo>
                    <a:cubicBezTo>
                      <a:pt x="1314" y="1679"/>
                      <a:pt x="1261" y="1543"/>
                      <a:pt x="1308" y="1683"/>
                    </a:cubicBezTo>
                    <a:cubicBezTo>
                      <a:pt x="1316" y="1708"/>
                      <a:pt x="1330" y="1791"/>
                      <a:pt x="1356" y="1791"/>
                    </a:cubicBezTo>
                  </a:path>
                </a:pathLst>
              </a:custGeom>
              <a:noFill/>
              <a:ln w="12700" cap="sq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  <a:latin typeface="Tahoma" panose="020B0604030504040204" pitchFamily="34" charset="0"/>
                  <a:cs typeface="Times New Roman" panose="02020603050405020304" pitchFamily="18" charset="0"/>
                </a:endParaRPr>
              </a:p>
            </p:txBody>
          </p:sp>
        </p:grpSp>
        <p:grpSp>
          <p:nvGrpSpPr>
            <p:cNvPr id="98309" name="Group 43"/>
            <p:cNvGrpSpPr>
              <a:grpSpLocks/>
            </p:cNvGrpSpPr>
            <p:nvPr/>
          </p:nvGrpSpPr>
          <p:grpSpPr bwMode="auto">
            <a:xfrm>
              <a:off x="2976" y="1082"/>
              <a:ext cx="2850" cy="1978"/>
              <a:chOff x="2976" y="1082"/>
              <a:chExt cx="2850" cy="1978"/>
            </a:xfrm>
          </p:grpSpPr>
          <p:sp>
            <p:nvSpPr>
              <p:cNvPr id="98310" name="Oval 44"/>
              <p:cNvSpPr>
                <a:spLocks noChangeArrowheads="1"/>
              </p:cNvSpPr>
              <p:nvPr/>
            </p:nvSpPr>
            <p:spPr bwMode="auto">
              <a:xfrm rot="842046">
                <a:off x="4749" y="1082"/>
                <a:ext cx="1077" cy="912"/>
              </a:xfrm>
              <a:prstGeom prst="ellipse">
                <a:avLst/>
              </a:prstGeom>
              <a:solidFill>
                <a:schemeClr val="accent1"/>
              </a:solidFill>
              <a:ln w="12700" cap="sq">
                <a:solidFill>
                  <a:schemeClr val="tx1"/>
                </a:solidFill>
                <a:miter lim="800000"/>
                <a:headEnd type="none" w="sm" len="sm"/>
                <a:tailEnd type="none" w="sm" len="sm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  <a:cs typeface="Arial" panose="020B0604020202020204" pitchFamily="34" charset="0"/>
                  </a:defRPr>
                </a:lvl9pPr>
              </a:lstStyle>
              <a:p>
                <a:pPr algn="ctr" eaLnBrk="0" fontAlgn="base" hangingPunct="0">
                  <a:spcBef>
                    <a:spcPct val="0"/>
                  </a:spcBef>
                  <a:spcAft>
                    <a:spcPct val="0"/>
                  </a:spcAft>
                  <a:buFontTx/>
                  <a:buNone/>
                </a:pPr>
                <a:r>
                  <a:rPr lang="en-US" altLang="en-US" sz="2400" b="1" smtClean="0">
                    <a:solidFill>
                      <a:srgbClr val="000000"/>
                    </a:solidFill>
                    <a:latin typeface="Tahoma" panose="020B0604030504040204" pitchFamily="34" charset="0"/>
                    <a:cs typeface="Times New Roman" panose="02020603050405020304" pitchFamily="18" charset="0"/>
                  </a:rPr>
                  <a:t>Thủ công</a:t>
                </a:r>
              </a:p>
            </p:txBody>
          </p:sp>
          <p:sp>
            <p:nvSpPr>
              <p:cNvPr id="98311" name="Freeform 45"/>
              <p:cNvSpPr>
                <a:spLocks/>
              </p:cNvSpPr>
              <p:nvPr/>
            </p:nvSpPr>
            <p:spPr bwMode="auto">
              <a:xfrm>
                <a:off x="2976" y="1824"/>
                <a:ext cx="1992" cy="1236"/>
              </a:xfrm>
              <a:custGeom>
                <a:avLst/>
                <a:gdLst>
                  <a:gd name="T0" fmla="*/ 1992 w 1992"/>
                  <a:gd name="T1" fmla="*/ 0 h 1236"/>
                  <a:gd name="T2" fmla="*/ 1956 w 1992"/>
                  <a:gd name="T3" fmla="*/ 36 h 1236"/>
                  <a:gd name="T4" fmla="*/ 1884 w 1992"/>
                  <a:gd name="T5" fmla="*/ 60 h 1236"/>
                  <a:gd name="T6" fmla="*/ 1824 w 1992"/>
                  <a:gd name="T7" fmla="*/ 96 h 1236"/>
                  <a:gd name="T8" fmla="*/ 1728 w 1992"/>
                  <a:gd name="T9" fmla="*/ 120 h 1236"/>
                  <a:gd name="T10" fmla="*/ 1296 w 1992"/>
                  <a:gd name="T11" fmla="*/ 72 h 1236"/>
                  <a:gd name="T12" fmla="*/ 1152 w 1992"/>
                  <a:gd name="T13" fmla="*/ 96 h 1236"/>
                  <a:gd name="T14" fmla="*/ 1128 w 1992"/>
                  <a:gd name="T15" fmla="*/ 132 h 1236"/>
                  <a:gd name="T16" fmla="*/ 1056 w 1992"/>
                  <a:gd name="T17" fmla="*/ 168 h 1236"/>
                  <a:gd name="T18" fmla="*/ 1020 w 1992"/>
                  <a:gd name="T19" fmla="*/ 204 h 1236"/>
                  <a:gd name="T20" fmla="*/ 948 w 1992"/>
                  <a:gd name="T21" fmla="*/ 252 h 1236"/>
                  <a:gd name="T22" fmla="*/ 924 w 1992"/>
                  <a:gd name="T23" fmla="*/ 396 h 1236"/>
                  <a:gd name="T24" fmla="*/ 864 w 1992"/>
                  <a:gd name="T25" fmla="*/ 516 h 1236"/>
                  <a:gd name="T26" fmla="*/ 780 w 1992"/>
                  <a:gd name="T27" fmla="*/ 636 h 1236"/>
                  <a:gd name="T28" fmla="*/ 636 w 1992"/>
                  <a:gd name="T29" fmla="*/ 840 h 1236"/>
                  <a:gd name="T30" fmla="*/ 492 w 1992"/>
                  <a:gd name="T31" fmla="*/ 936 h 1236"/>
                  <a:gd name="T32" fmla="*/ 240 w 1992"/>
                  <a:gd name="T33" fmla="*/ 1068 h 1236"/>
                  <a:gd name="T34" fmla="*/ 156 w 1992"/>
                  <a:gd name="T35" fmla="*/ 1092 h 1236"/>
                  <a:gd name="T36" fmla="*/ 0 w 1992"/>
                  <a:gd name="T37" fmla="*/ 1164 h 1236"/>
                  <a:gd name="T38" fmla="*/ 12 w 1992"/>
                  <a:gd name="T39" fmla="*/ 1236 h 12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1992" h="1236">
                    <a:moveTo>
                      <a:pt x="1992" y="0"/>
                    </a:moveTo>
                    <a:cubicBezTo>
                      <a:pt x="1980" y="12"/>
                      <a:pt x="1971" y="28"/>
                      <a:pt x="1956" y="36"/>
                    </a:cubicBezTo>
                    <a:cubicBezTo>
                      <a:pt x="1934" y="48"/>
                      <a:pt x="1906" y="47"/>
                      <a:pt x="1884" y="60"/>
                    </a:cubicBezTo>
                    <a:cubicBezTo>
                      <a:pt x="1864" y="72"/>
                      <a:pt x="1846" y="88"/>
                      <a:pt x="1824" y="96"/>
                    </a:cubicBezTo>
                    <a:cubicBezTo>
                      <a:pt x="1793" y="108"/>
                      <a:pt x="1728" y="120"/>
                      <a:pt x="1728" y="120"/>
                    </a:cubicBezTo>
                    <a:cubicBezTo>
                      <a:pt x="1557" y="113"/>
                      <a:pt x="1449" y="110"/>
                      <a:pt x="1296" y="72"/>
                    </a:cubicBezTo>
                    <a:cubicBezTo>
                      <a:pt x="1248" y="77"/>
                      <a:pt x="1190" y="66"/>
                      <a:pt x="1152" y="96"/>
                    </a:cubicBezTo>
                    <a:cubicBezTo>
                      <a:pt x="1141" y="105"/>
                      <a:pt x="1138" y="122"/>
                      <a:pt x="1128" y="132"/>
                    </a:cubicBezTo>
                    <a:cubicBezTo>
                      <a:pt x="1105" y="155"/>
                      <a:pt x="1085" y="158"/>
                      <a:pt x="1056" y="168"/>
                    </a:cubicBezTo>
                    <a:cubicBezTo>
                      <a:pt x="1044" y="180"/>
                      <a:pt x="1033" y="194"/>
                      <a:pt x="1020" y="204"/>
                    </a:cubicBezTo>
                    <a:cubicBezTo>
                      <a:pt x="997" y="222"/>
                      <a:pt x="948" y="252"/>
                      <a:pt x="948" y="252"/>
                    </a:cubicBezTo>
                    <a:cubicBezTo>
                      <a:pt x="921" y="332"/>
                      <a:pt x="947" y="247"/>
                      <a:pt x="924" y="396"/>
                    </a:cubicBezTo>
                    <a:cubicBezTo>
                      <a:pt x="912" y="474"/>
                      <a:pt x="909" y="426"/>
                      <a:pt x="864" y="516"/>
                    </a:cubicBezTo>
                    <a:cubicBezTo>
                      <a:pt x="810" y="625"/>
                      <a:pt x="846" y="592"/>
                      <a:pt x="780" y="636"/>
                    </a:cubicBezTo>
                    <a:cubicBezTo>
                      <a:pt x="756" y="709"/>
                      <a:pt x="702" y="796"/>
                      <a:pt x="636" y="840"/>
                    </a:cubicBezTo>
                    <a:cubicBezTo>
                      <a:pt x="600" y="894"/>
                      <a:pt x="553" y="916"/>
                      <a:pt x="492" y="936"/>
                    </a:cubicBezTo>
                    <a:cubicBezTo>
                      <a:pt x="439" y="1016"/>
                      <a:pt x="329" y="1043"/>
                      <a:pt x="240" y="1068"/>
                    </a:cubicBezTo>
                    <a:cubicBezTo>
                      <a:pt x="227" y="1072"/>
                      <a:pt x="171" y="1084"/>
                      <a:pt x="156" y="1092"/>
                    </a:cubicBezTo>
                    <a:cubicBezTo>
                      <a:pt x="85" y="1132"/>
                      <a:pt x="76" y="1145"/>
                      <a:pt x="0" y="1164"/>
                    </a:cubicBezTo>
                    <a:cubicBezTo>
                      <a:pt x="13" y="1228"/>
                      <a:pt x="12" y="1204"/>
                      <a:pt x="12" y="1236"/>
                    </a:cubicBezTo>
                  </a:path>
                </a:pathLst>
              </a:custGeom>
              <a:noFill/>
              <a:ln w="12700" cap="sq" cmpd="sng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pPr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en-US" smtClean="0">
                  <a:solidFill>
                    <a:srgbClr val="000000"/>
                  </a:solidFill>
                  <a:latin typeface="Tahoma" panose="020B0604030504040204" pitchFamily="34" charset="0"/>
                  <a:cs typeface="Times New Roman" panose="02020603050405020304" pitchFamily="18" charset="0"/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00201657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 descr="BAR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25" y="63246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5" name="Picture 3" descr="Picture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6" name="Picture 4" descr="BAR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516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7" name="Picture 5" descr="Picture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454650"/>
            <a:ext cx="12954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8" name="Picture 6" descr="BAR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925" y="2540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9" name="Picture 7" descr="BAR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60" name="Picture 8" descr="BAR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2013" y="533400"/>
            <a:ext cx="509587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61" name="Picture 9" descr="BAR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"/>
            <a:ext cx="487363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62" name="Text Box 31"/>
          <p:cNvSpPr txBox="1">
            <a:spLocks noChangeArrowheads="1"/>
          </p:cNvSpPr>
          <p:nvPr/>
        </p:nvSpPr>
        <p:spPr bwMode="auto">
          <a:xfrm>
            <a:off x="1066800" y="1905000"/>
            <a:ext cx="6705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vi-VN" altLang="en-US" sz="1800" smtClean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100363" name="TextBox 24"/>
          <p:cNvSpPr txBox="1">
            <a:spLocks noChangeArrowheads="1"/>
          </p:cNvSpPr>
          <p:nvPr/>
        </p:nvSpPr>
        <p:spPr bwMode="auto">
          <a:xfrm>
            <a:off x="5638800" y="2438400"/>
            <a:ext cx="2590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 làm văn</a:t>
            </a:r>
          </a:p>
        </p:txBody>
      </p:sp>
      <p:sp>
        <p:nvSpPr>
          <p:cNvPr id="100364" name="TextBox 27"/>
          <p:cNvSpPr txBox="1">
            <a:spLocks noChangeArrowheads="1"/>
          </p:cNvSpPr>
          <p:nvPr/>
        </p:nvSpPr>
        <p:spPr bwMode="auto">
          <a:xfrm>
            <a:off x="5638800" y="2971800"/>
            <a:ext cx="1676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 viết</a:t>
            </a:r>
          </a:p>
        </p:txBody>
      </p:sp>
      <p:sp>
        <p:nvSpPr>
          <p:cNvPr id="100365" name="TextBox 34"/>
          <p:cNvSpPr txBox="1">
            <a:spLocks noChangeArrowheads="1"/>
          </p:cNvSpPr>
          <p:nvPr/>
        </p:nvSpPr>
        <p:spPr bwMode="auto">
          <a:xfrm>
            <a:off x="5638800" y="3505200"/>
            <a:ext cx="23622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Kể chuyện</a:t>
            </a:r>
          </a:p>
        </p:txBody>
      </p:sp>
      <p:sp>
        <p:nvSpPr>
          <p:cNvPr id="100366" name="TextBox 37"/>
          <p:cNvSpPr txBox="1">
            <a:spLocks noChangeArrowheads="1"/>
          </p:cNvSpPr>
          <p:nvPr/>
        </p:nvSpPr>
        <p:spPr bwMode="auto">
          <a:xfrm>
            <a:off x="5638800" y="4114800"/>
            <a:ext cx="22860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Chính tả</a:t>
            </a:r>
          </a:p>
        </p:txBody>
      </p:sp>
      <p:sp>
        <p:nvSpPr>
          <p:cNvPr id="100367" name="TextBox 49"/>
          <p:cNvSpPr txBox="1">
            <a:spLocks noChangeArrowheads="1"/>
          </p:cNvSpPr>
          <p:nvPr/>
        </p:nvSpPr>
        <p:spPr bwMode="auto">
          <a:xfrm>
            <a:off x="5562600" y="4743450"/>
            <a:ext cx="33528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Luyện từ và câu</a:t>
            </a:r>
          </a:p>
        </p:txBody>
      </p:sp>
      <p:cxnSp>
        <p:nvCxnSpPr>
          <p:cNvPr id="37" name="Straight Arrow Connector 36"/>
          <p:cNvCxnSpPr/>
          <p:nvPr/>
        </p:nvCxnSpPr>
        <p:spPr>
          <a:xfrm>
            <a:off x="3048000" y="3048000"/>
            <a:ext cx="2362200" cy="177165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3048000" y="3048000"/>
            <a:ext cx="2438400" cy="1284288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370" name="Straight Arrow Connector 48"/>
          <p:cNvCxnSpPr>
            <a:cxnSpLocks noChangeShapeType="1"/>
          </p:cNvCxnSpPr>
          <p:nvPr/>
        </p:nvCxnSpPr>
        <p:spPr bwMode="auto">
          <a:xfrm>
            <a:off x="3048000" y="3048000"/>
            <a:ext cx="2495550" cy="800100"/>
          </a:xfrm>
          <a:prstGeom prst="straightConnector1">
            <a:avLst/>
          </a:prstGeom>
          <a:noFill/>
          <a:ln w="19050" algn="ctr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4" name="Straight Arrow Connector 33"/>
          <p:cNvCxnSpPr/>
          <p:nvPr/>
        </p:nvCxnSpPr>
        <p:spPr>
          <a:xfrm>
            <a:off x="3048000" y="3048000"/>
            <a:ext cx="2590800" cy="22860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3048000" y="2743200"/>
            <a:ext cx="2552700" cy="33655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V="1">
            <a:off x="3048000" y="2362200"/>
            <a:ext cx="2647950" cy="701675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374" name="TextBox 9"/>
          <p:cNvSpPr txBox="1">
            <a:spLocks noChangeArrowheads="1"/>
          </p:cNvSpPr>
          <p:nvPr/>
        </p:nvSpPr>
        <p:spPr bwMode="auto">
          <a:xfrm>
            <a:off x="762000" y="2676525"/>
            <a:ext cx="25146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40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 Việt</a:t>
            </a:r>
          </a:p>
        </p:txBody>
      </p:sp>
      <p:sp>
        <p:nvSpPr>
          <p:cNvPr id="100375" name="TextBox 24"/>
          <p:cNvSpPr txBox="1">
            <a:spLocks noChangeArrowheads="1"/>
          </p:cNvSpPr>
          <p:nvPr/>
        </p:nvSpPr>
        <p:spPr bwMode="auto">
          <a:xfrm>
            <a:off x="5638800" y="1905000"/>
            <a:ext cx="20574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 đọc</a:t>
            </a:r>
          </a:p>
        </p:txBody>
      </p:sp>
      <p:pic>
        <p:nvPicPr>
          <p:cNvPr id="100376" name="Picture 24" descr="CLIPART 05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10668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2812025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02" name="Picture 2" descr="BAR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25" y="63246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3" name="Picture 3" descr="Picture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4" name="Picture 4" descr="BAR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516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5" name="Picture 5" descr="Picture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454650"/>
            <a:ext cx="12954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6" name="Picture 6" descr="BAR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1838" y="198438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7" name="Picture 7" descr="BAR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8" name="Picture 8" descr="BAR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2013" y="533400"/>
            <a:ext cx="509587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09" name="Picture 9" descr="BAR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"/>
            <a:ext cx="487363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10" name="Text Box 31"/>
          <p:cNvSpPr txBox="1">
            <a:spLocks noChangeArrowheads="1"/>
          </p:cNvSpPr>
          <p:nvPr/>
        </p:nvSpPr>
        <p:spPr bwMode="auto">
          <a:xfrm>
            <a:off x="1066800" y="1905000"/>
            <a:ext cx="6705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vi-VN" altLang="en-US" sz="1800" smtClean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5427663" y="2373313"/>
            <a:ext cx="1157287" cy="2019300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412" name="Straight Arrow Connector 48"/>
          <p:cNvCxnSpPr>
            <a:cxnSpLocks noChangeShapeType="1"/>
          </p:cNvCxnSpPr>
          <p:nvPr/>
        </p:nvCxnSpPr>
        <p:spPr bwMode="auto">
          <a:xfrm>
            <a:off x="4089400" y="2205038"/>
            <a:ext cx="554038" cy="2025650"/>
          </a:xfrm>
          <a:prstGeom prst="straightConnector1">
            <a:avLst/>
          </a:prstGeom>
          <a:noFill/>
          <a:ln w="19050" algn="ctr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02413" name="Picture 24" descr="CLIPART 05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10668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14" name="Oval 6"/>
          <p:cNvSpPr>
            <a:spLocks noChangeArrowheads="1"/>
          </p:cNvSpPr>
          <p:nvPr/>
        </p:nvSpPr>
        <p:spPr bwMode="auto">
          <a:xfrm>
            <a:off x="3070225" y="708025"/>
            <a:ext cx="1847850" cy="1524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smtClean="0">
                <a:solidFill>
                  <a:srgbClr val="000000"/>
                </a:solidFill>
                <a:cs typeface="Times New Roman" panose="02020603050405020304" pitchFamily="18" charset="0"/>
              </a:rPr>
              <a:t>Âm nhạc</a:t>
            </a:r>
          </a:p>
        </p:txBody>
      </p:sp>
      <p:sp>
        <p:nvSpPr>
          <p:cNvPr id="102415" name="Oval 6"/>
          <p:cNvSpPr>
            <a:spLocks noChangeArrowheads="1"/>
          </p:cNvSpPr>
          <p:nvPr/>
        </p:nvSpPr>
        <p:spPr bwMode="auto">
          <a:xfrm rot="212114">
            <a:off x="5703888" y="873125"/>
            <a:ext cx="1763712" cy="1524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smtClean="0">
                <a:solidFill>
                  <a:srgbClr val="000000"/>
                </a:solidFill>
                <a:cs typeface="Times New Roman" panose="02020603050405020304" pitchFamily="18" charset="0"/>
              </a:rPr>
              <a:t>Mĩ thuật</a:t>
            </a:r>
          </a:p>
        </p:txBody>
      </p:sp>
      <p:sp>
        <p:nvSpPr>
          <p:cNvPr id="102416" name="Oval 9"/>
          <p:cNvSpPr>
            <a:spLocks noChangeArrowheads="1"/>
          </p:cNvSpPr>
          <p:nvPr/>
        </p:nvSpPr>
        <p:spPr bwMode="auto">
          <a:xfrm>
            <a:off x="3262313" y="4232275"/>
            <a:ext cx="2655887" cy="1524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 thuật</a:t>
            </a:r>
          </a:p>
        </p:txBody>
      </p:sp>
      <p:sp>
        <p:nvSpPr>
          <p:cNvPr id="102417" name="Oval 6"/>
          <p:cNvSpPr>
            <a:spLocks noChangeArrowheads="1"/>
          </p:cNvSpPr>
          <p:nvPr/>
        </p:nvSpPr>
        <p:spPr bwMode="auto">
          <a:xfrm>
            <a:off x="471488" y="1493838"/>
            <a:ext cx="1847850" cy="1524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smtClean="0">
                <a:solidFill>
                  <a:srgbClr val="000000"/>
                </a:solidFill>
                <a:cs typeface="Times New Roman" panose="02020603050405020304" pitchFamily="18" charset="0"/>
              </a:rPr>
              <a:t>Thủ công</a:t>
            </a:r>
          </a:p>
        </p:txBody>
      </p:sp>
      <p:cxnSp>
        <p:nvCxnSpPr>
          <p:cNvPr id="102418" name="Straight Arrow Connector 48"/>
          <p:cNvCxnSpPr>
            <a:cxnSpLocks noChangeShapeType="1"/>
          </p:cNvCxnSpPr>
          <p:nvPr/>
        </p:nvCxnSpPr>
        <p:spPr bwMode="auto">
          <a:xfrm>
            <a:off x="1682750" y="2903538"/>
            <a:ext cx="1908175" cy="1709737"/>
          </a:xfrm>
          <a:prstGeom prst="straightConnector1">
            <a:avLst/>
          </a:prstGeom>
          <a:noFill/>
          <a:ln w="19050" algn="ctr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135357734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BAR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25" y="63246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1" name="Picture 3" descr="Picture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78450"/>
            <a:ext cx="12192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2" name="Picture 4" descr="BAR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4516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3" name="Picture 5" descr="Picture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5454650"/>
            <a:ext cx="12954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4" name="Picture 6" descr="BAR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9925" y="2540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5" name="Picture 7" descr="BAR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6" name="Picture 8" descr="BAR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2013" y="533400"/>
            <a:ext cx="509587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4457" name="Picture 9" descr="BAR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381000"/>
            <a:ext cx="487363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58" name="Text Box 31"/>
          <p:cNvSpPr txBox="1">
            <a:spLocks noChangeArrowheads="1"/>
          </p:cNvSpPr>
          <p:nvPr/>
        </p:nvSpPr>
        <p:spPr bwMode="auto">
          <a:xfrm>
            <a:off x="1066800" y="1905000"/>
            <a:ext cx="67056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vi-VN" altLang="en-US" sz="1800" smtClean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27" name="Straight Arrow Connector 26"/>
          <p:cNvCxnSpPr/>
          <p:nvPr/>
        </p:nvCxnSpPr>
        <p:spPr>
          <a:xfrm flipH="1">
            <a:off x="5260975" y="2278063"/>
            <a:ext cx="1157288" cy="2020887"/>
          </a:xfrm>
          <a:prstGeom prst="straightConnector1">
            <a:avLst/>
          </a:prstGeom>
          <a:ln w="1905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4460" name="Picture 24" descr="CLIPART 050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57600"/>
            <a:ext cx="10668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461" name="Oval 6"/>
          <p:cNvSpPr>
            <a:spLocks noChangeArrowheads="1"/>
          </p:cNvSpPr>
          <p:nvPr/>
        </p:nvSpPr>
        <p:spPr bwMode="auto">
          <a:xfrm rot="600602">
            <a:off x="5260975" y="747713"/>
            <a:ext cx="2209800" cy="1524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smtClean="0">
                <a:solidFill>
                  <a:srgbClr val="000000"/>
                </a:solidFill>
                <a:cs typeface="Times New Roman" panose="02020603050405020304" pitchFamily="18" charset="0"/>
              </a:rPr>
              <a:t>Tin học</a:t>
            </a:r>
          </a:p>
        </p:txBody>
      </p:sp>
      <p:sp>
        <p:nvSpPr>
          <p:cNvPr id="104462" name="Oval 9"/>
          <p:cNvSpPr>
            <a:spLocks noChangeArrowheads="1"/>
          </p:cNvSpPr>
          <p:nvPr/>
        </p:nvSpPr>
        <p:spPr bwMode="auto">
          <a:xfrm>
            <a:off x="3182938" y="4202113"/>
            <a:ext cx="2655887" cy="15240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 chọn</a:t>
            </a:r>
          </a:p>
        </p:txBody>
      </p:sp>
      <p:sp>
        <p:nvSpPr>
          <p:cNvPr id="104463" name="Oval 6"/>
          <p:cNvSpPr>
            <a:spLocks noChangeArrowheads="1"/>
          </p:cNvSpPr>
          <p:nvPr/>
        </p:nvSpPr>
        <p:spPr bwMode="auto">
          <a:xfrm>
            <a:off x="579438" y="1176338"/>
            <a:ext cx="1847850" cy="15240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smtClean="0">
                <a:solidFill>
                  <a:srgbClr val="000000"/>
                </a:solidFill>
                <a:cs typeface="Times New Roman" panose="02020603050405020304" pitchFamily="18" charset="0"/>
              </a:rPr>
              <a:t>Tiếng Anh</a:t>
            </a:r>
          </a:p>
        </p:txBody>
      </p:sp>
      <p:cxnSp>
        <p:nvCxnSpPr>
          <p:cNvPr id="104464" name="Straight Arrow Connector 48"/>
          <p:cNvCxnSpPr>
            <a:cxnSpLocks noChangeShapeType="1"/>
          </p:cNvCxnSpPr>
          <p:nvPr/>
        </p:nvCxnSpPr>
        <p:spPr bwMode="auto">
          <a:xfrm>
            <a:off x="1700213" y="2651125"/>
            <a:ext cx="1908175" cy="1709738"/>
          </a:xfrm>
          <a:prstGeom prst="straightConnector1">
            <a:avLst/>
          </a:prstGeom>
          <a:noFill/>
          <a:ln w="19050" algn="ctr">
            <a:solidFill>
              <a:srgbClr val="0000FF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custDataLst>
      <p:tags r:id="rId1"/>
    </p:custDataLst>
    <p:extLst>
      <p:ext uri="{BB962C8B-B14F-4D97-AF65-F5344CB8AC3E}">
        <p14:creationId xmlns:p14="http://schemas.microsoft.com/office/powerpoint/2010/main" val="239988435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ISPRING_QUIZ_SHAPE0"/>
          <p:cNvSpPr/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sq" cmpd="sng" algn="ctr">
            <a:noFill/>
            <a:prstDash val="solid"/>
            <a:miter lim="800000"/>
            <a:headEnd type="none" w="sm" len="sm"/>
            <a:tailEnd type="none" w="sm" len="sm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12700" cap="sq" cmpd="sng" algn="ctr">
                <a:solidFill>
                  <a:schemeClr val="tx1"/>
                </a:solidFill>
                <a:prstDash val="solid"/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none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latin typeface="Tahoma" panose="020B060403050404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ISPRING_QUIZ_SHAPE1"/>
          <p:cNvPicPr>
            <a:picLocks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609725" y="1851025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4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3000">
                <a:solidFill>
                  <a:srgbClr val="343944"/>
                </a:solidFill>
                <a:latin typeface="Segoe UI" panose="020B0502040204020203" pitchFamily="34" charset="0"/>
                <a:cs typeface="Times New Roman" panose="02020603050405020304" pitchFamily="18" charset="0"/>
              </a:rPr>
              <a:t>   Quiz</a:t>
            </a:r>
          </a:p>
        </p:txBody>
      </p:sp>
      <p:pic>
        <p:nvPicPr>
          <p:cNvPr id="5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6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200">
                <a:solidFill>
                  <a:srgbClr val="343944"/>
                </a:solidFill>
                <a:latin typeface="Segoe UI" panose="020B0502040204020203" pitchFamily="34" charset="0"/>
                <a:cs typeface="Times New Roman" panose="02020603050405020304" pitchFamily="18" charset="0"/>
              </a:rPr>
              <a:t>Click the </a:t>
            </a:r>
            <a:r>
              <a:rPr lang="en-US" sz="2200" b="1">
                <a:solidFill>
                  <a:srgbClr val="343944"/>
                </a:solidFill>
                <a:latin typeface="Segoe UI Semibold" panose="020B0702040204020203" pitchFamily="34" charset="0"/>
                <a:cs typeface="Times New Roman" panose="02020603050405020304" pitchFamily="18" charset="0"/>
              </a:rPr>
              <a:t>Quiz</a:t>
            </a:r>
            <a:r>
              <a:rPr lang="en-US" sz="2200">
                <a:solidFill>
                  <a:srgbClr val="343944"/>
                </a:solidFill>
                <a:latin typeface="Segoe UI" panose="020B0502040204020203" pitchFamily="34" charset="0"/>
                <a:cs typeface="Times New Roman" panose="02020603050405020304" pitchFamily="18" charset="0"/>
              </a:rPr>
              <a:t> button to edit this object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821890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Untitled Project">
            <a:hlinkClick r:id="" action="ppaction://media"/>
          </p:cNvPr>
          <p:cNvPicPr>
            <a:picLocks noGrp="1" noChangeAspect="1"/>
          </p:cNvPicPr>
          <p:nvPr>
            <p:ph idx="1"/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146631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Text Box 4"/>
          <p:cNvSpPr txBox="1">
            <a:spLocks noChangeArrowheads="1"/>
          </p:cNvSpPr>
          <p:nvPr/>
        </p:nvSpPr>
        <p:spPr bwMode="auto">
          <a:xfrm>
            <a:off x="2541588" y="860425"/>
            <a:ext cx="67056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08547" name="Rectangle 2"/>
          <p:cNvSpPr>
            <a:spLocks noChangeArrowheads="1"/>
          </p:cNvSpPr>
          <p:nvPr/>
        </p:nvSpPr>
        <p:spPr bwMode="auto">
          <a:xfrm>
            <a:off x="749300" y="498475"/>
            <a:ext cx="8077200" cy="61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fontAlgn="base">
              <a:lnSpc>
                <a:spcPct val="80000"/>
              </a:lnSpc>
              <a:spcAft>
                <a:spcPct val="0"/>
              </a:spcAft>
              <a:buFontTx/>
              <a:buNone/>
            </a:pPr>
            <a:r>
              <a:rPr lang="en-US" altLang="en-US" sz="2800" b="1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800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altLang="en-US" sz="2800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en-US" sz="2800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endParaRPr lang="en-US" altLang="en-US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8549" name="Text Box 6"/>
          <p:cNvSpPr txBox="1">
            <a:spLocks noChangeArrowheads="1"/>
          </p:cNvSpPr>
          <p:nvPr/>
        </p:nvSpPr>
        <p:spPr bwMode="auto">
          <a:xfrm>
            <a:off x="336550" y="1676400"/>
            <a:ext cx="7772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en-US" sz="2800" b="1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</a:t>
            </a:r>
            <a:r>
              <a:rPr lang="en-US" altLang="en-US" sz="2800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b="1" u="sng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2800" b="1" u="sng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2800" b="1" dirty="0" smtClean="0">
                <a:solidFill>
                  <a:srgbClr val="3333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108552" name="Picture 8" descr="BAR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4413" y="22225"/>
            <a:ext cx="509587" cy="683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3" name="Picture 9" descr="BAR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113" y="-49213"/>
            <a:ext cx="339726" cy="6907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8554" name="Picture 4" descr="BAR0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875" y="6451600"/>
            <a:ext cx="8591550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8555" name="Text Box 6"/>
          <p:cNvSpPr txBox="1">
            <a:spLocks noChangeArrowheads="1"/>
          </p:cNvSpPr>
          <p:nvPr/>
        </p:nvSpPr>
        <p:spPr bwMode="auto">
          <a:xfrm>
            <a:off x="55563" y="2225675"/>
            <a:ext cx="77724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Toán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Đạo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đức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,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Nghệ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thuật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dục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Tiếng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Tin </a:t>
            </a:r>
            <a:r>
              <a:rPr lang="en-US" altLang="en-US" sz="28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247650" y="3825875"/>
            <a:ext cx="8686800" cy="18002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en-US" sz="2800" b="1" dirty="0" smtClean="0">
                <a:solidFill>
                  <a:srgbClr val="000000"/>
                </a:solidFill>
                <a:latin typeface=".VnTime" panose="020B7200000000000000" pitchFamily="34" charset="0"/>
                <a:cs typeface="Times New Roman" panose="02020603050405020304" pitchFamily="18" charset="0"/>
              </a:rPr>
              <a:t>-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tập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là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hoạt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động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chính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của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sinh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ở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trường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,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vì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vậy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mỗi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sinh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cần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phải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có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ý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thức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học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tập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tốt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,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đồng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thời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phải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biết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đoàn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kết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và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giúp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đỡ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bạn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bè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để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cùng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nhau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tiến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000000"/>
                </a:solidFill>
                <a:cs typeface="Times New Roman" panose="02020603050405020304" pitchFamily="18" charset="0"/>
              </a:rPr>
              <a:t>bộ</a:t>
            </a:r>
            <a:r>
              <a:rPr lang="en-US" altLang="en-US" sz="2800" b="1" dirty="0" smtClean="0">
                <a:solidFill>
                  <a:srgbClr val="000000"/>
                </a:solidFill>
                <a:cs typeface="Times New Roman" panose="02020603050405020304" pitchFamily="18" charset="0"/>
              </a:rPr>
              <a:t>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865445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594" name="Picture 2" descr="daisies_waving_lg_cl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2575" y="5386388"/>
            <a:ext cx="730250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5" name="Picture 3" descr="daisies_waving_lg_cl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325" y="5707063"/>
            <a:ext cx="795338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6" name="Picture 4" descr="daisies_waving_lg_cl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4800600"/>
            <a:ext cx="43497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7" name="Picture 5" descr="daisies_waving_lg_cl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724400"/>
            <a:ext cx="685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598" name="Picture 6" descr="daisies_waving_lg_cl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275" y="4852988"/>
            <a:ext cx="923925" cy="146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0599" name="Group 7"/>
          <p:cNvGrpSpPr>
            <a:grpSpLocks/>
          </p:cNvGrpSpPr>
          <p:nvPr/>
        </p:nvGrpSpPr>
        <p:grpSpPr bwMode="auto">
          <a:xfrm>
            <a:off x="6781800" y="3886200"/>
            <a:ext cx="833438" cy="762000"/>
            <a:chOff x="3312" y="1632"/>
            <a:chExt cx="525" cy="480"/>
          </a:xfrm>
        </p:grpSpPr>
        <p:sp>
          <p:nvSpPr>
            <p:cNvPr id="110694" name="Freeform 8"/>
            <p:cNvSpPr>
              <a:spLocks/>
            </p:cNvSpPr>
            <p:nvPr/>
          </p:nvSpPr>
          <p:spPr bwMode="gray">
            <a:xfrm>
              <a:off x="3312" y="1632"/>
              <a:ext cx="525" cy="480"/>
            </a:xfrm>
            <a:custGeom>
              <a:avLst/>
              <a:gdLst>
                <a:gd name="T0" fmla="*/ 225 w 525"/>
                <a:gd name="T1" fmla="*/ 217 h 480"/>
                <a:gd name="T2" fmla="*/ 133 w 525"/>
                <a:gd name="T3" fmla="*/ 0 h 480"/>
                <a:gd name="T4" fmla="*/ 263 w 525"/>
                <a:gd name="T5" fmla="*/ 193 h 480"/>
                <a:gd name="T6" fmla="*/ 393 w 525"/>
                <a:gd name="T7" fmla="*/ 0 h 480"/>
                <a:gd name="T8" fmla="*/ 299 w 525"/>
                <a:gd name="T9" fmla="*/ 217 h 480"/>
                <a:gd name="T10" fmla="*/ 524 w 525"/>
                <a:gd name="T11" fmla="*/ 240 h 480"/>
                <a:gd name="T12" fmla="*/ 298 w 525"/>
                <a:gd name="T13" fmla="*/ 262 h 480"/>
                <a:gd name="T14" fmla="*/ 393 w 525"/>
                <a:gd name="T15" fmla="*/ 479 h 480"/>
                <a:gd name="T16" fmla="*/ 263 w 525"/>
                <a:gd name="T17" fmla="*/ 286 h 480"/>
                <a:gd name="T18" fmla="*/ 133 w 525"/>
                <a:gd name="T19" fmla="*/ 479 h 480"/>
                <a:gd name="T20" fmla="*/ 224 w 525"/>
                <a:gd name="T21" fmla="*/ 263 h 480"/>
                <a:gd name="T22" fmla="*/ 0 w 525"/>
                <a:gd name="T23" fmla="*/ 240 h 480"/>
                <a:gd name="T24" fmla="*/ 225 w 525"/>
                <a:gd name="T25" fmla="*/ 217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25"/>
                <a:gd name="T40" fmla="*/ 0 h 480"/>
                <a:gd name="T41" fmla="*/ 525 w 525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25" h="480">
                  <a:moveTo>
                    <a:pt x="225" y="217"/>
                  </a:moveTo>
                  <a:lnTo>
                    <a:pt x="133" y="0"/>
                  </a:lnTo>
                  <a:lnTo>
                    <a:pt x="263" y="193"/>
                  </a:lnTo>
                  <a:lnTo>
                    <a:pt x="393" y="0"/>
                  </a:lnTo>
                  <a:lnTo>
                    <a:pt x="299" y="217"/>
                  </a:lnTo>
                  <a:lnTo>
                    <a:pt x="524" y="240"/>
                  </a:lnTo>
                  <a:lnTo>
                    <a:pt x="298" y="262"/>
                  </a:lnTo>
                  <a:lnTo>
                    <a:pt x="393" y="479"/>
                  </a:lnTo>
                  <a:lnTo>
                    <a:pt x="263" y="286"/>
                  </a:lnTo>
                  <a:lnTo>
                    <a:pt x="133" y="479"/>
                  </a:lnTo>
                  <a:lnTo>
                    <a:pt x="224" y="263"/>
                  </a:lnTo>
                  <a:lnTo>
                    <a:pt x="0" y="240"/>
                  </a:lnTo>
                  <a:lnTo>
                    <a:pt x="225" y="217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95" name="Freeform 9"/>
            <p:cNvSpPr>
              <a:spLocks/>
            </p:cNvSpPr>
            <p:nvPr/>
          </p:nvSpPr>
          <p:spPr bwMode="gray">
            <a:xfrm>
              <a:off x="3384" y="1697"/>
              <a:ext cx="382" cy="350"/>
            </a:xfrm>
            <a:custGeom>
              <a:avLst/>
              <a:gdLst>
                <a:gd name="T0" fmla="*/ 153 w 382"/>
                <a:gd name="T1" fmla="*/ 153 h 350"/>
                <a:gd name="T2" fmla="*/ 95 w 382"/>
                <a:gd name="T3" fmla="*/ 0 h 350"/>
                <a:gd name="T4" fmla="*/ 191 w 382"/>
                <a:gd name="T5" fmla="*/ 128 h 350"/>
                <a:gd name="T6" fmla="*/ 284 w 382"/>
                <a:gd name="T7" fmla="*/ 0 h 350"/>
                <a:gd name="T8" fmla="*/ 227 w 382"/>
                <a:gd name="T9" fmla="*/ 153 h 350"/>
                <a:gd name="T10" fmla="*/ 381 w 382"/>
                <a:gd name="T11" fmla="*/ 175 h 350"/>
                <a:gd name="T12" fmla="*/ 226 w 382"/>
                <a:gd name="T13" fmla="*/ 196 h 350"/>
                <a:gd name="T14" fmla="*/ 284 w 382"/>
                <a:gd name="T15" fmla="*/ 349 h 350"/>
                <a:gd name="T16" fmla="*/ 191 w 382"/>
                <a:gd name="T17" fmla="*/ 221 h 350"/>
                <a:gd name="T18" fmla="*/ 95 w 382"/>
                <a:gd name="T19" fmla="*/ 349 h 350"/>
                <a:gd name="T20" fmla="*/ 152 w 382"/>
                <a:gd name="T21" fmla="*/ 198 h 350"/>
                <a:gd name="T22" fmla="*/ 0 w 382"/>
                <a:gd name="T23" fmla="*/ 175 h 350"/>
                <a:gd name="T24" fmla="*/ 153 w 382"/>
                <a:gd name="T25" fmla="*/ 153 h 3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2"/>
                <a:gd name="T40" fmla="*/ 0 h 350"/>
                <a:gd name="T41" fmla="*/ 382 w 382"/>
                <a:gd name="T42" fmla="*/ 350 h 3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2" h="350">
                  <a:moveTo>
                    <a:pt x="153" y="153"/>
                  </a:moveTo>
                  <a:lnTo>
                    <a:pt x="95" y="0"/>
                  </a:lnTo>
                  <a:lnTo>
                    <a:pt x="191" y="128"/>
                  </a:lnTo>
                  <a:lnTo>
                    <a:pt x="284" y="0"/>
                  </a:lnTo>
                  <a:lnTo>
                    <a:pt x="227" y="153"/>
                  </a:lnTo>
                  <a:lnTo>
                    <a:pt x="381" y="175"/>
                  </a:lnTo>
                  <a:lnTo>
                    <a:pt x="226" y="196"/>
                  </a:lnTo>
                  <a:lnTo>
                    <a:pt x="284" y="349"/>
                  </a:lnTo>
                  <a:lnTo>
                    <a:pt x="191" y="221"/>
                  </a:lnTo>
                  <a:lnTo>
                    <a:pt x="95" y="349"/>
                  </a:lnTo>
                  <a:lnTo>
                    <a:pt x="152" y="198"/>
                  </a:lnTo>
                  <a:lnTo>
                    <a:pt x="0" y="175"/>
                  </a:lnTo>
                  <a:lnTo>
                    <a:pt x="153" y="153"/>
                  </a:lnTo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96" name="Freeform 10"/>
            <p:cNvSpPr>
              <a:spLocks/>
            </p:cNvSpPr>
            <p:nvPr/>
          </p:nvSpPr>
          <p:spPr bwMode="gray">
            <a:xfrm>
              <a:off x="3440" y="1706"/>
              <a:ext cx="270" cy="332"/>
            </a:xfrm>
            <a:custGeom>
              <a:avLst/>
              <a:gdLst>
                <a:gd name="T0" fmla="*/ 0 w 270"/>
                <a:gd name="T1" fmla="*/ 84 h 332"/>
                <a:gd name="T2" fmla="*/ 122 w 270"/>
                <a:gd name="T3" fmla="*/ 143 h 332"/>
                <a:gd name="T4" fmla="*/ 135 w 270"/>
                <a:gd name="T5" fmla="*/ 0 h 332"/>
                <a:gd name="T6" fmla="*/ 147 w 270"/>
                <a:gd name="T7" fmla="*/ 143 h 332"/>
                <a:gd name="T8" fmla="*/ 268 w 270"/>
                <a:gd name="T9" fmla="*/ 82 h 332"/>
                <a:gd name="T10" fmla="*/ 159 w 270"/>
                <a:gd name="T11" fmla="*/ 166 h 332"/>
                <a:gd name="T12" fmla="*/ 269 w 270"/>
                <a:gd name="T13" fmla="*/ 249 h 332"/>
                <a:gd name="T14" fmla="*/ 147 w 270"/>
                <a:gd name="T15" fmla="*/ 189 h 332"/>
                <a:gd name="T16" fmla="*/ 135 w 270"/>
                <a:gd name="T17" fmla="*/ 331 h 332"/>
                <a:gd name="T18" fmla="*/ 122 w 270"/>
                <a:gd name="T19" fmla="*/ 189 h 332"/>
                <a:gd name="T20" fmla="*/ 0 w 270"/>
                <a:gd name="T21" fmla="*/ 249 h 332"/>
                <a:gd name="T22" fmla="*/ 110 w 270"/>
                <a:gd name="T23" fmla="*/ 166 h 332"/>
                <a:gd name="T24" fmla="*/ 0 w 270"/>
                <a:gd name="T25" fmla="*/ 84 h 3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332"/>
                <a:gd name="T41" fmla="*/ 270 w 270"/>
                <a:gd name="T42" fmla="*/ 332 h 3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332">
                  <a:moveTo>
                    <a:pt x="0" y="84"/>
                  </a:moveTo>
                  <a:lnTo>
                    <a:pt x="122" y="143"/>
                  </a:lnTo>
                  <a:lnTo>
                    <a:pt x="135" y="0"/>
                  </a:lnTo>
                  <a:lnTo>
                    <a:pt x="147" y="143"/>
                  </a:lnTo>
                  <a:lnTo>
                    <a:pt x="268" y="82"/>
                  </a:lnTo>
                  <a:lnTo>
                    <a:pt x="159" y="166"/>
                  </a:lnTo>
                  <a:lnTo>
                    <a:pt x="269" y="249"/>
                  </a:lnTo>
                  <a:lnTo>
                    <a:pt x="147" y="189"/>
                  </a:lnTo>
                  <a:lnTo>
                    <a:pt x="135" y="331"/>
                  </a:lnTo>
                  <a:lnTo>
                    <a:pt x="122" y="189"/>
                  </a:lnTo>
                  <a:lnTo>
                    <a:pt x="0" y="249"/>
                  </a:lnTo>
                  <a:lnTo>
                    <a:pt x="110" y="166"/>
                  </a:lnTo>
                  <a:lnTo>
                    <a:pt x="0" y="84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97" name="Freeform 11"/>
            <p:cNvSpPr>
              <a:spLocks/>
            </p:cNvSpPr>
            <p:nvPr/>
          </p:nvSpPr>
          <p:spPr bwMode="gray">
            <a:xfrm>
              <a:off x="3541" y="1829"/>
              <a:ext cx="68" cy="85"/>
            </a:xfrm>
            <a:custGeom>
              <a:avLst/>
              <a:gdLst>
                <a:gd name="T0" fmla="*/ 0 w 68"/>
                <a:gd name="T1" fmla="*/ 20 h 85"/>
                <a:gd name="T2" fmla="*/ 27 w 68"/>
                <a:gd name="T3" fmla="*/ 30 h 85"/>
                <a:gd name="T4" fmla="*/ 33 w 68"/>
                <a:gd name="T5" fmla="*/ 0 h 85"/>
                <a:gd name="T6" fmla="*/ 39 w 68"/>
                <a:gd name="T7" fmla="*/ 30 h 85"/>
                <a:gd name="T8" fmla="*/ 67 w 68"/>
                <a:gd name="T9" fmla="*/ 20 h 85"/>
                <a:gd name="T10" fmla="*/ 45 w 68"/>
                <a:gd name="T11" fmla="*/ 42 h 85"/>
                <a:gd name="T12" fmla="*/ 67 w 68"/>
                <a:gd name="T13" fmla="*/ 62 h 85"/>
                <a:gd name="T14" fmla="*/ 39 w 68"/>
                <a:gd name="T15" fmla="*/ 52 h 85"/>
                <a:gd name="T16" fmla="*/ 33 w 68"/>
                <a:gd name="T17" fmla="*/ 84 h 85"/>
                <a:gd name="T18" fmla="*/ 27 w 68"/>
                <a:gd name="T19" fmla="*/ 52 h 85"/>
                <a:gd name="T20" fmla="*/ 0 w 68"/>
                <a:gd name="T21" fmla="*/ 62 h 85"/>
                <a:gd name="T22" fmla="*/ 21 w 68"/>
                <a:gd name="T23" fmla="*/ 42 h 85"/>
                <a:gd name="T24" fmla="*/ 0 w 68"/>
                <a:gd name="T25" fmla="*/ 20 h 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"/>
                <a:gd name="T40" fmla="*/ 0 h 85"/>
                <a:gd name="T41" fmla="*/ 68 w 68"/>
                <a:gd name="T42" fmla="*/ 85 h 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" h="85">
                  <a:moveTo>
                    <a:pt x="0" y="20"/>
                  </a:moveTo>
                  <a:lnTo>
                    <a:pt x="27" y="30"/>
                  </a:lnTo>
                  <a:lnTo>
                    <a:pt x="33" y="0"/>
                  </a:lnTo>
                  <a:lnTo>
                    <a:pt x="39" y="30"/>
                  </a:lnTo>
                  <a:lnTo>
                    <a:pt x="67" y="20"/>
                  </a:lnTo>
                  <a:lnTo>
                    <a:pt x="45" y="42"/>
                  </a:lnTo>
                  <a:lnTo>
                    <a:pt x="67" y="62"/>
                  </a:lnTo>
                  <a:lnTo>
                    <a:pt x="39" y="52"/>
                  </a:lnTo>
                  <a:lnTo>
                    <a:pt x="33" y="84"/>
                  </a:lnTo>
                  <a:lnTo>
                    <a:pt x="27" y="52"/>
                  </a:lnTo>
                  <a:lnTo>
                    <a:pt x="0" y="62"/>
                  </a:lnTo>
                  <a:lnTo>
                    <a:pt x="21" y="42"/>
                  </a:lnTo>
                  <a:lnTo>
                    <a:pt x="0" y="20"/>
                  </a:ln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0600" name="Group 12"/>
          <p:cNvGrpSpPr>
            <a:grpSpLocks/>
          </p:cNvGrpSpPr>
          <p:nvPr/>
        </p:nvGrpSpPr>
        <p:grpSpPr bwMode="auto">
          <a:xfrm>
            <a:off x="1371600" y="3886200"/>
            <a:ext cx="833438" cy="762000"/>
            <a:chOff x="3312" y="1632"/>
            <a:chExt cx="525" cy="480"/>
          </a:xfrm>
        </p:grpSpPr>
        <p:sp>
          <p:nvSpPr>
            <p:cNvPr id="110690" name="Freeform 13"/>
            <p:cNvSpPr>
              <a:spLocks/>
            </p:cNvSpPr>
            <p:nvPr/>
          </p:nvSpPr>
          <p:spPr bwMode="gray">
            <a:xfrm>
              <a:off x="3312" y="1632"/>
              <a:ext cx="525" cy="480"/>
            </a:xfrm>
            <a:custGeom>
              <a:avLst/>
              <a:gdLst>
                <a:gd name="T0" fmla="*/ 225 w 525"/>
                <a:gd name="T1" fmla="*/ 217 h 480"/>
                <a:gd name="T2" fmla="*/ 133 w 525"/>
                <a:gd name="T3" fmla="*/ 0 h 480"/>
                <a:gd name="T4" fmla="*/ 263 w 525"/>
                <a:gd name="T5" fmla="*/ 193 h 480"/>
                <a:gd name="T6" fmla="*/ 393 w 525"/>
                <a:gd name="T7" fmla="*/ 0 h 480"/>
                <a:gd name="T8" fmla="*/ 299 w 525"/>
                <a:gd name="T9" fmla="*/ 217 h 480"/>
                <a:gd name="T10" fmla="*/ 524 w 525"/>
                <a:gd name="T11" fmla="*/ 240 h 480"/>
                <a:gd name="T12" fmla="*/ 298 w 525"/>
                <a:gd name="T13" fmla="*/ 262 h 480"/>
                <a:gd name="T14" fmla="*/ 393 w 525"/>
                <a:gd name="T15" fmla="*/ 479 h 480"/>
                <a:gd name="T16" fmla="*/ 263 w 525"/>
                <a:gd name="T17" fmla="*/ 286 h 480"/>
                <a:gd name="T18" fmla="*/ 133 w 525"/>
                <a:gd name="T19" fmla="*/ 479 h 480"/>
                <a:gd name="T20" fmla="*/ 224 w 525"/>
                <a:gd name="T21" fmla="*/ 263 h 480"/>
                <a:gd name="T22" fmla="*/ 0 w 525"/>
                <a:gd name="T23" fmla="*/ 240 h 480"/>
                <a:gd name="T24" fmla="*/ 225 w 525"/>
                <a:gd name="T25" fmla="*/ 217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25"/>
                <a:gd name="T40" fmla="*/ 0 h 480"/>
                <a:gd name="T41" fmla="*/ 525 w 525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25" h="480">
                  <a:moveTo>
                    <a:pt x="225" y="217"/>
                  </a:moveTo>
                  <a:lnTo>
                    <a:pt x="133" y="0"/>
                  </a:lnTo>
                  <a:lnTo>
                    <a:pt x="263" y="193"/>
                  </a:lnTo>
                  <a:lnTo>
                    <a:pt x="393" y="0"/>
                  </a:lnTo>
                  <a:lnTo>
                    <a:pt x="299" y="217"/>
                  </a:lnTo>
                  <a:lnTo>
                    <a:pt x="524" y="240"/>
                  </a:lnTo>
                  <a:lnTo>
                    <a:pt x="298" y="262"/>
                  </a:lnTo>
                  <a:lnTo>
                    <a:pt x="393" y="479"/>
                  </a:lnTo>
                  <a:lnTo>
                    <a:pt x="263" y="286"/>
                  </a:lnTo>
                  <a:lnTo>
                    <a:pt x="133" y="479"/>
                  </a:lnTo>
                  <a:lnTo>
                    <a:pt x="224" y="263"/>
                  </a:lnTo>
                  <a:lnTo>
                    <a:pt x="0" y="240"/>
                  </a:lnTo>
                  <a:lnTo>
                    <a:pt x="225" y="217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91" name="Freeform 14"/>
            <p:cNvSpPr>
              <a:spLocks/>
            </p:cNvSpPr>
            <p:nvPr/>
          </p:nvSpPr>
          <p:spPr bwMode="gray">
            <a:xfrm>
              <a:off x="3384" y="1697"/>
              <a:ext cx="382" cy="350"/>
            </a:xfrm>
            <a:custGeom>
              <a:avLst/>
              <a:gdLst>
                <a:gd name="T0" fmla="*/ 153 w 382"/>
                <a:gd name="T1" fmla="*/ 153 h 350"/>
                <a:gd name="T2" fmla="*/ 95 w 382"/>
                <a:gd name="T3" fmla="*/ 0 h 350"/>
                <a:gd name="T4" fmla="*/ 191 w 382"/>
                <a:gd name="T5" fmla="*/ 128 h 350"/>
                <a:gd name="T6" fmla="*/ 284 w 382"/>
                <a:gd name="T7" fmla="*/ 0 h 350"/>
                <a:gd name="T8" fmla="*/ 227 w 382"/>
                <a:gd name="T9" fmla="*/ 153 h 350"/>
                <a:gd name="T10" fmla="*/ 381 w 382"/>
                <a:gd name="T11" fmla="*/ 175 h 350"/>
                <a:gd name="T12" fmla="*/ 226 w 382"/>
                <a:gd name="T13" fmla="*/ 196 h 350"/>
                <a:gd name="T14" fmla="*/ 284 w 382"/>
                <a:gd name="T15" fmla="*/ 349 h 350"/>
                <a:gd name="T16" fmla="*/ 191 w 382"/>
                <a:gd name="T17" fmla="*/ 221 h 350"/>
                <a:gd name="T18" fmla="*/ 95 w 382"/>
                <a:gd name="T19" fmla="*/ 349 h 350"/>
                <a:gd name="T20" fmla="*/ 152 w 382"/>
                <a:gd name="T21" fmla="*/ 198 h 350"/>
                <a:gd name="T22" fmla="*/ 0 w 382"/>
                <a:gd name="T23" fmla="*/ 175 h 350"/>
                <a:gd name="T24" fmla="*/ 153 w 382"/>
                <a:gd name="T25" fmla="*/ 153 h 3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2"/>
                <a:gd name="T40" fmla="*/ 0 h 350"/>
                <a:gd name="T41" fmla="*/ 382 w 382"/>
                <a:gd name="T42" fmla="*/ 350 h 3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2" h="350">
                  <a:moveTo>
                    <a:pt x="153" y="153"/>
                  </a:moveTo>
                  <a:lnTo>
                    <a:pt x="95" y="0"/>
                  </a:lnTo>
                  <a:lnTo>
                    <a:pt x="191" y="128"/>
                  </a:lnTo>
                  <a:lnTo>
                    <a:pt x="284" y="0"/>
                  </a:lnTo>
                  <a:lnTo>
                    <a:pt x="227" y="153"/>
                  </a:lnTo>
                  <a:lnTo>
                    <a:pt x="381" y="175"/>
                  </a:lnTo>
                  <a:lnTo>
                    <a:pt x="226" y="196"/>
                  </a:lnTo>
                  <a:lnTo>
                    <a:pt x="284" y="349"/>
                  </a:lnTo>
                  <a:lnTo>
                    <a:pt x="191" y="221"/>
                  </a:lnTo>
                  <a:lnTo>
                    <a:pt x="95" y="349"/>
                  </a:lnTo>
                  <a:lnTo>
                    <a:pt x="152" y="198"/>
                  </a:lnTo>
                  <a:lnTo>
                    <a:pt x="0" y="175"/>
                  </a:lnTo>
                  <a:lnTo>
                    <a:pt x="153" y="153"/>
                  </a:lnTo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92" name="Freeform 15"/>
            <p:cNvSpPr>
              <a:spLocks/>
            </p:cNvSpPr>
            <p:nvPr/>
          </p:nvSpPr>
          <p:spPr bwMode="gray">
            <a:xfrm>
              <a:off x="3440" y="1706"/>
              <a:ext cx="270" cy="332"/>
            </a:xfrm>
            <a:custGeom>
              <a:avLst/>
              <a:gdLst>
                <a:gd name="T0" fmla="*/ 0 w 270"/>
                <a:gd name="T1" fmla="*/ 84 h 332"/>
                <a:gd name="T2" fmla="*/ 122 w 270"/>
                <a:gd name="T3" fmla="*/ 143 h 332"/>
                <a:gd name="T4" fmla="*/ 135 w 270"/>
                <a:gd name="T5" fmla="*/ 0 h 332"/>
                <a:gd name="T6" fmla="*/ 147 w 270"/>
                <a:gd name="T7" fmla="*/ 143 h 332"/>
                <a:gd name="T8" fmla="*/ 268 w 270"/>
                <a:gd name="T9" fmla="*/ 82 h 332"/>
                <a:gd name="T10" fmla="*/ 159 w 270"/>
                <a:gd name="T11" fmla="*/ 166 h 332"/>
                <a:gd name="T12" fmla="*/ 269 w 270"/>
                <a:gd name="T13" fmla="*/ 249 h 332"/>
                <a:gd name="T14" fmla="*/ 147 w 270"/>
                <a:gd name="T15" fmla="*/ 189 h 332"/>
                <a:gd name="T16" fmla="*/ 135 w 270"/>
                <a:gd name="T17" fmla="*/ 331 h 332"/>
                <a:gd name="T18" fmla="*/ 122 w 270"/>
                <a:gd name="T19" fmla="*/ 189 h 332"/>
                <a:gd name="T20" fmla="*/ 0 w 270"/>
                <a:gd name="T21" fmla="*/ 249 h 332"/>
                <a:gd name="T22" fmla="*/ 110 w 270"/>
                <a:gd name="T23" fmla="*/ 166 h 332"/>
                <a:gd name="T24" fmla="*/ 0 w 270"/>
                <a:gd name="T25" fmla="*/ 84 h 3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332"/>
                <a:gd name="T41" fmla="*/ 270 w 270"/>
                <a:gd name="T42" fmla="*/ 332 h 3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332">
                  <a:moveTo>
                    <a:pt x="0" y="84"/>
                  </a:moveTo>
                  <a:lnTo>
                    <a:pt x="122" y="143"/>
                  </a:lnTo>
                  <a:lnTo>
                    <a:pt x="135" y="0"/>
                  </a:lnTo>
                  <a:lnTo>
                    <a:pt x="147" y="143"/>
                  </a:lnTo>
                  <a:lnTo>
                    <a:pt x="268" y="82"/>
                  </a:lnTo>
                  <a:lnTo>
                    <a:pt x="159" y="166"/>
                  </a:lnTo>
                  <a:lnTo>
                    <a:pt x="269" y="249"/>
                  </a:lnTo>
                  <a:lnTo>
                    <a:pt x="147" y="189"/>
                  </a:lnTo>
                  <a:lnTo>
                    <a:pt x="135" y="331"/>
                  </a:lnTo>
                  <a:lnTo>
                    <a:pt x="122" y="189"/>
                  </a:lnTo>
                  <a:lnTo>
                    <a:pt x="0" y="249"/>
                  </a:lnTo>
                  <a:lnTo>
                    <a:pt x="110" y="166"/>
                  </a:lnTo>
                  <a:lnTo>
                    <a:pt x="0" y="84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93" name="Freeform 16"/>
            <p:cNvSpPr>
              <a:spLocks/>
            </p:cNvSpPr>
            <p:nvPr/>
          </p:nvSpPr>
          <p:spPr bwMode="gray">
            <a:xfrm>
              <a:off x="3541" y="1829"/>
              <a:ext cx="68" cy="85"/>
            </a:xfrm>
            <a:custGeom>
              <a:avLst/>
              <a:gdLst>
                <a:gd name="T0" fmla="*/ 0 w 68"/>
                <a:gd name="T1" fmla="*/ 20 h 85"/>
                <a:gd name="T2" fmla="*/ 27 w 68"/>
                <a:gd name="T3" fmla="*/ 30 h 85"/>
                <a:gd name="T4" fmla="*/ 33 w 68"/>
                <a:gd name="T5" fmla="*/ 0 h 85"/>
                <a:gd name="T6" fmla="*/ 39 w 68"/>
                <a:gd name="T7" fmla="*/ 30 h 85"/>
                <a:gd name="T8" fmla="*/ 67 w 68"/>
                <a:gd name="T9" fmla="*/ 20 h 85"/>
                <a:gd name="T10" fmla="*/ 45 w 68"/>
                <a:gd name="T11" fmla="*/ 42 h 85"/>
                <a:gd name="T12" fmla="*/ 67 w 68"/>
                <a:gd name="T13" fmla="*/ 62 h 85"/>
                <a:gd name="T14" fmla="*/ 39 w 68"/>
                <a:gd name="T15" fmla="*/ 52 h 85"/>
                <a:gd name="T16" fmla="*/ 33 w 68"/>
                <a:gd name="T17" fmla="*/ 84 h 85"/>
                <a:gd name="T18" fmla="*/ 27 w 68"/>
                <a:gd name="T19" fmla="*/ 52 h 85"/>
                <a:gd name="T20" fmla="*/ 0 w 68"/>
                <a:gd name="T21" fmla="*/ 62 h 85"/>
                <a:gd name="T22" fmla="*/ 21 w 68"/>
                <a:gd name="T23" fmla="*/ 42 h 85"/>
                <a:gd name="T24" fmla="*/ 0 w 68"/>
                <a:gd name="T25" fmla="*/ 20 h 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"/>
                <a:gd name="T40" fmla="*/ 0 h 85"/>
                <a:gd name="T41" fmla="*/ 68 w 68"/>
                <a:gd name="T42" fmla="*/ 85 h 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" h="85">
                  <a:moveTo>
                    <a:pt x="0" y="20"/>
                  </a:moveTo>
                  <a:lnTo>
                    <a:pt x="27" y="30"/>
                  </a:lnTo>
                  <a:lnTo>
                    <a:pt x="33" y="0"/>
                  </a:lnTo>
                  <a:lnTo>
                    <a:pt x="39" y="30"/>
                  </a:lnTo>
                  <a:lnTo>
                    <a:pt x="67" y="20"/>
                  </a:lnTo>
                  <a:lnTo>
                    <a:pt x="45" y="42"/>
                  </a:lnTo>
                  <a:lnTo>
                    <a:pt x="67" y="62"/>
                  </a:lnTo>
                  <a:lnTo>
                    <a:pt x="39" y="52"/>
                  </a:lnTo>
                  <a:lnTo>
                    <a:pt x="33" y="84"/>
                  </a:lnTo>
                  <a:lnTo>
                    <a:pt x="27" y="52"/>
                  </a:lnTo>
                  <a:lnTo>
                    <a:pt x="0" y="62"/>
                  </a:lnTo>
                  <a:lnTo>
                    <a:pt x="21" y="42"/>
                  </a:lnTo>
                  <a:lnTo>
                    <a:pt x="0" y="20"/>
                  </a:ln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0601" name="Group 17"/>
          <p:cNvGrpSpPr>
            <a:grpSpLocks/>
          </p:cNvGrpSpPr>
          <p:nvPr/>
        </p:nvGrpSpPr>
        <p:grpSpPr bwMode="auto">
          <a:xfrm>
            <a:off x="1828800" y="685800"/>
            <a:ext cx="833438" cy="762000"/>
            <a:chOff x="3312" y="1632"/>
            <a:chExt cx="525" cy="480"/>
          </a:xfrm>
        </p:grpSpPr>
        <p:sp>
          <p:nvSpPr>
            <p:cNvPr id="110686" name="Freeform 18"/>
            <p:cNvSpPr>
              <a:spLocks/>
            </p:cNvSpPr>
            <p:nvPr/>
          </p:nvSpPr>
          <p:spPr bwMode="gray">
            <a:xfrm>
              <a:off x="3312" y="1632"/>
              <a:ext cx="525" cy="480"/>
            </a:xfrm>
            <a:custGeom>
              <a:avLst/>
              <a:gdLst>
                <a:gd name="T0" fmla="*/ 225 w 525"/>
                <a:gd name="T1" fmla="*/ 217 h 480"/>
                <a:gd name="T2" fmla="*/ 133 w 525"/>
                <a:gd name="T3" fmla="*/ 0 h 480"/>
                <a:gd name="T4" fmla="*/ 263 w 525"/>
                <a:gd name="T5" fmla="*/ 193 h 480"/>
                <a:gd name="T6" fmla="*/ 393 w 525"/>
                <a:gd name="T7" fmla="*/ 0 h 480"/>
                <a:gd name="T8" fmla="*/ 299 w 525"/>
                <a:gd name="T9" fmla="*/ 217 h 480"/>
                <a:gd name="T10" fmla="*/ 524 w 525"/>
                <a:gd name="T11" fmla="*/ 240 h 480"/>
                <a:gd name="T12" fmla="*/ 298 w 525"/>
                <a:gd name="T13" fmla="*/ 262 h 480"/>
                <a:gd name="T14" fmla="*/ 393 w 525"/>
                <a:gd name="T15" fmla="*/ 479 h 480"/>
                <a:gd name="T16" fmla="*/ 263 w 525"/>
                <a:gd name="T17" fmla="*/ 286 h 480"/>
                <a:gd name="T18" fmla="*/ 133 w 525"/>
                <a:gd name="T19" fmla="*/ 479 h 480"/>
                <a:gd name="T20" fmla="*/ 224 w 525"/>
                <a:gd name="T21" fmla="*/ 263 h 480"/>
                <a:gd name="T22" fmla="*/ 0 w 525"/>
                <a:gd name="T23" fmla="*/ 240 h 480"/>
                <a:gd name="T24" fmla="*/ 225 w 525"/>
                <a:gd name="T25" fmla="*/ 217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25"/>
                <a:gd name="T40" fmla="*/ 0 h 480"/>
                <a:gd name="T41" fmla="*/ 525 w 525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25" h="480">
                  <a:moveTo>
                    <a:pt x="225" y="217"/>
                  </a:moveTo>
                  <a:lnTo>
                    <a:pt x="133" y="0"/>
                  </a:lnTo>
                  <a:lnTo>
                    <a:pt x="263" y="193"/>
                  </a:lnTo>
                  <a:lnTo>
                    <a:pt x="393" y="0"/>
                  </a:lnTo>
                  <a:lnTo>
                    <a:pt x="299" y="217"/>
                  </a:lnTo>
                  <a:lnTo>
                    <a:pt x="524" y="240"/>
                  </a:lnTo>
                  <a:lnTo>
                    <a:pt x="298" y="262"/>
                  </a:lnTo>
                  <a:lnTo>
                    <a:pt x="393" y="479"/>
                  </a:lnTo>
                  <a:lnTo>
                    <a:pt x="263" y="286"/>
                  </a:lnTo>
                  <a:lnTo>
                    <a:pt x="133" y="479"/>
                  </a:lnTo>
                  <a:lnTo>
                    <a:pt x="224" y="263"/>
                  </a:lnTo>
                  <a:lnTo>
                    <a:pt x="0" y="240"/>
                  </a:lnTo>
                  <a:lnTo>
                    <a:pt x="225" y="217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87" name="Freeform 19"/>
            <p:cNvSpPr>
              <a:spLocks/>
            </p:cNvSpPr>
            <p:nvPr/>
          </p:nvSpPr>
          <p:spPr bwMode="gray">
            <a:xfrm>
              <a:off x="3384" y="1697"/>
              <a:ext cx="382" cy="350"/>
            </a:xfrm>
            <a:custGeom>
              <a:avLst/>
              <a:gdLst>
                <a:gd name="T0" fmla="*/ 153 w 382"/>
                <a:gd name="T1" fmla="*/ 153 h 350"/>
                <a:gd name="T2" fmla="*/ 95 w 382"/>
                <a:gd name="T3" fmla="*/ 0 h 350"/>
                <a:gd name="T4" fmla="*/ 191 w 382"/>
                <a:gd name="T5" fmla="*/ 128 h 350"/>
                <a:gd name="T6" fmla="*/ 284 w 382"/>
                <a:gd name="T7" fmla="*/ 0 h 350"/>
                <a:gd name="T8" fmla="*/ 227 w 382"/>
                <a:gd name="T9" fmla="*/ 153 h 350"/>
                <a:gd name="T10" fmla="*/ 381 w 382"/>
                <a:gd name="T11" fmla="*/ 175 h 350"/>
                <a:gd name="T12" fmla="*/ 226 w 382"/>
                <a:gd name="T13" fmla="*/ 196 h 350"/>
                <a:gd name="T14" fmla="*/ 284 w 382"/>
                <a:gd name="T15" fmla="*/ 349 h 350"/>
                <a:gd name="T16" fmla="*/ 191 w 382"/>
                <a:gd name="T17" fmla="*/ 221 h 350"/>
                <a:gd name="T18" fmla="*/ 95 w 382"/>
                <a:gd name="T19" fmla="*/ 349 h 350"/>
                <a:gd name="T20" fmla="*/ 152 w 382"/>
                <a:gd name="T21" fmla="*/ 198 h 350"/>
                <a:gd name="T22" fmla="*/ 0 w 382"/>
                <a:gd name="T23" fmla="*/ 175 h 350"/>
                <a:gd name="T24" fmla="*/ 153 w 382"/>
                <a:gd name="T25" fmla="*/ 153 h 3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2"/>
                <a:gd name="T40" fmla="*/ 0 h 350"/>
                <a:gd name="T41" fmla="*/ 382 w 382"/>
                <a:gd name="T42" fmla="*/ 350 h 3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2" h="350">
                  <a:moveTo>
                    <a:pt x="153" y="153"/>
                  </a:moveTo>
                  <a:lnTo>
                    <a:pt x="95" y="0"/>
                  </a:lnTo>
                  <a:lnTo>
                    <a:pt x="191" y="128"/>
                  </a:lnTo>
                  <a:lnTo>
                    <a:pt x="284" y="0"/>
                  </a:lnTo>
                  <a:lnTo>
                    <a:pt x="227" y="153"/>
                  </a:lnTo>
                  <a:lnTo>
                    <a:pt x="381" y="175"/>
                  </a:lnTo>
                  <a:lnTo>
                    <a:pt x="226" y="196"/>
                  </a:lnTo>
                  <a:lnTo>
                    <a:pt x="284" y="349"/>
                  </a:lnTo>
                  <a:lnTo>
                    <a:pt x="191" y="221"/>
                  </a:lnTo>
                  <a:lnTo>
                    <a:pt x="95" y="349"/>
                  </a:lnTo>
                  <a:lnTo>
                    <a:pt x="152" y="198"/>
                  </a:lnTo>
                  <a:lnTo>
                    <a:pt x="0" y="175"/>
                  </a:lnTo>
                  <a:lnTo>
                    <a:pt x="153" y="153"/>
                  </a:lnTo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88" name="Freeform 20"/>
            <p:cNvSpPr>
              <a:spLocks/>
            </p:cNvSpPr>
            <p:nvPr/>
          </p:nvSpPr>
          <p:spPr bwMode="gray">
            <a:xfrm>
              <a:off x="3440" y="1706"/>
              <a:ext cx="270" cy="332"/>
            </a:xfrm>
            <a:custGeom>
              <a:avLst/>
              <a:gdLst>
                <a:gd name="T0" fmla="*/ 0 w 270"/>
                <a:gd name="T1" fmla="*/ 84 h 332"/>
                <a:gd name="T2" fmla="*/ 122 w 270"/>
                <a:gd name="T3" fmla="*/ 143 h 332"/>
                <a:gd name="T4" fmla="*/ 135 w 270"/>
                <a:gd name="T5" fmla="*/ 0 h 332"/>
                <a:gd name="T6" fmla="*/ 147 w 270"/>
                <a:gd name="T7" fmla="*/ 143 h 332"/>
                <a:gd name="T8" fmla="*/ 268 w 270"/>
                <a:gd name="T9" fmla="*/ 82 h 332"/>
                <a:gd name="T10" fmla="*/ 159 w 270"/>
                <a:gd name="T11" fmla="*/ 166 h 332"/>
                <a:gd name="T12" fmla="*/ 269 w 270"/>
                <a:gd name="T13" fmla="*/ 249 h 332"/>
                <a:gd name="T14" fmla="*/ 147 w 270"/>
                <a:gd name="T15" fmla="*/ 189 h 332"/>
                <a:gd name="T16" fmla="*/ 135 w 270"/>
                <a:gd name="T17" fmla="*/ 331 h 332"/>
                <a:gd name="T18" fmla="*/ 122 w 270"/>
                <a:gd name="T19" fmla="*/ 189 h 332"/>
                <a:gd name="T20" fmla="*/ 0 w 270"/>
                <a:gd name="T21" fmla="*/ 249 h 332"/>
                <a:gd name="T22" fmla="*/ 110 w 270"/>
                <a:gd name="T23" fmla="*/ 166 h 332"/>
                <a:gd name="T24" fmla="*/ 0 w 270"/>
                <a:gd name="T25" fmla="*/ 84 h 3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332"/>
                <a:gd name="T41" fmla="*/ 270 w 270"/>
                <a:gd name="T42" fmla="*/ 332 h 3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332">
                  <a:moveTo>
                    <a:pt x="0" y="84"/>
                  </a:moveTo>
                  <a:lnTo>
                    <a:pt x="122" y="143"/>
                  </a:lnTo>
                  <a:lnTo>
                    <a:pt x="135" y="0"/>
                  </a:lnTo>
                  <a:lnTo>
                    <a:pt x="147" y="143"/>
                  </a:lnTo>
                  <a:lnTo>
                    <a:pt x="268" y="82"/>
                  </a:lnTo>
                  <a:lnTo>
                    <a:pt x="159" y="166"/>
                  </a:lnTo>
                  <a:lnTo>
                    <a:pt x="269" y="249"/>
                  </a:lnTo>
                  <a:lnTo>
                    <a:pt x="147" y="189"/>
                  </a:lnTo>
                  <a:lnTo>
                    <a:pt x="135" y="331"/>
                  </a:lnTo>
                  <a:lnTo>
                    <a:pt x="122" y="189"/>
                  </a:lnTo>
                  <a:lnTo>
                    <a:pt x="0" y="249"/>
                  </a:lnTo>
                  <a:lnTo>
                    <a:pt x="110" y="166"/>
                  </a:lnTo>
                  <a:lnTo>
                    <a:pt x="0" y="84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89" name="Freeform 21"/>
            <p:cNvSpPr>
              <a:spLocks/>
            </p:cNvSpPr>
            <p:nvPr/>
          </p:nvSpPr>
          <p:spPr bwMode="gray">
            <a:xfrm>
              <a:off x="3541" y="1829"/>
              <a:ext cx="68" cy="85"/>
            </a:xfrm>
            <a:custGeom>
              <a:avLst/>
              <a:gdLst>
                <a:gd name="T0" fmla="*/ 0 w 68"/>
                <a:gd name="T1" fmla="*/ 20 h 85"/>
                <a:gd name="T2" fmla="*/ 27 w 68"/>
                <a:gd name="T3" fmla="*/ 30 h 85"/>
                <a:gd name="T4" fmla="*/ 33 w 68"/>
                <a:gd name="T5" fmla="*/ 0 h 85"/>
                <a:gd name="T6" fmla="*/ 39 w 68"/>
                <a:gd name="T7" fmla="*/ 30 h 85"/>
                <a:gd name="T8" fmla="*/ 67 w 68"/>
                <a:gd name="T9" fmla="*/ 20 h 85"/>
                <a:gd name="T10" fmla="*/ 45 w 68"/>
                <a:gd name="T11" fmla="*/ 42 h 85"/>
                <a:gd name="T12" fmla="*/ 67 w 68"/>
                <a:gd name="T13" fmla="*/ 62 h 85"/>
                <a:gd name="T14" fmla="*/ 39 w 68"/>
                <a:gd name="T15" fmla="*/ 52 h 85"/>
                <a:gd name="T16" fmla="*/ 33 w 68"/>
                <a:gd name="T17" fmla="*/ 84 h 85"/>
                <a:gd name="T18" fmla="*/ 27 w 68"/>
                <a:gd name="T19" fmla="*/ 52 h 85"/>
                <a:gd name="T20" fmla="*/ 0 w 68"/>
                <a:gd name="T21" fmla="*/ 62 h 85"/>
                <a:gd name="T22" fmla="*/ 21 w 68"/>
                <a:gd name="T23" fmla="*/ 42 h 85"/>
                <a:gd name="T24" fmla="*/ 0 w 68"/>
                <a:gd name="T25" fmla="*/ 20 h 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"/>
                <a:gd name="T40" fmla="*/ 0 h 85"/>
                <a:gd name="T41" fmla="*/ 68 w 68"/>
                <a:gd name="T42" fmla="*/ 85 h 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" h="85">
                  <a:moveTo>
                    <a:pt x="0" y="20"/>
                  </a:moveTo>
                  <a:lnTo>
                    <a:pt x="27" y="30"/>
                  </a:lnTo>
                  <a:lnTo>
                    <a:pt x="33" y="0"/>
                  </a:lnTo>
                  <a:lnTo>
                    <a:pt x="39" y="30"/>
                  </a:lnTo>
                  <a:lnTo>
                    <a:pt x="67" y="20"/>
                  </a:lnTo>
                  <a:lnTo>
                    <a:pt x="45" y="42"/>
                  </a:lnTo>
                  <a:lnTo>
                    <a:pt x="67" y="62"/>
                  </a:lnTo>
                  <a:lnTo>
                    <a:pt x="39" y="52"/>
                  </a:lnTo>
                  <a:lnTo>
                    <a:pt x="33" y="84"/>
                  </a:lnTo>
                  <a:lnTo>
                    <a:pt x="27" y="52"/>
                  </a:lnTo>
                  <a:lnTo>
                    <a:pt x="0" y="62"/>
                  </a:lnTo>
                  <a:lnTo>
                    <a:pt x="21" y="42"/>
                  </a:lnTo>
                  <a:lnTo>
                    <a:pt x="0" y="20"/>
                  </a:ln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0602" name="Group 27"/>
          <p:cNvGrpSpPr>
            <a:grpSpLocks/>
          </p:cNvGrpSpPr>
          <p:nvPr/>
        </p:nvGrpSpPr>
        <p:grpSpPr bwMode="auto">
          <a:xfrm>
            <a:off x="381000" y="1524000"/>
            <a:ext cx="833438" cy="762000"/>
            <a:chOff x="624" y="1632"/>
            <a:chExt cx="525" cy="480"/>
          </a:xfrm>
        </p:grpSpPr>
        <p:sp>
          <p:nvSpPr>
            <p:cNvPr id="110682" name="Freeform 28"/>
            <p:cNvSpPr>
              <a:spLocks/>
            </p:cNvSpPr>
            <p:nvPr/>
          </p:nvSpPr>
          <p:spPr bwMode="gray">
            <a:xfrm>
              <a:off x="624" y="1632"/>
              <a:ext cx="525" cy="480"/>
            </a:xfrm>
            <a:custGeom>
              <a:avLst/>
              <a:gdLst>
                <a:gd name="T0" fmla="*/ 225 w 525"/>
                <a:gd name="T1" fmla="*/ 217 h 480"/>
                <a:gd name="T2" fmla="*/ 133 w 525"/>
                <a:gd name="T3" fmla="*/ 0 h 480"/>
                <a:gd name="T4" fmla="*/ 263 w 525"/>
                <a:gd name="T5" fmla="*/ 193 h 480"/>
                <a:gd name="T6" fmla="*/ 393 w 525"/>
                <a:gd name="T7" fmla="*/ 0 h 480"/>
                <a:gd name="T8" fmla="*/ 299 w 525"/>
                <a:gd name="T9" fmla="*/ 217 h 480"/>
                <a:gd name="T10" fmla="*/ 524 w 525"/>
                <a:gd name="T11" fmla="*/ 240 h 480"/>
                <a:gd name="T12" fmla="*/ 298 w 525"/>
                <a:gd name="T13" fmla="*/ 262 h 480"/>
                <a:gd name="T14" fmla="*/ 393 w 525"/>
                <a:gd name="T15" fmla="*/ 479 h 480"/>
                <a:gd name="T16" fmla="*/ 263 w 525"/>
                <a:gd name="T17" fmla="*/ 286 h 480"/>
                <a:gd name="T18" fmla="*/ 133 w 525"/>
                <a:gd name="T19" fmla="*/ 479 h 480"/>
                <a:gd name="T20" fmla="*/ 224 w 525"/>
                <a:gd name="T21" fmla="*/ 263 h 480"/>
                <a:gd name="T22" fmla="*/ 0 w 525"/>
                <a:gd name="T23" fmla="*/ 240 h 480"/>
                <a:gd name="T24" fmla="*/ 225 w 525"/>
                <a:gd name="T25" fmla="*/ 217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25"/>
                <a:gd name="T40" fmla="*/ 0 h 480"/>
                <a:gd name="T41" fmla="*/ 525 w 525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25" h="480">
                  <a:moveTo>
                    <a:pt x="225" y="217"/>
                  </a:moveTo>
                  <a:lnTo>
                    <a:pt x="133" y="0"/>
                  </a:lnTo>
                  <a:lnTo>
                    <a:pt x="263" y="193"/>
                  </a:lnTo>
                  <a:lnTo>
                    <a:pt x="393" y="0"/>
                  </a:lnTo>
                  <a:lnTo>
                    <a:pt x="299" y="217"/>
                  </a:lnTo>
                  <a:lnTo>
                    <a:pt x="524" y="240"/>
                  </a:lnTo>
                  <a:lnTo>
                    <a:pt x="298" y="262"/>
                  </a:lnTo>
                  <a:lnTo>
                    <a:pt x="393" y="479"/>
                  </a:lnTo>
                  <a:lnTo>
                    <a:pt x="263" y="286"/>
                  </a:lnTo>
                  <a:lnTo>
                    <a:pt x="133" y="479"/>
                  </a:lnTo>
                  <a:lnTo>
                    <a:pt x="224" y="263"/>
                  </a:lnTo>
                  <a:lnTo>
                    <a:pt x="0" y="240"/>
                  </a:lnTo>
                  <a:lnTo>
                    <a:pt x="225" y="217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83" name="Freeform 29"/>
            <p:cNvSpPr>
              <a:spLocks/>
            </p:cNvSpPr>
            <p:nvPr/>
          </p:nvSpPr>
          <p:spPr bwMode="gray">
            <a:xfrm>
              <a:off x="696" y="1697"/>
              <a:ext cx="382" cy="350"/>
            </a:xfrm>
            <a:custGeom>
              <a:avLst/>
              <a:gdLst>
                <a:gd name="T0" fmla="*/ 153 w 382"/>
                <a:gd name="T1" fmla="*/ 153 h 350"/>
                <a:gd name="T2" fmla="*/ 95 w 382"/>
                <a:gd name="T3" fmla="*/ 0 h 350"/>
                <a:gd name="T4" fmla="*/ 191 w 382"/>
                <a:gd name="T5" fmla="*/ 128 h 350"/>
                <a:gd name="T6" fmla="*/ 284 w 382"/>
                <a:gd name="T7" fmla="*/ 0 h 350"/>
                <a:gd name="T8" fmla="*/ 227 w 382"/>
                <a:gd name="T9" fmla="*/ 153 h 350"/>
                <a:gd name="T10" fmla="*/ 381 w 382"/>
                <a:gd name="T11" fmla="*/ 175 h 350"/>
                <a:gd name="T12" fmla="*/ 226 w 382"/>
                <a:gd name="T13" fmla="*/ 196 h 350"/>
                <a:gd name="T14" fmla="*/ 284 w 382"/>
                <a:gd name="T15" fmla="*/ 349 h 350"/>
                <a:gd name="T16" fmla="*/ 191 w 382"/>
                <a:gd name="T17" fmla="*/ 221 h 350"/>
                <a:gd name="T18" fmla="*/ 95 w 382"/>
                <a:gd name="T19" fmla="*/ 349 h 350"/>
                <a:gd name="T20" fmla="*/ 152 w 382"/>
                <a:gd name="T21" fmla="*/ 198 h 350"/>
                <a:gd name="T22" fmla="*/ 0 w 382"/>
                <a:gd name="T23" fmla="*/ 175 h 350"/>
                <a:gd name="T24" fmla="*/ 153 w 382"/>
                <a:gd name="T25" fmla="*/ 153 h 3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2"/>
                <a:gd name="T40" fmla="*/ 0 h 350"/>
                <a:gd name="T41" fmla="*/ 382 w 382"/>
                <a:gd name="T42" fmla="*/ 350 h 3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2" h="350">
                  <a:moveTo>
                    <a:pt x="153" y="153"/>
                  </a:moveTo>
                  <a:lnTo>
                    <a:pt x="95" y="0"/>
                  </a:lnTo>
                  <a:lnTo>
                    <a:pt x="191" y="128"/>
                  </a:lnTo>
                  <a:lnTo>
                    <a:pt x="284" y="0"/>
                  </a:lnTo>
                  <a:lnTo>
                    <a:pt x="227" y="153"/>
                  </a:lnTo>
                  <a:lnTo>
                    <a:pt x="381" y="175"/>
                  </a:lnTo>
                  <a:lnTo>
                    <a:pt x="226" y="196"/>
                  </a:lnTo>
                  <a:lnTo>
                    <a:pt x="284" y="349"/>
                  </a:lnTo>
                  <a:lnTo>
                    <a:pt x="191" y="221"/>
                  </a:lnTo>
                  <a:lnTo>
                    <a:pt x="95" y="349"/>
                  </a:lnTo>
                  <a:lnTo>
                    <a:pt x="152" y="198"/>
                  </a:lnTo>
                  <a:lnTo>
                    <a:pt x="0" y="175"/>
                  </a:lnTo>
                  <a:lnTo>
                    <a:pt x="153" y="153"/>
                  </a:lnTo>
                </a:path>
              </a:pathLst>
            </a:custGeom>
            <a:gradFill rotWithShape="0">
              <a:gsLst>
                <a:gs pos="0">
                  <a:schemeClr val="tx1"/>
                </a:gs>
                <a:gs pos="100000">
                  <a:srgbClr val="990000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84" name="Freeform 30"/>
            <p:cNvSpPr>
              <a:spLocks/>
            </p:cNvSpPr>
            <p:nvPr/>
          </p:nvSpPr>
          <p:spPr bwMode="gray">
            <a:xfrm>
              <a:off x="752" y="1706"/>
              <a:ext cx="270" cy="332"/>
            </a:xfrm>
            <a:custGeom>
              <a:avLst/>
              <a:gdLst>
                <a:gd name="T0" fmla="*/ 0 w 270"/>
                <a:gd name="T1" fmla="*/ 84 h 332"/>
                <a:gd name="T2" fmla="*/ 122 w 270"/>
                <a:gd name="T3" fmla="*/ 143 h 332"/>
                <a:gd name="T4" fmla="*/ 135 w 270"/>
                <a:gd name="T5" fmla="*/ 0 h 332"/>
                <a:gd name="T6" fmla="*/ 147 w 270"/>
                <a:gd name="T7" fmla="*/ 143 h 332"/>
                <a:gd name="T8" fmla="*/ 268 w 270"/>
                <a:gd name="T9" fmla="*/ 82 h 332"/>
                <a:gd name="T10" fmla="*/ 159 w 270"/>
                <a:gd name="T11" fmla="*/ 166 h 332"/>
                <a:gd name="T12" fmla="*/ 269 w 270"/>
                <a:gd name="T13" fmla="*/ 249 h 332"/>
                <a:gd name="T14" fmla="*/ 147 w 270"/>
                <a:gd name="T15" fmla="*/ 189 h 332"/>
                <a:gd name="T16" fmla="*/ 135 w 270"/>
                <a:gd name="T17" fmla="*/ 331 h 332"/>
                <a:gd name="T18" fmla="*/ 122 w 270"/>
                <a:gd name="T19" fmla="*/ 189 h 332"/>
                <a:gd name="T20" fmla="*/ 0 w 270"/>
                <a:gd name="T21" fmla="*/ 249 h 332"/>
                <a:gd name="T22" fmla="*/ 110 w 270"/>
                <a:gd name="T23" fmla="*/ 166 h 332"/>
                <a:gd name="T24" fmla="*/ 0 w 270"/>
                <a:gd name="T25" fmla="*/ 84 h 3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332"/>
                <a:gd name="T41" fmla="*/ 270 w 270"/>
                <a:gd name="T42" fmla="*/ 332 h 3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332">
                  <a:moveTo>
                    <a:pt x="0" y="84"/>
                  </a:moveTo>
                  <a:lnTo>
                    <a:pt x="122" y="143"/>
                  </a:lnTo>
                  <a:lnTo>
                    <a:pt x="135" y="0"/>
                  </a:lnTo>
                  <a:lnTo>
                    <a:pt x="147" y="143"/>
                  </a:lnTo>
                  <a:lnTo>
                    <a:pt x="268" y="82"/>
                  </a:lnTo>
                  <a:lnTo>
                    <a:pt x="159" y="166"/>
                  </a:lnTo>
                  <a:lnTo>
                    <a:pt x="269" y="249"/>
                  </a:lnTo>
                  <a:lnTo>
                    <a:pt x="147" y="189"/>
                  </a:lnTo>
                  <a:lnTo>
                    <a:pt x="135" y="331"/>
                  </a:lnTo>
                  <a:lnTo>
                    <a:pt x="122" y="189"/>
                  </a:lnTo>
                  <a:lnTo>
                    <a:pt x="0" y="249"/>
                  </a:lnTo>
                  <a:lnTo>
                    <a:pt x="110" y="166"/>
                  </a:lnTo>
                  <a:lnTo>
                    <a:pt x="0" y="84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85" name="Freeform 31"/>
            <p:cNvSpPr>
              <a:spLocks/>
            </p:cNvSpPr>
            <p:nvPr/>
          </p:nvSpPr>
          <p:spPr bwMode="gray">
            <a:xfrm>
              <a:off x="853" y="1829"/>
              <a:ext cx="68" cy="85"/>
            </a:xfrm>
            <a:custGeom>
              <a:avLst/>
              <a:gdLst>
                <a:gd name="T0" fmla="*/ 0 w 68"/>
                <a:gd name="T1" fmla="*/ 20 h 85"/>
                <a:gd name="T2" fmla="*/ 27 w 68"/>
                <a:gd name="T3" fmla="*/ 30 h 85"/>
                <a:gd name="T4" fmla="*/ 33 w 68"/>
                <a:gd name="T5" fmla="*/ 0 h 85"/>
                <a:gd name="T6" fmla="*/ 39 w 68"/>
                <a:gd name="T7" fmla="*/ 30 h 85"/>
                <a:gd name="T8" fmla="*/ 67 w 68"/>
                <a:gd name="T9" fmla="*/ 20 h 85"/>
                <a:gd name="T10" fmla="*/ 45 w 68"/>
                <a:gd name="T11" fmla="*/ 42 h 85"/>
                <a:gd name="T12" fmla="*/ 67 w 68"/>
                <a:gd name="T13" fmla="*/ 62 h 85"/>
                <a:gd name="T14" fmla="*/ 39 w 68"/>
                <a:gd name="T15" fmla="*/ 52 h 85"/>
                <a:gd name="T16" fmla="*/ 33 w 68"/>
                <a:gd name="T17" fmla="*/ 84 h 85"/>
                <a:gd name="T18" fmla="*/ 27 w 68"/>
                <a:gd name="T19" fmla="*/ 52 h 85"/>
                <a:gd name="T20" fmla="*/ 0 w 68"/>
                <a:gd name="T21" fmla="*/ 62 h 85"/>
                <a:gd name="T22" fmla="*/ 21 w 68"/>
                <a:gd name="T23" fmla="*/ 42 h 85"/>
                <a:gd name="T24" fmla="*/ 0 w 68"/>
                <a:gd name="T25" fmla="*/ 20 h 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"/>
                <a:gd name="T40" fmla="*/ 0 h 85"/>
                <a:gd name="T41" fmla="*/ 68 w 68"/>
                <a:gd name="T42" fmla="*/ 85 h 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" h="85">
                  <a:moveTo>
                    <a:pt x="0" y="20"/>
                  </a:moveTo>
                  <a:lnTo>
                    <a:pt x="27" y="30"/>
                  </a:lnTo>
                  <a:lnTo>
                    <a:pt x="33" y="0"/>
                  </a:lnTo>
                  <a:lnTo>
                    <a:pt x="39" y="30"/>
                  </a:lnTo>
                  <a:lnTo>
                    <a:pt x="67" y="20"/>
                  </a:lnTo>
                  <a:lnTo>
                    <a:pt x="45" y="42"/>
                  </a:lnTo>
                  <a:lnTo>
                    <a:pt x="67" y="62"/>
                  </a:lnTo>
                  <a:lnTo>
                    <a:pt x="39" y="52"/>
                  </a:lnTo>
                  <a:lnTo>
                    <a:pt x="33" y="84"/>
                  </a:lnTo>
                  <a:lnTo>
                    <a:pt x="27" y="52"/>
                  </a:lnTo>
                  <a:lnTo>
                    <a:pt x="0" y="62"/>
                  </a:lnTo>
                  <a:lnTo>
                    <a:pt x="21" y="42"/>
                  </a:lnTo>
                  <a:lnTo>
                    <a:pt x="0" y="20"/>
                  </a:ln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0603" name="Group 32"/>
          <p:cNvGrpSpPr>
            <a:grpSpLocks/>
          </p:cNvGrpSpPr>
          <p:nvPr/>
        </p:nvGrpSpPr>
        <p:grpSpPr bwMode="auto">
          <a:xfrm>
            <a:off x="4038600" y="3962400"/>
            <a:ext cx="833438" cy="762000"/>
            <a:chOff x="624" y="1632"/>
            <a:chExt cx="525" cy="480"/>
          </a:xfrm>
        </p:grpSpPr>
        <p:sp>
          <p:nvSpPr>
            <p:cNvPr id="110678" name="Freeform 33"/>
            <p:cNvSpPr>
              <a:spLocks/>
            </p:cNvSpPr>
            <p:nvPr/>
          </p:nvSpPr>
          <p:spPr bwMode="gray">
            <a:xfrm>
              <a:off x="624" y="1632"/>
              <a:ext cx="525" cy="480"/>
            </a:xfrm>
            <a:custGeom>
              <a:avLst/>
              <a:gdLst>
                <a:gd name="T0" fmla="*/ 225 w 525"/>
                <a:gd name="T1" fmla="*/ 217 h 480"/>
                <a:gd name="T2" fmla="*/ 133 w 525"/>
                <a:gd name="T3" fmla="*/ 0 h 480"/>
                <a:gd name="T4" fmla="*/ 263 w 525"/>
                <a:gd name="T5" fmla="*/ 193 h 480"/>
                <a:gd name="T6" fmla="*/ 393 w 525"/>
                <a:gd name="T7" fmla="*/ 0 h 480"/>
                <a:gd name="T8" fmla="*/ 299 w 525"/>
                <a:gd name="T9" fmla="*/ 217 h 480"/>
                <a:gd name="T10" fmla="*/ 524 w 525"/>
                <a:gd name="T11" fmla="*/ 240 h 480"/>
                <a:gd name="T12" fmla="*/ 298 w 525"/>
                <a:gd name="T13" fmla="*/ 262 h 480"/>
                <a:gd name="T14" fmla="*/ 393 w 525"/>
                <a:gd name="T15" fmla="*/ 479 h 480"/>
                <a:gd name="T16" fmla="*/ 263 w 525"/>
                <a:gd name="T17" fmla="*/ 286 h 480"/>
                <a:gd name="T18" fmla="*/ 133 w 525"/>
                <a:gd name="T19" fmla="*/ 479 h 480"/>
                <a:gd name="T20" fmla="*/ 224 w 525"/>
                <a:gd name="T21" fmla="*/ 263 h 480"/>
                <a:gd name="T22" fmla="*/ 0 w 525"/>
                <a:gd name="T23" fmla="*/ 240 h 480"/>
                <a:gd name="T24" fmla="*/ 225 w 525"/>
                <a:gd name="T25" fmla="*/ 217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25"/>
                <a:gd name="T40" fmla="*/ 0 h 480"/>
                <a:gd name="T41" fmla="*/ 525 w 525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25" h="480">
                  <a:moveTo>
                    <a:pt x="225" y="217"/>
                  </a:moveTo>
                  <a:lnTo>
                    <a:pt x="133" y="0"/>
                  </a:lnTo>
                  <a:lnTo>
                    <a:pt x="263" y="193"/>
                  </a:lnTo>
                  <a:lnTo>
                    <a:pt x="393" y="0"/>
                  </a:lnTo>
                  <a:lnTo>
                    <a:pt x="299" y="217"/>
                  </a:lnTo>
                  <a:lnTo>
                    <a:pt x="524" y="240"/>
                  </a:lnTo>
                  <a:lnTo>
                    <a:pt x="298" y="262"/>
                  </a:lnTo>
                  <a:lnTo>
                    <a:pt x="393" y="479"/>
                  </a:lnTo>
                  <a:lnTo>
                    <a:pt x="263" y="286"/>
                  </a:lnTo>
                  <a:lnTo>
                    <a:pt x="133" y="479"/>
                  </a:lnTo>
                  <a:lnTo>
                    <a:pt x="224" y="263"/>
                  </a:lnTo>
                  <a:lnTo>
                    <a:pt x="0" y="240"/>
                  </a:lnTo>
                  <a:lnTo>
                    <a:pt x="225" y="217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79" name="Freeform 34"/>
            <p:cNvSpPr>
              <a:spLocks/>
            </p:cNvSpPr>
            <p:nvPr/>
          </p:nvSpPr>
          <p:spPr bwMode="gray">
            <a:xfrm>
              <a:off x="696" y="1697"/>
              <a:ext cx="382" cy="350"/>
            </a:xfrm>
            <a:custGeom>
              <a:avLst/>
              <a:gdLst>
                <a:gd name="T0" fmla="*/ 153 w 382"/>
                <a:gd name="T1" fmla="*/ 153 h 350"/>
                <a:gd name="T2" fmla="*/ 95 w 382"/>
                <a:gd name="T3" fmla="*/ 0 h 350"/>
                <a:gd name="T4" fmla="*/ 191 w 382"/>
                <a:gd name="T5" fmla="*/ 128 h 350"/>
                <a:gd name="T6" fmla="*/ 284 w 382"/>
                <a:gd name="T7" fmla="*/ 0 h 350"/>
                <a:gd name="T8" fmla="*/ 227 w 382"/>
                <a:gd name="T9" fmla="*/ 153 h 350"/>
                <a:gd name="T10" fmla="*/ 381 w 382"/>
                <a:gd name="T11" fmla="*/ 175 h 350"/>
                <a:gd name="T12" fmla="*/ 226 w 382"/>
                <a:gd name="T13" fmla="*/ 196 h 350"/>
                <a:gd name="T14" fmla="*/ 284 w 382"/>
                <a:gd name="T15" fmla="*/ 349 h 350"/>
                <a:gd name="T16" fmla="*/ 191 w 382"/>
                <a:gd name="T17" fmla="*/ 221 h 350"/>
                <a:gd name="T18" fmla="*/ 95 w 382"/>
                <a:gd name="T19" fmla="*/ 349 h 350"/>
                <a:gd name="T20" fmla="*/ 152 w 382"/>
                <a:gd name="T21" fmla="*/ 198 h 350"/>
                <a:gd name="T22" fmla="*/ 0 w 382"/>
                <a:gd name="T23" fmla="*/ 175 h 350"/>
                <a:gd name="T24" fmla="*/ 153 w 382"/>
                <a:gd name="T25" fmla="*/ 153 h 3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2"/>
                <a:gd name="T40" fmla="*/ 0 h 350"/>
                <a:gd name="T41" fmla="*/ 382 w 382"/>
                <a:gd name="T42" fmla="*/ 350 h 3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2" h="350">
                  <a:moveTo>
                    <a:pt x="153" y="153"/>
                  </a:moveTo>
                  <a:lnTo>
                    <a:pt x="95" y="0"/>
                  </a:lnTo>
                  <a:lnTo>
                    <a:pt x="191" y="128"/>
                  </a:lnTo>
                  <a:lnTo>
                    <a:pt x="284" y="0"/>
                  </a:lnTo>
                  <a:lnTo>
                    <a:pt x="227" y="153"/>
                  </a:lnTo>
                  <a:lnTo>
                    <a:pt x="381" y="175"/>
                  </a:lnTo>
                  <a:lnTo>
                    <a:pt x="226" y="196"/>
                  </a:lnTo>
                  <a:lnTo>
                    <a:pt x="284" y="349"/>
                  </a:lnTo>
                  <a:lnTo>
                    <a:pt x="191" y="221"/>
                  </a:lnTo>
                  <a:lnTo>
                    <a:pt x="95" y="349"/>
                  </a:lnTo>
                  <a:lnTo>
                    <a:pt x="152" y="198"/>
                  </a:lnTo>
                  <a:lnTo>
                    <a:pt x="0" y="175"/>
                  </a:lnTo>
                  <a:lnTo>
                    <a:pt x="153" y="153"/>
                  </a:lnTo>
                </a:path>
              </a:pathLst>
            </a:custGeom>
            <a:gradFill rotWithShape="0">
              <a:gsLst>
                <a:gs pos="0">
                  <a:schemeClr val="tx1"/>
                </a:gs>
                <a:gs pos="100000">
                  <a:srgbClr val="990000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80" name="Freeform 35"/>
            <p:cNvSpPr>
              <a:spLocks/>
            </p:cNvSpPr>
            <p:nvPr/>
          </p:nvSpPr>
          <p:spPr bwMode="gray">
            <a:xfrm>
              <a:off x="752" y="1706"/>
              <a:ext cx="270" cy="332"/>
            </a:xfrm>
            <a:custGeom>
              <a:avLst/>
              <a:gdLst>
                <a:gd name="T0" fmla="*/ 0 w 270"/>
                <a:gd name="T1" fmla="*/ 84 h 332"/>
                <a:gd name="T2" fmla="*/ 122 w 270"/>
                <a:gd name="T3" fmla="*/ 143 h 332"/>
                <a:gd name="T4" fmla="*/ 135 w 270"/>
                <a:gd name="T5" fmla="*/ 0 h 332"/>
                <a:gd name="T6" fmla="*/ 147 w 270"/>
                <a:gd name="T7" fmla="*/ 143 h 332"/>
                <a:gd name="T8" fmla="*/ 268 w 270"/>
                <a:gd name="T9" fmla="*/ 82 h 332"/>
                <a:gd name="T10" fmla="*/ 159 w 270"/>
                <a:gd name="T11" fmla="*/ 166 h 332"/>
                <a:gd name="T12" fmla="*/ 269 w 270"/>
                <a:gd name="T13" fmla="*/ 249 h 332"/>
                <a:gd name="T14" fmla="*/ 147 w 270"/>
                <a:gd name="T15" fmla="*/ 189 h 332"/>
                <a:gd name="T16" fmla="*/ 135 w 270"/>
                <a:gd name="T17" fmla="*/ 331 h 332"/>
                <a:gd name="T18" fmla="*/ 122 w 270"/>
                <a:gd name="T19" fmla="*/ 189 h 332"/>
                <a:gd name="T20" fmla="*/ 0 w 270"/>
                <a:gd name="T21" fmla="*/ 249 h 332"/>
                <a:gd name="T22" fmla="*/ 110 w 270"/>
                <a:gd name="T23" fmla="*/ 166 h 332"/>
                <a:gd name="T24" fmla="*/ 0 w 270"/>
                <a:gd name="T25" fmla="*/ 84 h 3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332"/>
                <a:gd name="T41" fmla="*/ 270 w 270"/>
                <a:gd name="T42" fmla="*/ 332 h 3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332">
                  <a:moveTo>
                    <a:pt x="0" y="84"/>
                  </a:moveTo>
                  <a:lnTo>
                    <a:pt x="122" y="143"/>
                  </a:lnTo>
                  <a:lnTo>
                    <a:pt x="135" y="0"/>
                  </a:lnTo>
                  <a:lnTo>
                    <a:pt x="147" y="143"/>
                  </a:lnTo>
                  <a:lnTo>
                    <a:pt x="268" y="82"/>
                  </a:lnTo>
                  <a:lnTo>
                    <a:pt x="159" y="166"/>
                  </a:lnTo>
                  <a:lnTo>
                    <a:pt x="269" y="249"/>
                  </a:lnTo>
                  <a:lnTo>
                    <a:pt x="147" y="189"/>
                  </a:lnTo>
                  <a:lnTo>
                    <a:pt x="135" y="331"/>
                  </a:lnTo>
                  <a:lnTo>
                    <a:pt x="122" y="189"/>
                  </a:lnTo>
                  <a:lnTo>
                    <a:pt x="0" y="249"/>
                  </a:lnTo>
                  <a:lnTo>
                    <a:pt x="110" y="166"/>
                  </a:lnTo>
                  <a:lnTo>
                    <a:pt x="0" y="84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81" name="Freeform 36"/>
            <p:cNvSpPr>
              <a:spLocks/>
            </p:cNvSpPr>
            <p:nvPr/>
          </p:nvSpPr>
          <p:spPr bwMode="gray">
            <a:xfrm>
              <a:off x="853" y="1829"/>
              <a:ext cx="68" cy="85"/>
            </a:xfrm>
            <a:custGeom>
              <a:avLst/>
              <a:gdLst>
                <a:gd name="T0" fmla="*/ 0 w 68"/>
                <a:gd name="T1" fmla="*/ 20 h 85"/>
                <a:gd name="T2" fmla="*/ 27 w 68"/>
                <a:gd name="T3" fmla="*/ 30 h 85"/>
                <a:gd name="T4" fmla="*/ 33 w 68"/>
                <a:gd name="T5" fmla="*/ 0 h 85"/>
                <a:gd name="T6" fmla="*/ 39 w 68"/>
                <a:gd name="T7" fmla="*/ 30 h 85"/>
                <a:gd name="T8" fmla="*/ 67 w 68"/>
                <a:gd name="T9" fmla="*/ 20 h 85"/>
                <a:gd name="T10" fmla="*/ 45 w 68"/>
                <a:gd name="T11" fmla="*/ 42 h 85"/>
                <a:gd name="T12" fmla="*/ 67 w 68"/>
                <a:gd name="T13" fmla="*/ 62 h 85"/>
                <a:gd name="T14" fmla="*/ 39 w 68"/>
                <a:gd name="T15" fmla="*/ 52 h 85"/>
                <a:gd name="T16" fmla="*/ 33 w 68"/>
                <a:gd name="T17" fmla="*/ 84 h 85"/>
                <a:gd name="T18" fmla="*/ 27 w 68"/>
                <a:gd name="T19" fmla="*/ 52 h 85"/>
                <a:gd name="T20" fmla="*/ 0 w 68"/>
                <a:gd name="T21" fmla="*/ 62 h 85"/>
                <a:gd name="T22" fmla="*/ 21 w 68"/>
                <a:gd name="T23" fmla="*/ 42 h 85"/>
                <a:gd name="T24" fmla="*/ 0 w 68"/>
                <a:gd name="T25" fmla="*/ 20 h 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"/>
                <a:gd name="T40" fmla="*/ 0 h 85"/>
                <a:gd name="T41" fmla="*/ 68 w 68"/>
                <a:gd name="T42" fmla="*/ 85 h 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" h="85">
                  <a:moveTo>
                    <a:pt x="0" y="20"/>
                  </a:moveTo>
                  <a:lnTo>
                    <a:pt x="27" y="30"/>
                  </a:lnTo>
                  <a:lnTo>
                    <a:pt x="33" y="0"/>
                  </a:lnTo>
                  <a:lnTo>
                    <a:pt x="39" y="30"/>
                  </a:lnTo>
                  <a:lnTo>
                    <a:pt x="67" y="20"/>
                  </a:lnTo>
                  <a:lnTo>
                    <a:pt x="45" y="42"/>
                  </a:lnTo>
                  <a:lnTo>
                    <a:pt x="67" y="62"/>
                  </a:lnTo>
                  <a:lnTo>
                    <a:pt x="39" y="52"/>
                  </a:lnTo>
                  <a:lnTo>
                    <a:pt x="33" y="84"/>
                  </a:lnTo>
                  <a:lnTo>
                    <a:pt x="27" y="52"/>
                  </a:lnTo>
                  <a:lnTo>
                    <a:pt x="0" y="62"/>
                  </a:lnTo>
                  <a:lnTo>
                    <a:pt x="21" y="42"/>
                  </a:lnTo>
                  <a:lnTo>
                    <a:pt x="0" y="20"/>
                  </a:ln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0604" name="Group 37"/>
          <p:cNvGrpSpPr>
            <a:grpSpLocks/>
          </p:cNvGrpSpPr>
          <p:nvPr/>
        </p:nvGrpSpPr>
        <p:grpSpPr bwMode="auto">
          <a:xfrm>
            <a:off x="8001000" y="1600200"/>
            <a:ext cx="833438" cy="762000"/>
            <a:chOff x="624" y="1632"/>
            <a:chExt cx="525" cy="480"/>
          </a:xfrm>
        </p:grpSpPr>
        <p:sp>
          <p:nvSpPr>
            <p:cNvPr id="110674" name="Freeform 38"/>
            <p:cNvSpPr>
              <a:spLocks/>
            </p:cNvSpPr>
            <p:nvPr/>
          </p:nvSpPr>
          <p:spPr bwMode="gray">
            <a:xfrm>
              <a:off x="624" y="1632"/>
              <a:ext cx="525" cy="480"/>
            </a:xfrm>
            <a:custGeom>
              <a:avLst/>
              <a:gdLst>
                <a:gd name="T0" fmla="*/ 225 w 525"/>
                <a:gd name="T1" fmla="*/ 217 h 480"/>
                <a:gd name="T2" fmla="*/ 133 w 525"/>
                <a:gd name="T3" fmla="*/ 0 h 480"/>
                <a:gd name="T4" fmla="*/ 263 w 525"/>
                <a:gd name="T5" fmla="*/ 193 h 480"/>
                <a:gd name="T6" fmla="*/ 393 w 525"/>
                <a:gd name="T7" fmla="*/ 0 h 480"/>
                <a:gd name="T8" fmla="*/ 299 w 525"/>
                <a:gd name="T9" fmla="*/ 217 h 480"/>
                <a:gd name="T10" fmla="*/ 524 w 525"/>
                <a:gd name="T11" fmla="*/ 240 h 480"/>
                <a:gd name="T12" fmla="*/ 298 w 525"/>
                <a:gd name="T13" fmla="*/ 262 h 480"/>
                <a:gd name="T14" fmla="*/ 393 w 525"/>
                <a:gd name="T15" fmla="*/ 479 h 480"/>
                <a:gd name="T16" fmla="*/ 263 w 525"/>
                <a:gd name="T17" fmla="*/ 286 h 480"/>
                <a:gd name="T18" fmla="*/ 133 w 525"/>
                <a:gd name="T19" fmla="*/ 479 h 480"/>
                <a:gd name="T20" fmla="*/ 224 w 525"/>
                <a:gd name="T21" fmla="*/ 263 h 480"/>
                <a:gd name="T22" fmla="*/ 0 w 525"/>
                <a:gd name="T23" fmla="*/ 240 h 480"/>
                <a:gd name="T24" fmla="*/ 225 w 525"/>
                <a:gd name="T25" fmla="*/ 217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25"/>
                <a:gd name="T40" fmla="*/ 0 h 480"/>
                <a:gd name="T41" fmla="*/ 525 w 525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25" h="480">
                  <a:moveTo>
                    <a:pt x="225" y="217"/>
                  </a:moveTo>
                  <a:lnTo>
                    <a:pt x="133" y="0"/>
                  </a:lnTo>
                  <a:lnTo>
                    <a:pt x="263" y="193"/>
                  </a:lnTo>
                  <a:lnTo>
                    <a:pt x="393" y="0"/>
                  </a:lnTo>
                  <a:lnTo>
                    <a:pt x="299" y="217"/>
                  </a:lnTo>
                  <a:lnTo>
                    <a:pt x="524" y="240"/>
                  </a:lnTo>
                  <a:lnTo>
                    <a:pt x="298" y="262"/>
                  </a:lnTo>
                  <a:lnTo>
                    <a:pt x="393" y="479"/>
                  </a:lnTo>
                  <a:lnTo>
                    <a:pt x="263" y="286"/>
                  </a:lnTo>
                  <a:lnTo>
                    <a:pt x="133" y="479"/>
                  </a:lnTo>
                  <a:lnTo>
                    <a:pt x="224" y="263"/>
                  </a:lnTo>
                  <a:lnTo>
                    <a:pt x="0" y="240"/>
                  </a:lnTo>
                  <a:lnTo>
                    <a:pt x="225" y="217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75" name="Freeform 39"/>
            <p:cNvSpPr>
              <a:spLocks/>
            </p:cNvSpPr>
            <p:nvPr/>
          </p:nvSpPr>
          <p:spPr bwMode="gray">
            <a:xfrm>
              <a:off x="696" y="1697"/>
              <a:ext cx="382" cy="350"/>
            </a:xfrm>
            <a:custGeom>
              <a:avLst/>
              <a:gdLst>
                <a:gd name="T0" fmla="*/ 153 w 382"/>
                <a:gd name="T1" fmla="*/ 153 h 350"/>
                <a:gd name="T2" fmla="*/ 95 w 382"/>
                <a:gd name="T3" fmla="*/ 0 h 350"/>
                <a:gd name="T4" fmla="*/ 191 w 382"/>
                <a:gd name="T5" fmla="*/ 128 h 350"/>
                <a:gd name="T6" fmla="*/ 284 w 382"/>
                <a:gd name="T7" fmla="*/ 0 h 350"/>
                <a:gd name="T8" fmla="*/ 227 w 382"/>
                <a:gd name="T9" fmla="*/ 153 h 350"/>
                <a:gd name="T10" fmla="*/ 381 w 382"/>
                <a:gd name="T11" fmla="*/ 175 h 350"/>
                <a:gd name="T12" fmla="*/ 226 w 382"/>
                <a:gd name="T13" fmla="*/ 196 h 350"/>
                <a:gd name="T14" fmla="*/ 284 w 382"/>
                <a:gd name="T15" fmla="*/ 349 h 350"/>
                <a:gd name="T16" fmla="*/ 191 w 382"/>
                <a:gd name="T17" fmla="*/ 221 h 350"/>
                <a:gd name="T18" fmla="*/ 95 w 382"/>
                <a:gd name="T19" fmla="*/ 349 h 350"/>
                <a:gd name="T20" fmla="*/ 152 w 382"/>
                <a:gd name="T21" fmla="*/ 198 h 350"/>
                <a:gd name="T22" fmla="*/ 0 w 382"/>
                <a:gd name="T23" fmla="*/ 175 h 350"/>
                <a:gd name="T24" fmla="*/ 153 w 382"/>
                <a:gd name="T25" fmla="*/ 153 h 3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2"/>
                <a:gd name="T40" fmla="*/ 0 h 350"/>
                <a:gd name="T41" fmla="*/ 382 w 382"/>
                <a:gd name="T42" fmla="*/ 350 h 3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2" h="350">
                  <a:moveTo>
                    <a:pt x="153" y="153"/>
                  </a:moveTo>
                  <a:lnTo>
                    <a:pt x="95" y="0"/>
                  </a:lnTo>
                  <a:lnTo>
                    <a:pt x="191" y="128"/>
                  </a:lnTo>
                  <a:lnTo>
                    <a:pt x="284" y="0"/>
                  </a:lnTo>
                  <a:lnTo>
                    <a:pt x="227" y="153"/>
                  </a:lnTo>
                  <a:lnTo>
                    <a:pt x="381" y="175"/>
                  </a:lnTo>
                  <a:lnTo>
                    <a:pt x="226" y="196"/>
                  </a:lnTo>
                  <a:lnTo>
                    <a:pt x="284" y="349"/>
                  </a:lnTo>
                  <a:lnTo>
                    <a:pt x="191" y="221"/>
                  </a:lnTo>
                  <a:lnTo>
                    <a:pt x="95" y="349"/>
                  </a:lnTo>
                  <a:lnTo>
                    <a:pt x="152" y="198"/>
                  </a:lnTo>
                  <a:lnTo>
                    <a:pt x="0" y="175"/>
                  </a:lnTo>
                  <a:lnTo>
                    <a:pt x="153" y="153"/>
                  </a:lnTo>
                </a:path>
              </a:pathLst>
            </a:custGeom>
            <a:gradFill rotWithShape="0">
              <a:gsLst>
                <a:gs pos="0">
                  <a:schemeClr val="tx1"/>
                </a:gs>
                <a:gs pos="100000">
                  <a:srgbClr val="990000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76" name="Freeform 40"/>
            <p:cNvSpPr>
              <a:spLocks/>
            </p:cNvSpPr>
            <p:nvPr/>
          </p:nvSpPr>
          <p:spPr bwMode="gray">
            <a:xfrm>
              <a:off x="752" y="1706"/>
              <a:ext cx="270" cy="332"/>
            </a:xfrm>
            <a:custGeom>
              <a:avLst/>
              <a:gdLst>
                <a:gd name="T0" fmla="*/ 0 w 270"/>
                <a:gd name="T1" fmla="*/ 84 h 332"/>
                <a:gd name="T2" fmla="*/ 122 w 270"/>
                <a:gd name="T3" fmla="*/ 143 h 332"/>
                <a:gd name="T4" fmla="*/ 135 w 270"/>
                <a:gd name="T5" fmla="*/ 0 h 332"/>
                <a:gd name="T6" fmla="*/ 147 w 270"/>
                <a:gd name="T7" fmla="*/ 143 h 332"/>
                <a:gd name="T8" fmla="*/ 268 w 270"/>
                <a:gd name="T9" fmla="*/ 82 h 332"/>
                <a:gd name="T10" fmla="*/ 159 w 270"/>
                <a:gd name="T11" fmla="*/ 166 h 332"/>
                <a:gd name="T12" fmla="*/ 269 w 270"/>
                <a:gd name="T13" fmla="*/ 249 h 332"/>
                <a:gd name="T14" fmla="*/ 147 w 270"/>
                <a:gd name="T15" fmla="*/ 189 h 332"/>
                <a:gd name="T16" fmla="*/ 135 w 270"/>
                <a:gd name="T17" fmla="*/ 331 h 332"/>
                <a:gd name="T18" fmla="*/ 122 w 270"/>
                <a:gd name="T19" fmla="*/ 189 h 332"/>
                <a:gd name="T20" fmla="*/ 0 w 270"/>
                <a:gd name="T21" fmla="*/ 249 h 332"/>
                <a:gd name="T22" fmla="*/ 110 w 270"/>
                <a:gd name="T23" fmla="*/ 166 h 332"/>
                <a:gd name="T24" fmla="*/ 0 w 270"/>
                <a:gd name="T25" fmla="*/ 84 h 3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332"/>
                <a:gd name="T41" fmla="*/ 270 w 270"/>
                <a:gd name="T42" fmla="*/ 332 h 3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332">
                  <a:moveTo>
                    <a:pt x="0" y="84"/>
                  </a:moveTo>
                  <a:lnTo>
                    <a:pt x="122" y="143"/>
                  </a:lnTo>
                  <a:lnTo>
                    <a:pt x="135" y="0"/>
                  </a:lnTo>
                  <a:lnTo>
                    <a:pt x="147" y="143"/>
                  </a:lnTo>
                  <a:lnTo>
                    <a:pt x="268" y="82"/>
                  </a:lnTo>
                  <a:lnTo>
                    <a:pt x="159" y="166"/>
                  </a:lnTo>
                  <a:lnTo>
                    <a:pt x="269" y="249"/>
                  </a:lnTo>
                  <a:lnTo>
                    <a:pt x="147" y="189"/>
                  </a:lnTo>
                  <a:lnTo>
                    <a:pt x="135" y="331"/>
                  </a:lnTo>
                  <a:lnTo>
                    <a:pt x="122" y="189"/>
                  </a:lnTo>
                  <a:lnTo>
                    <a:pt x="0" y="249"/>
                  </a:lnTo>
                  <a:lnTo>
                    <a:pt x="110" y="166"/>
                  </a:lnTo>
                  <a:lnTo>
                    <a:pt x="0" y="84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77" name="Freeform 41"/>
            <p:cNvSpPr>
              <a:spLocks/>
            </p:cNvSpPr>
            <p:nvPr/>
          </p:nvSpPr>
          <p:spPr bwMode="gray">
            <a:xfrm>
              <a:off x="853" y="1829"/>
              <a:ext cx="68" cy="85"/>
            </a:xfrm>
            <a:custGeom>
              <a:avLst/>
              <a:gdLst>
                <a:gd name="T0" fmla="*/ 0 w 68"/>
                <a:gd name="T1" fmla="*/ 20 h 85"/>
                <a:gd name="T2" fmla="*/ 27 w 68"/>
                <a:gd name="T3" fmla="*/ 30 h 85"/>
                <a:gd name="T4" fmla="*/ 33 w 68"/>
                <a:gd name="T5" fmla="*/ 0 h 85"/>
                <a:gd name="T6" fmla="*/ 39 w 68"/>
                <a:gd name="T7" fmla="*/ 30 h 85"/>
                <a:gd name="T8" fmla="*/ 67 w 68"/>
                <a:gd name="T9" fmla="*/ 20 h 85"/>
                <a:gd name="T10" fmla="*/ 45 w 68"/>
                <a:gd name="T11" fmla="*/ 42 h 85"/>
                <a:gd name="T12" fmla="*/ 67 w 68"/>
                <a:gd name="T13" fmla="*/ 62 h 85"/>
                <a:gd name="T14" fmla="*/ 39 w 68"/>
                <a:gd name="T15" fmla="*/ 52 h 85"/>
                <a:gd name="T16" fmla="*/ 33 w 68"/>
                <a:gd name="T17" fmla="*/ 84 h 85"/>
                <a:gd name="T18" fmla="*/ 27 w 68"/>
                <a:gd name="T19" fmla="*/ 52 h 85"/>
                <a:gd name="T20" fmla="*/ 0 w 68"/>
                <a:gd name="T21" fmla="*/ 62 h 85"/>
                <a:gd name="T22" fmla="*/ 21 w 68"/>
                <a:gd name="T23" fmla="*/ 42 h 85"/>
                <a:gd name="T24" fmla="*/ 0 w 68"/>
                <a:gd name="T25" fmla="*/ 20 h 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"/>
                <a:gd name="T40" fmla="*/ 0 h 85"/>
                <a:gd name="T41" fmla="*/ 68 w 68"/>
                <a:gd name="T42" fmla="*/ 85 h 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" h="85">
                  <a:moveTo>
                    <a:pt x="0" y="20"/>
                  </a:moveTo>
                  <a:lnTo>
                    <a:pt x="27" y="30"/>
                  </a:lnTo>
                  <a:lnTo>
                    <a:pt x="33" y="0"/>
                  </a:lnTo>
                  <a:lnTo>
                    <a:pt x="39" y="30"/>
                  </a:lnTo>
                  <a:lnTo>
                    <a:pt x="67" y="20"/>
                  </a:lnTo>
                  <a:lnTo>
                    <a:pt x="45" y="42"/>
                  </a:lnTo>
                  <a:lnTo>
                    <a:pt x="67" y="62"/>
                  </a:lnTo>
                  <a:lnTo>
                    <a:pt x="39" y="52"/>
                  </a:lnTo>
                  <a:lnTo>
                    <a:pt x="33" y="84"/>
                  </a:lnTo>
                  <a:lnTo>
                    <a:pt x="27" y="52"/>
                  </a:lnTo>
                  <a:lnTo>
                    <a:pt x="0" y="62"/>
                  </a:lnTo>
                  <a:lnTo>
                    <a:pt x="21" y="42"/>
                  </a:lnTo>
                  <a:lnTo>
                    <a:pt x="0" y="20"/>
                  </a:ln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0605" name="Group 42"/>
          <p:cNvGrpSpPr>
            <a:grpSpLocks/>
          </p:cNvGrpSpPr>
          <p:nvPr/>
        </p:nvGrpSpPr>
        <p:grpSpPr bwMode="auto">
          <a:xfrm>
            <a:off x="4114800" y="5410200"/>
            <a:ext cx="833438" cy="762000"/>
            <a:chOff x="624" y="1632"/>
            <a:chExt cx="525" cy="480"/>
          </a:xfrm>
        </p:grpSpPr>
        <p:sp>
          <p:nvSpPr>
            <p:cNvPr id="110670" name="Freeform 43"/>
            <p:cNvSpPr>
              <a:spLocks/>
            </p:cNvSpPr>
            <p:nvPr/>
          </p:nvSpPr>
          <p:spPr bwMode="gray">
            <a:xfrm>
              <a:off x="624" y="1632"/>
              <a:ext cx="525" cy="480"/>
            </a:xfrm>
            <a:custGeom>
              <a:avLst/>
              <a:gdLst>
                <a:gd name="T0" fmla="*/ 225 w 525"/>
                <a:gd name="T1" fmla="*/ 217 h 480"/>
                <a:gd name="T2" fmla="*/ 133 w 525"/>
                <a:gd name="T3" fmla="*/ 0 h 480"/>
                <a:gd name="T4" fmla="*/ 263 w 525"/>
                <a:gd name="T5" fmla="*/ 193 h 480"/>
                <a:gd name="T6" fmla="*/ 393 w 525"/>
                <a:gd name="T7" fmla="*/ 0 h 480"/>
                <a:gd name="T8" fmla="*/ 299 w 525"/>
                <a:gd name="T9" fmla="*/ 217 h 480"/>
                <a:gd name="T10" fmla="*/ 524 w 525"/>
                <a:gd name="T11" fmla="*/ 240 h 480"/>
                <a:gd name="T12" fmla="*/ 298 w 525"/>
                <a:gd name="T13" fmla="*/ 262 h 480"/>
                <a:gd name="T14" fmla="*/ 393 w 525"/>
                <a:gd name="T15" fmla="*/ 479 h 480"/>
                <a:gd name="T16" fmla="*/ 263 w 525"/>
                <a:gd name="T17" fmla="*/ 286 h 480"/>
                <a:gd name="T18" fmla="*/ 133 w 525"/>
                <a:gd name="T19" fmla="*/ 479 h 480"/>
                <a:gd name="T20" fmla="*/ 224 w 525"/>
                <a:gd name="T21" fmla="*/ 263 h 480"/>
                <a:gd name="T22" fmla="*/ 0 w 525"/>
                <a:gd name="T23" fmla="*/ 240 h 480"/>
                <a:gd name="T24" fmla="*/ 225 w 525"/>
                <a:gd name="T25" fmla="*/ 217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25"/>
                <a:gd name="T40" fmla="*/ 0 h 480"/>
                <a:gd name="T41" fmla="*/ 525 w 525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25" h="480">
                  <a:moveTo>
                    <a:pt x="225" y="217"/>
                  </a:moveTo>
                  <a:lnTo>
                    <a:pt x="133" y="0"/>
                  </a:lnTo>
                  <a:lnTo>
                    <a:pt x="263" y="193"/>
                  </a:lnTo>
                  <a:lnTo>
                    <a:pt x="393" y="0"/>
                  </a:lnTo>
                  <a:lnTo>
                    <a:pt x="299" y="217"/>
                  </a:lnTo>
                  <a:lnTo>
                    <a:pt x="524" y="240"/>
                  </a:lnTo>
                  <a:lnTo>
                    <a:pt x="298" y="262"/>
                  </a:lnTo>
                  <a:lnTo>
                    <a:pt x="393" y="479"/>
                  </a:lnTo>
                  <a:lnTo>
                    <a:pt x="263" y="286"/>
                  </a:lnTo>
                  <a:lnTo>
                    <a:pt x="133" y="479"/>
                  </a:lnTo>
                  <a:lnTo>
                    <a:pt x="224" y="263"/>
                  </a:lnTo>
                  <a:lnTo>
                    <a:pt x="0" y="240"/>
                  </a:lnTo>
                  <a:lnTo>
                    <a:pt x="225" y="217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71" name="Freeform 44"/>
            <p:cNvSpPr>
              <a:spLocks/>
            </p:cNvSpPr>
            <p:nvPr/>
          </p:nvSpPr>
          <p:spPr bwMode="gray">
            <a:xfrm>
              <a:off x="696" y="1697"/>
              <a:ext cx="382" cy="350"/>
            </a:xfrm>
            <a:custGeom>
              <a:avLst/>
              <a:gdLst>
                <a:gd name="T0" fmla="*/ 153 w 382"/>
                <a:gd name="T1" fmla="*/ 153 h 350"/>
                <a:gd name="T2" fmla="*/ 95 w 382"/>
                <a:gd name="T3" fmla="*/ 0 h 350"/>
                <a:gd name="T4" fmla="*/ 191 w 382"/>
                <a:gd name="T5" fmla="*/ 128 h 350"/>
                <a:gd name="T6" fmla="*/ 284 w 382"/>
                <a:gd name="T7" fmla="*/ 0 h 350"/>
                <a:gd name="T8" fmla="*/ 227 w 382"/>
                <a:gd name="T9" fmla="*/ 153 h 350"/>
                <a:gd name="T10" fmla="*/ 381 w 382"/>
                <a:gd name="T11" fmla="*/ 175 h 350"/>
                <a:gd name="T12" fmla="*/ 226 w 382"/>
                <a:gd name="T13" fmla="*/ 196 h 350"/>
                <a:gd name="T14" fmla="*/ 284 w 382"/>
                <a:gd name="T15" fmla="*/ 349 h 350"/>
                <a:gd name="T16" fmla="*/ 191 w 382"/>
                <a:gd name="T17" fmla="*/ 221 h 350"/>
                <a:gd name="T18" fmla="*/ 95 w 382"/>
                <a:gd name="T19" fmla="*/ 349 h 350"/>
                <a:gd name="T20" fmla="*/ 152 w 382"/>
                <a:gd name="T21" fmla="*/ 198 h 350"/>
                <a:gd name="T22" fmla="*/ 0 w 382"/>
                <a:gd name="T23" fmla="*/ 175 h 350"/>
                <a:gd name="T24" fmla="*/ 153 w 382"/>
                <a:gd name="T25" fmla="*/ 153 h 3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2"/>
                <a:gd name="T40" fmla="*/ 0 h 350"/>
                <a:gd name="T41" fmla="*/ 382 w 382"/>
                <a:gd name="T42" fmla="*/ 350 h 3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2" h="350">
                  <a:moveTo>
                    <a:pt x="153" y="153"/>
                  </a:moveTo>
                  <a:lnTo>
                    <a:pt x="95" y="0"/>
                  </a:lnTo>
                  <a:lnTo>
                    <a:pt x="191" y="128"/>
                  </a:lnTo>
                  <a:lnTo>
                    <a:pt x="284" y="0"/>
                  </a:lnTo>
                  <a:lnTo>
                    <a:pt x="227" y="153"/>
                  </a:lnTo>
                  <a:lnTo>
                    <a:pt x="381" y="175"/>
                  </a:lnTo>
                  <a:lnTo>
                    <a:pt x="226" y="196"/>
                  </a:lnTo>
                  <a:lnTo>
                    <a:pt x="284" y="349"/>
                  </a:lnTo>
                  <a:lnTo>
                    <a:pt x="191" y="221"/>
                  </a:lnTo>
                  <a:lnTo>
                    <a:pt x="95" y="349"/>
                  </a:lnTo>
                  <a:lnTo>
                    <a:pt x="152" y="198"/>
                  </a:lnTo>
                  <a:lnTo>
                    <a:pt x="0" y="175"/>
                  </a:lnTo>
                  <a:lnTo>
                    <a:pt x="153" y="153"/>
                  </a:lnTo>
                </a:path>
              </a:pathLst>
            </a:custGeom>
            <a:gradFill rotWithShape="0">
              <a:gsLst>
                <a:gs pos="0">
                  <a:schemeClr val="tx1"/>
                </a:gs>
                <a:gs pos="100000">
                  <a:srgbClr val="990000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72" name="Freeform 45"/>
            <p:cNvSpPr>
              <a:spLocks/>
            </p:cNvSpPr>
            <p:nvPr/>
          </p:nvSpPr>
          <p:spPr bwMode="gray">
            <a:xfrm>
              <a:off x="752" y="1706"/>
              <a:ext cx="270" cy="332"/>
            </a:xfrm>
            <a:custGeom>
              <a:avLst/>
              <a:gdLst>
                <a:gd name="T0" fmla="*/ 0 w 270"/>
                <a:gd name="T1" fmla="*/ 84 h 332"/>
                <a:gd name="T2" fmla="*/ 122 w 270"/>
                <a:gd name="T3" fmla="*/ 143 h 332"/>
                <a:gd name="T4" fmla="*/ 135 w 270"/>
                <a:gd name="T5" fmla="*/ 0 h 332"/>
                <a:gd name="T6" fmla="*/ 147 w 270"/>
                <a:gd name="T7" fmla="*/ 143 h 332"/>
                <a:gd name="T8" fmla="*/ 268 w 270"/>
                <a:gd name="T9" fmla="*/ 82 h 332"/>
                <a:gd name="T10" fmla="*/ 159 w 270"/>
                <a:gd name="T11" fmla="*/ 166 h 332"/>
                <a:gd name="T12" fmla="*/ 269 w 270"/>
                <a:gd name="T13" fmla="*/ 249 h 332"/>
                <a:gd name="T14" fmla="*/ 147 w 270"/>
                <a:gd name="T15" fmla="*/ 189 h 332"/>
                <a:gd name="T16" fmla="*/ 135 w 270"/>
                <a:gd name="T17" fmla="*/ 331 h 332"/>
                <a:gd name="T18" fmla="*/ 122 w 270"/>
                <a:gd name="T19" fmla="*/ 189 h 332"/>
                <a:gd name="T20" fmla="*/ 0 w 270"/>
                <a:gd name="T21" fmla="*/ 249 h 332"/>
                <a:gd name="T22" fmla="*/ 110 w 270"/>
                <a:gd name="T23" fmla="*/ 166 h 332"/>
                <a:gd name="T24" fmla="*/ 0 w 270"/>
                <a:gd name="T25" fmla="*/ 84 h 3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332"/>
                <a:gd name="T41" fmla="*/ 270 w 270"/>
                <a:gd name="T42" fmla="*/ 332 h 3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332">
                  <a:moveTo>
                    <a:pt x="0" y="84"/>
                  </a:moveTo>
                  <a:lnTo>
                    <a:pt x="122" y="143"/>
                  </a:lnTo>
                  <a:lnTo>
                    <a:pt x="135" y="0"/>
                  </a:lnTo>
                  <a:lnTo>
                    <a:pt x="147" y="143"/>
                  </a:lnTo>
                  <a:lnTo>
                    <a:pt x="268" y="82"/>
                  </a:lnTo>
                  <a:lnTo>
                    <a:pt x="159" y="166"/>
                  </a:lnTo>
                  <a:lnTo>
                    <a:pt x="269" y="249"/>
                  </a:lnTo>
                  <a:lnTo>
                    <a:pt x="147" y="189"/>
                  </a:lnTo>
                  <a:lnTo>
                    <a:pt x="135" y="331"/>
                  </a:lnTo>
                  <a:lnTo>
                    <a:pt x="122" y="189"/>
                  </a:lnTo>
                  <a:lnTo>
                    <a:pt x="0" y="249"/>
                  </a:lnTo>
                  <a:lnTo>
                    <a:pt x="110" y="166"/>
                  </a:lnTo>
                  <a:lnTo>
                    <a:pt x="0" y="84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73" name="Freeform 46"/>
            <p:cNvSpPr>
              <a:spLocks/>
            </p:cNvSpPr>
            <p:nvPr/>
          </p:nvSpPr>
          <p:spPr bwMode="gray">
            <a:xfrm>
              <a:off x="853" y="1829"/>
              <a:ext cx="68" cy="85"/>
            </a:xfrm>
            <a:custGeom>
              <a:avLst/>
              <a:gdLst>
                <a:gd name="T0" fmla="*/ 0 w 68"/>
                <a:gd name="T1" fmla="*/ 20 h 85"/>
                <a:gd name="T2" fmla="*/ 27 w 68"/>
                <a:gd name="T3" fmla="*/ 30 h 85"/>
                <a:gd name="T4" fmla="*/ 33 w 68"/>
                <a:gd name="T5" fmla="*/ 0 h 85"/>
                <a:gd name="T6" fmla="*/ 39 w 68"/>
                <a:gd name="T7" fmla="*/ 30 h 85"/>
                <a:gd name="T8" fmla="*/ 67 w 68"/>
                <a:gd name="T9" fmla="*/ 20 h 85"/>
                <a:gd name="T10" fmla="*/ 45 w 68"/>
                <a:gd name="T11" fmla="*/ 42 h 85"/>
                <a:gd name="T12" fmla="*/ 67 w 68"/>
                <a:gd name="T13" fmla="*/ 62 h 85"/>
                <a:gd name="T14" fmla="*/ 39 w 68"/>
                <a:gd name="T15" fmla="*/ 52 h 85"/>
                <a:gd name="T16" fmla="*/ 33 w 68"/>
                <a:gd name="T17" fmla="*/ 84 h 85"/>
                <a:gd name="T18" fmla="*/ 27 w 68"/>
                <a:gd name="T19" fmla="*/ 52 h 85"/>
                <a:gd name="T20" fmla="*/ 0 w 68"/>
                <a:gd name="T21" fmla="*/ 62 h 85"/>
                <a:gd name="T22" fmla="*/ 21 w 68"/>
                <a:gd name="T23" fmla="*/ 42 h 85"/>
                <a:gd name="T24" fmla="*/ 0 w 68"/>
                <a:gd name="T25" fmla="*/ 20 h 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"/>
                <a:gd name="T40" fmla="*/ 0 h 85"/>
                <a:gd name="T41" fmla="*/ 68 w 68"/>
                <a:gd name="T42" fmla="*/ 85 h 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" h="85">
                  <a:moveTo>
                    <a:pt x="0" y="20"/>
                  </a:moveTo>
                  <a:lnTo>
                    <a:pt x="27" y="30"/>
                  </a:lnTo>
                  <a:lnTo>
                    <a:pt x="33" y="0"/>
                  </a:lnTo>
                  <a:lnTo>
                    <a:pt x="39" y="30"/>
                  </a:lnTo>
                  <a:lnTo>
                    <a:pt x="67" y="20"/>
                  </a:lnTo>
                  <a:lnTo>
                    <a:pt x="45" y="42"/>
                  </a:lnTo>
                  <a:lnTo>
                    <a:pt x="67" y="62"/>
                  </a:lnTo>
                  <a:lnTo>
                    <a:pt x="39" y="52"/>
                  </a:lnTo>
                  <a:lnTo>
                    <a:pt x="33" y="84"/>
                  </a:lnTo>
                  <a:lnTo>
                    <a:pt x="27" y="52"/>
                  </a:lnTo>
                  <a:lnTo>
                    <a:pt x="0" y="62"/>
                  </a:lnTo>
                  <a:lnTo>
                    <a:pt x="21" y="42"/>
                  </a:lnTo>
                  <a:lnTo>
                    <a:pt x="0" y="20"/>
                  </a:ln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0606" name="Group 47"/>
          <p:cNvGrpSpPr>
            <a:grpSpLocks/>
          </p:cNvGrpSpPr>
          <p:nvPr/>
        </p:nvGrpSpPr>
        <p:grpSpPr bwMode="auto">
          <a:xfrm>
            <a:off x="3733800" y="838200"/>
            <a:ext cx="833438" cy="762000"/>
            <a:chOff x="624" y="1632"/>
            <a:chExt cx="525" cy="480"/>
          </a:xfrm>
        </p:grpSpPr>
        <p:sp>
          <p:nvSpPr>
            <p:cNvPr id="110666" name="Freeform 48"/>
            <p:cNvSpPr>
              <a:spLocks/>
            </p:cNvSpPr>
            <p:nvPr/>
          </p:nvSpPr>
          <p:spPr bwMode="gray">
            <a:xfrm>
              <a:off x="624" y="1632"/>
              <a:ext cx="525" cy="480"/>
            </a:xfrm>
            <a:custGeom>
              <a:avLst/>
              <a:gdLst>
                <a:gd name="T0" fmla="*/ 225 w 525"/>
                <a:gd name="T1" fmla="*/ 217 h 480"/>
                <a:gd name="T2" fmla="*/ 133 w 525"/>
                <a:gd name="T3" fmla="*/ 0 h 480"/>
                <a:gd name="T4" fmla="*/ 263 w 525"/>
                <a:gd name="T5" fmla="*/ 193 h 480"/>
                <a:gd name="T6" fmla="*/ 393 w 525"/>
                <a:gd name="T7" fmla="*/ 0 h 480"/>
                <a:gd name="T8" fmla="*/ 299 w 525"/>
                <a:gd name="T9" fmla="*/ 217 h 480"/>
                <a:gd name="T10" fmla="*/ 524 w 525"/>
                <a:gd name="T11" fmla="*/ 240 h 480"/>
                <a:gd name="T12" fmla="*/ 298 w 525"/>
                <a:gd name="T13" fmla="*/ 262 h 480"/>
                <a:gd name="T14" fmla="*/ 393 w 525"/>
                <a:gd name="T15" fmla="*/ 479 h 480"/>
                <a:gd name="T16" fmla="*/ 263 w 525"/>
                <a:gd name="T17" fmla="*/ 286 h 480"/>
                <a:gd name="T18" fmla="*/ 133 w 525"/>
                <a:gd name="T19" fmla="*/ 479 h 480"/>
                <a:gd name="T20" fmla="*/ 224 w 525"/>
                <a:gd name="T21" fmla="*/ 263 h 480"/>
                <a:gd name="T22" fmla="*/ 0 w 525"/>
                <a:gd name="T23" fmla="*/ 240 h 480"/>
                <a:gd name="T24" fmla="*/ 225 w 525"/>
                <a:gd name="T25" fmla="*/ 217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25"/>
                <a:gd name="T40" fmla="*/ 0 h 480"/>
                <a:gd name="T41" fmla="*/ 525 w 525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25" h="480">
                  <a:moveTo>
                    <a:pt x="225" y="217"/>
                  </a:moveTo>
                  <a:lnTo>
                    <a:pt x="133" y="0"/>
                  </a:lnTo>
                  <a:lnTo>
                    <a:pt x="263" y="193"/>
                  </a:lnTo>
                  <a:lnTo>
                    <a:pt x="393" y="0"/>
                  </a:lnTo>
                  <a:lnTo>
                    <a:pt x="299" y="217"/>
                  </a:lnTo>
                  <a:lnTo>
                    <a:pt x="524" y="240"/>
                  </a:lnTo>
                  <a:lnTo>
                    <a:pt x="298" y="262"/>
                  </a:lnTo>
                  <a:lnTo>
                    <a:pt x="393" y="479"/>
                  </a:lnTo>
                  <a:lnTo>
                    <a:pt x="263" y="286"/>
                  </a:lnTo>
                  <a:lnTo>
                    <a:pt x="133" y="479"/>
                  </a:lnTo>
                  <a:lnTo>
                    <a:pt x="224" y="263"/>
                  </a:lnTo>
                  <a:lnTo>
                    <a:pt x="0" y="240"/>
                  </a:lnTo>
                  <a:lnTo>
                    <a:pt x="225" y="217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67" name="Freeform 49"/>
            <p:cNvSpPr>
              <a:spLocks/>
            </p:cNvSpPr>
            <p:nvPr/>
          </p:nvSpPr>
          <p:spPr bwMode="gray">
            <a:xfrm>
              <a:off x="696" y="1697"/>
              <a:ext cx="382" cy="350"/>
            </a:xfrm>
            <a:custGeom>
              <a:avLst/>
              <a:gdLst>
                <a:gd name="T0" fmla="*/ 153 w 382"/>
                <a:gd name="T1" fmla="*/ 153 h 350"/>
                <a:gd name="T2" fmla="*/ 95 w 382"/>
                <a:gd name="T3" fmla="*/ 0 h 350"/>
                <a:gd name="T4" fmla="*/ 191 w 382"/>
                <a:gd name="T5" fmla="*/ 128 h 350"/>
                <a:gd name="T6" fmla="*/ 284 w 382"/>
                <a:gd name="T7" fmla="*/ 0 h 350"/>
                <a:gd name="T8" fmla="*/ 227 w 382"/>
                <a:gd name="T9" fmla="*/ 153 h 350"/>
                <a:gd name="T10" fmla="*/ 381 w 382"/>
                <a:gd name="T11" fmla="*/ 175 h 350"/>
                <a:gd name="T12" fmla="*/ 226 w 382"/>
                <a:gd name="T13" fmla="*/ 196 h 350"/>
                <a:gd name="T14" fmla="*/ 284 w 382"/>
                <a:gd name="T15" fmla="*/ 349 h 350"/>
                <a:gd name="T16" fmla="*/ 191 w 382"/>
                <a:gd name="T17" fmla="*/ 221 h 350"/>
                <a:gd name="T18" fmla="*/ 95 w 382"/>
                <a:gd name="T19" fmla="*/ 349 h 350"/>
                <a:gd name="T20" fmla="*/ 152 w 382"/>
                <a:gd name="T21" fmla="*/ 198 h 350"/>
                <a:gd name="T22" fmla="*/ 0 w 382"/>
                <a:gd name="T23" fmla="*/ 175 h 350"/>
                <a:gd name="T24" fmla="*/ 153 w 382"/>
                <a:gd name="T25" fmla="*/ 153 h 3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2"/>
                <a:gd name="T40" fmla="*/ 0 h 350"/>
                <a:gd name="T41" fmla="*/ 382 w 382"/>
                <a:gd name="T42" fmla="*/ 350 h 3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2" h="350">
                  <a:moveTo>
                    <a:pt x="153" y="153"/>
                  </a:moveTo>
                  <a:lnTo>
                    <a:pt x="95" y="0"/>
                  </a:lnTo>
                  <a:lnTo>
                    <a:pt x="191" y="128"/>
                  </a:lnTo>
                  <a:lnTo>
                    <a:pt x="284" y="0"/>
                  </a:lnTo>
                  <a:lnTo>
                    <a:pt x="227" y="153"/>
                  </a:lnTo>
                  <a:lnTo>
                    <a:pt x="381" y="175"/>
                  </a:lnTo>
                  <a:lnTo>
                    <a:pt x="226" y="196"/>
                  </a:lnTo>
                  <a:lnTo>
                    <a:pt x="284" y="349"/>
                  </a:lnTo>
                  <a:lnTo>
                    <a:pt x="191" y="221"/>
                  </a:lnTo>
                  <a:lnTo>
                    <a:pt x="95" y="349"/>
                  </a:lnTo>
                  <a:lnTo>
                    <a:pt x="152" y="198"/>
                  </a:lnTo>
                  <a:lnTo>
                    <a:pt x="0" y="175"/>
                  </a:lnTo>
                  <a:lnTo>
                    <a:pt x="153" y="153"/>
                  </a:lnTo>
                </a:path>
              </a:pathLst>
            </a:custGeom>
            <a:gradFill rotWithShape="0">
              <a:gsLst>
                <a:gs pos="0">
                  <a:schemeClr val="tx1"/>
                </a:gs>
                <a:gs pos="100000">
                  <a:srgbClr val="990000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68" name="Freeform 50"/>
            <p:cNvSpPr>
              <a:spLocks/>
            </p:cNvSpPr>
            <p:nvPr/>
          </p:nvSpPr>
          <p:spPr bwMode="gray">
            <a:xfrm>
              <a:off x="752" y="1706"/>
              <a:ext cx="270" cy="332"/>
            </a:xfrm>
            <a:custGeom>
              <a:avLst/>
              <a:gdLst>
                <a:gd name="T0" fmla="*/ 0 w 270"/>
                <a:gd name="T1" fmla="*/ 84 h 332"/>
                <a:gd name="T2" fmla="*/ 122 w 270"/>
                <a:gd name="T3" fmla="*/ 143 h 332"/>
                <a:gd name="T4" fmla="*/ 135 w 270"/>
                <a:gd name="T5" fmla="*/ 0 h 332"/>
                <a:gd name="T6" fmla="*/ 147 w 270"/>
                <a:gd name="T7" fmla="*/ 143 h 332"/>
                <a:gd name="T8" fmla="*/ 268 w 270"/>
                <a:gd name="T9" fmla="*/ 82 h 332"/>
                <a:gd name="T10" fmla="*/ 159 w 270"/>
                <a:gd name="T11" fmla="*/ 166 h 332"/>
                <a:gd name="T12" fmla="*/ 269 w 270"/>
                <a:gd name="T13" fmla="*/ 249 h 332"/>
                <a:gd name="T14" fmla="*/ 147 w 270"/>
                <a:gd name="T15" fmla="*/ 189 h 332"/>
                <a:gd name="T16" fmla="*/ 135 w 270"/>
                <a:gd name="T17" fmla="*/ 331 h 332"/>
                <a:gd name="T18" fmla="*/ 122 w 270"/>
                <a:gd name="T19" fmla="*/ 189 h 332"/>
                <a:gd name="T20" fmla="*/ 0 w 270"/>
                <a:gd name="T21" fmla="*/ 249 h 332"/>
                <a:gd name="T22" fmla="*/ 110 w 270"/>
                <a:gd name="T23" fmla="*/ 166 h 332"/>
                <a:gd name="T24" fmla="*/ 0 w 270"/>
                <a:gd name="T25" fmla="*/ 84 h 3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332"/>
                <a:gd name="T41" fmla="*/ 270 w 270"/>
                <a:gd name="T42" fmla="*/ 332 h 3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332">
                  <a:moveTo>
                    <a:pt x="0" y="84"/>
                  </a:moveTo>
                  <a:lnTo>
                    <a:pt x="122" y="143"/>
                  </a:lnTo>
                  <a:lnTo>
                    <a:pt x="135" y="0"/>
                  </a:lnTo>
                  <a:lnTo>
                    <a:pt x="147" y="143"/>
                  </a:lnTo>
                  <a:lnTo>
                    <a:pt x="268" y="82"/>
                  </a:lnTo>
                  <a:lnTo>
                    <a:pt x="159" y="166"/>
                  </a:lnTo>
                  <a:lnTo>
                    <a:pt x="269" y="249"/>
                  </a:lnTo>
                  <a:lnTo>
                    <a:pt x="147" y="189"/>
                  </a:lnTo>
                  <a:lnTo>
                    <a:pt x="135" y="331"/>
                  </a:lnTo>
                  <a:lnTo>
                    <a:pt x="122" y="189"/>
                  </a:lnTo>
                  <a:lnTo>
                    <a:pt x="0" y="249"/>
                  </a:lnTo>
                  <a:lnTo>
                    <a:pt x="110" y="166"/>
                  </a:lnTo>
                  <a:lnTo>
                    <a:pt x="0" y="84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69" name="Freeform 51"/>
            <p:cNvSpPr>
              <a:spLocks/>
            </p:cNvSpPr>
            <p:nvPr/>
          </p:nvSpPr>
          <p:spPr bwMode="gray">
            <a:xfrm>
              <a:off x="853" y="1829"/>
              <a:ext cx="68" cy="85"/>
            </a:xfrm>
            <a:custGeom>
              <a:avLst/>
              <a:gdLst>
                <a:gd name="T0" fmla="*/ 0 w 68"/>
                <a:gd name="T1" fmla="*/ 20 h 85"/>
                <a:gd name="T2" fmla="*/ 27 w 68"/>
                <a:gd name="T3" fmla="*/ 30 h 85"/>
                <a:gd name="T4" fmla="*/ 33 w 68"/>
                <a:gd name="T5" fmla="*/ 0 h 85"/>
                <a:gd name="T6" fmla="*/ 39 w 68"/>
                <a:gd name="T7" fmla="*/ 30 h 85"/>
                <a:gd name="T8" fmla="*/ 67 w 68"/>
                <a:gd name="T9" fmla="*/ 20 h 85"/>
                <a:gd name="T10" fmla="*/ 45 w 68"/>
                <a:gd name="T11" fmla="*/ 42 h 85"/>
                <a:gd name="T12" fmla="*/ 67 w 68"/>
                <a:gd name="T13" fmla="*/ 62 h 85"/>
                <a:gd name="T14" fmla="*/ 39 w 68"/>
                <a:gd name="T15" fmla="*/ 52 h 85"/>
                <a:gd name="T16" fmla="*/ 33 w 68"/>
                <a:gd name="T17" fmla="*/ 84 h 85"/>
                <a:gd name="T18" fmla="*/ 27 w 68"/>
                <a:gd name="T19" fmla="*/ 52 h 85"/>
                <a:gd name="T20" fmla="*/ 0 w 68"/>
                <a:gd name="T21" fmla="*/ 62 h 85"/>
                <a:gd name="T22" fmla="*/ 21 w 68"/>
                <a:gd name="T23" fmla="*/ 42 h 85"/>
                <a:gd name="T24" fmla="*/ 0 w 68"/>
                <a:gd name="T25" fmla="*/ 20 h 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"/>
                <a:gd name="T40" fmla="*/ 0 h 85"/>
                <a:gd name="T41" fmla="*/ 68 w 68"/>
                <a:gd name="T42" fmla="*/ 85 h 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" h="85">
                  <a:moveTo>
                    <a:pt x="0" y="20"/>
                  </a:moveTo>
                  <a:lnTo>
                    <a:pt x="27" y="30"/>
                  </a:lnTo>
                  <a:lnTo>
                    <a:pt x="33" y="0"/>
                  </a:lnTo>
                  <a:lnTo>
                    <a:pt x="39" y="30"/>
                  </a:lnTo>
                  <a:lnTo>
                    <a:pt x="67" y="20"/>
                  </a:lnTo>
                  <a:lnTo>
                    <a:pt x="45" y="42"/>
                  </a:lnTo>
                  <a:lnTo>
                    <a:pt x="67" y="62"/>
                  </a:lnTo>
                  <a:lnTo>
                    <a:pt x="39" y="52"/>
                  </a:lnTo>
                  <a:lnTo>
                    <a:pt x="33" y="84"/>
                  </a:lnTo>
                  <a:lnTo>
                    <a:pt x="27" y="52"/>
                  </a:lnTo>
                  <a:lnTo>
                    <a:pt x="0" y="62"/>
                  </a:lnTo>
                  <a:lnTo>
                    <a:pt x="21" y="42"/>
                  </a:lnTo>
                  <a:lnTo>
                    <a:pt x="0" y="20"/>
                  </a:ln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0607" name="Group 52"/>
          <p:cNvGrpSpPr>
            <a:grpSpLocks/>
          </p:cNvGrpSpPr>
          <p:nvPr/>
        </p:nvGrpSpPr>
        <p:grpSpPr bwMode="auto">
          <a:xfrm>
            <a:off x="7086600" y="5410200"/>
            <a:ext cx="833438" cy="762000"/>
            <a:chOff x="3312" y="1632"/>
            <a:chExt cx="525" cy="480"/>
          </a:xfrm>
        </p:grpSpPr>
        <p:sp>
          <p:nvSpPr>
            <p:cNvPr id="110662" name="Freeform 53"/>
            <p:cNvSpPr>
              <a:spLocks/>
            </p:cNvSpPr>
            <p:nvPr/>
          </p:nvSpPr>
          <p:spPr bwMode="gray">
            <a:xfrm>
              <a:off x="3312" y="1632"/>
              <a:ext cx="525" cy="480"/>
            </a:xfrm>
            <a:custGeom>
              <a:avLst/>
              <a:gdLst>
                <a:gd name="T0" fmla="*/ 225 w 525"/>
                <a:gd name="T1" fmla="*/ 217 h 480"/>
                <a:gd name="T2" fmla="*/ 133 w 525"/>
                <a:gd name="T3" fmla="*/ 0 h 480"/>
                <a:gd name="T4" fmla="*/ 263 w 525"/>
                <a:gd name="T5" fmla="*/ 193 h 480"/>
                <a:gd name="T6" fmla="*/ 393 w 525"/>
                <a:gd name="T7" fmla="*/ 0 h 480"/>
                <a:gd name="T8" fmla="*/ 299 w 525"/>
                <a:gd name="T9" fmla="*/ 217 h 480"/>
                <a:gd name="T10" fmla="*/ 524 w 525"/>
                <a:gd name="T11" fmla="*/ 240 h 480"/>
                <a:gd name="T12" fmla="*/ 298 w 525"/>
                <a:gd name="T13" fmla="*/ 262 h 480"/>
                <a:gd name="T14" fmla="*/ 393 w 525"/>
                <a:gd name="T15" fmla="*/ 479 h 480"/>
                <a:gd name="T16" fmla="*/ 263 w 525"/>
                <a:gd name="T17" fmla="*/ 286 h 480"/>
                <a:gd name="T18" fmla="*/ 133 w 525"/>
                <a:gd name="T19" fmla="*/ 479 h 480"/>
                <a:gd name="T20" fmla="*/ 224 w 525"/>
                <a:gd name="T21" fmla="*/ 263 h 480"/>
                <a:gd name="T22" fmla="*/ 0 w 525"/>
                <a:gd name="T23" fmla="*/ 240 h 480"/>
                <a:gd name="T24" fmla="*/ 225 w 525"/>
                <a:gd name="T25" fmla="*/ 217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25"/>
                <a:gd name="T40" fmla="*/ 0 h 480"/>
                <a:gd name="T41" fmla="*/ 525 w 525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25" h="480">
                  <a:moveTo>
                    <a:pt x="225" y="217"/>
                  </a:moveTo>
                  <a:lnTo>
                    <a:pt x="133" y="0"/>
                  </a:lnTo>
                  <a:lnTo>
                    <a:pt x="263" y="193"/>
                  </a:lnTo>
                  <a:lnTo>
                    <a:pt x="393" y="0"/>
                  </a:lnTo>
                  <a:lnTo>
                    <a:pt x="299" y="217"/>
                  </a:lnTo>
                  <a:lnTo>
                    <a:pt x="524" y="240"/>
                  </a:lnTo>
                  <a:lnTo>
                    <a:pt x="298" y="262"/>
                  </a:lnTo>
                  <a:lnTo>
                    <a:pt x="393" y="479"/>
                  </a:lnTo>
                  <a:lnTo>
                    <a:pt x="263" y="286"/>
                  </a:lnTo>
                  <a:lnTo>
                    <a:pt x="133" y="479"/>
                  </a:lnTo>
                  <a:lnTo>
                    <a:pt x="224" y="263"/>
                  </a:lnTo>
                  <a:lnTo>
                    <a:pt x="0" y="240"/>
                  </a:lnTo>
                  <a:lnTo>
                    <a:pt x="225" y="217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63" name="Freeform 54"/>
            <p:cNvSpPr>
              <a:spLocks/>
            </p:cNvSpPr>
            <p:nvPr/>
          </p:nvSpPr>
          <p:spPr bwMode="gray">
            <a:xfrm>
              <a:off x="3384" y="1697"/>
              <a:ext cx="382" cy="350"/>
            </a:xfrm>
            <a:custGeom>
              <a:avLst/>
              <a:gdLst>
                <a:gd name="T0" fmla="*/ 153 w 382"/>
                <a:gd name="T1" fmla="*/ 153 h 350"/>
                <a:gd name="T2" fmla="*/ 95 w 382"/>
                <a:gd name="T3" fmla="*/ 0 h 350"/>
                <a:gd name="T4" fmla="*/ 191 w 382"/>
                <a:gd name="T5" fmla="*/ 128 h 350"/>
                <a:gd name="T6" fmla="*/ 284 w 382"/>
                <a:gd name="T7" fmla="*/ 0 h 350"/>
                <a:gd name="T8" fmla="*/ 227 w 382"/>
                <a:gd name="T9" fmla="*/ 153 h 350"/>
                <a:gd name="T10" fmla="*/ 381 w 382"/>
                <a:gd name="T11" fmla="*/ 175 h 350"/>
                <a:gd name="T12" fmla="*/ 226 w 382"/>
                <a:gd name="T13" fmla="*/ 196 h 350"/>
                <a:gd name="T14" fmla="*/ 284 w 382"/>
                <a:gd name="T15" fmla="*/ 349 h 350"/>
                <a:gd name="T16" fmla="*/ 191 w 382"/>
                <a:gd name="T17" fmla="*/ 221 h 350"/>
                <a:gd name="T18" fmla="*/ 95 w 382"/>
                <a:gd name="T19" fmla="*/ 349 h 350"/>
                <a:gd name="T20" fmla="*/ 152 w 382"/>
                <a:gd name="T21" fmla="*/ 198 h 350"/>
                <a:gd name="T22" fmla="*/ 0 w 382"/>
                <a:gd name="T23" fmla="*/ 175 h 350"/>
                <a:gd name="T24" fmla="*/ 153 w 382"/>
                <a:gd name="T25" fmla="*/ 153 h 3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2"/>
                <a:gd name="T40" fmla="*/ 0 h 350"/>
                <a:gd name="T41" fmla="*/ 382 w 382"/>
                <a:gd name="T42" fmla="*/ 350 h 3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2" h="350">
                  <a:moveTo>
                    <a:pt x="153" y="153"/>
                  </a:moveTo>
                  <a:lnTo>
                    <a:pt x="95" y="0"/>
                  </a:lnTo>
                  <a:lnTo>
                    <a:pt x="191" y="128"/>
                  </a:lnTo>
                  <a:lnTo>
                    <a:pt x="284" y="0"/>
                  </a:lnTo>
                  <a:lnTo>
                    <a:pt x="227" y="153"/>
                  </a:lnTo>
                  <a:lnTo>
                    <a:pt x="381" y="175"/>
                  </a:lnTo>
                  <a:lnTo>
                    <a:pt x="226" y="196"/>
                  </a:lnTo>
                  <a:lnTo>
                    <a:pt x="284" y="349"/>
                  </a:lnTo>
                  <a:lnTo>
                    <a:pt x="191" y="221"/>
                  </a:lnTo>
                  <a:lnTo>
                    <a:pt x="95" y="349"/>
                  </a:lnTo>
                  <a:lnTo>
                    <a:pt x="152" y="198"/>
                  </a:lnTo>
                  <a:lnTo>
                    <a:pt x="0" y="175"/>
                  </a:lnTo>
                  <a:lnTo>
                    <a:pt x="153" y="153"/>
                  </a:lnTo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64" name="Freeform 55"/>
            <p:cNvSpPr>
              <a:spLocks/>
            </p:cNvSpPr>
            <p:nvPr/>
          </p:nvSpPr>
          <p:spPr bwMode="gray">
            <a:xfrm>
              <a:off x="3440" y="1706"/>
              <a:ext cx="270" cy="332"/>
            </a:xfrm>
            <a:custGeom>
              <a:avLst/>
              <a:gdLst>
                <a:gd name="T0" fmla="*/ 0 w 270"/>
                <a:gd name="T1" fmla="*/ 84 h 332"/>
                <a:gd name="T2" fmla="*/ 122 w 270"/>
                <a:gd name="T3" fmla="*/ 143 h 332"/>
                <a:gd name="T4" fmla="*/ 135 w 270"/>
                <a:gd name="T5" fmla="*/ 0 h 332"/>
                <a:gd name="T6" fmla="*/ 147 w 270"/>
                <a:gd name="T7" fmla="*/ 143 h 332"/>
                <a:gd name="T8" fmla="*/ 268 w 270"/>
                <a:gd name="T9" fmla="*/ 82 h 332"/>
                <a:gd name="T10" fmla="*/ 159 w 270"/>
                <a:gd name="T11" fmla="*/ 166 h 332"/>
                <a:gd name="T12" fmla="*/ 269 w 270"/>
                <a:gd name="T13" fmla="*/ 249 h 332"/>
                <a:gd name="T14" fmla="*/ 147 w 270"/>
                <a:gd name="T15" fmla="*/ 189 h 332"/>
                <a:gd name="T16" fmla="*/ 135 w 270"/>
                <a:gd name="T17" fmla="*/ 331 h 332"/>
                <a:gd name="T18" fmla="*/ 122 w 270"/>
                <a:gd name="T19" fmla="*/ 189 h 332"/>
                <a:gd name="T20" fmla="*/ 0 w 270"/>
                <a:gd name="T21" fmla="*/ 249 h 332"/>
                <a:gd name="T22" fmla="*/ 110 w 270"/>
                <a:gd name="T23" fmla="*/ 166 h 332"/>
                <a:gd name="T24" fmla="*/ 0 w 270"/>
                <a:gd name="T25" fmla="*/ 84 h 3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332"/>
                <a:gd name="T41" fmla="*/ 270 w 270"/>
                <a:gd name="T42" fmla="*/ 332 h 3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332">
                  <a:moveTo>
                    <a:pt x="0" y="84"/>
                  </a:moveTo>
                  <a:lnTo>
                    <a:pt x="122" y="143"/>
                  </a:lnTo>
                  <a:lnTo>
                    <a:pt x="135" y="0"/>
                  </a:lnTo>
                  <a:lnTo>
                    <a:pt x="147" y="143"/>
                  </a:lnTo>
                  <a:lnTo>
                    <a:pt x="268" y="82"/>
                  </a:lnTo>
                  <a:lnTo>
                    <a:pt x="159" y="166"/>
                  </a:lnTo>
                  <a:lnTo>
                    <a:pt x="269" y="249"/>
                  </a:lnTo>
                  <a:lnTo>
                    <a:pt x="147" y="189"/>
                  </a:lnTo>
                  <a:lnTo>
                    <a:pt x="135" y="331"/>
                  </a:lnTo>
                  <a:lnTo>
                    <a:pt x="122" y="189"/>
                  </a:lnTo>
                  <a:lnTo>
                    <a:pt x="0" y="249"/>
                  </a:lnTo>
                  <a:lnTo>
                    <a:pt x="110" y="166"/>
                  </a:lnTo>
                  <a:lnTo>
                    <a:pt x="0" y="84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65" name="Freeform 56"/>
            <p:cNvSpPr>
              <a:spLocks/>
            </p:cNvSpPr>
            <p:nvPr/>
          </p:nvSpPr>
          <p:spPr bwMode="gray">
            <a:xfrm>
              <a:off x="3541" y="1829"/>
              <a:ext cx="68" cy="85"/>
            </a:xfrm>
            <a:custGeom>
              <a:avLst/>
              <a:gdLst>
                <a:gd name="T0" fmla="*/ 0 w 68"/>
                <a:gd name="T1" fmla="*/ 20 h 85"/>
                <a:gd name="T2" fmla="*/ 27 w 68"/>
                <a:gd name="T3" fmla="*/ 30 h 85"/>
                <a:gd name="T4" fmla="*/ 33 w 68"/>
                <a:gd name="T5" fmla="*/ 0 h 85"/>
                <a:gd name="T6" fmla="*/ 39 w 68"/>
                <a:gd name="T7" fmla="*/ 30 h 85"/>
                <a:gd name="T8" fmla="*/ 67 w 68"/>
                <a:gd name="T9" fmla="*/ 20 h 85"/>
                <a:gd name="T10" fmla="*/ 45 w 68"/>
                <a:gd name="T11" fmla="*/ 42 h 85"/>
                <a:gd name="T12" fmla="*/ 67 w 68"/>
                <a:gd name="T13" fmla="*/ 62 h 85"/>
                <a:gd name="T14" fmla="*/ 39 w 68"/>
                <a:gd name="T15" fmla="*/ 52 h 85"/>
                <a:gd name="T16" fmla="*/ 33 w 68"/>
                <a:gd name="T17" fmla="*/ 84 h 85"/>
                <a:gd name="T18" fmla="*/ 27 w 68"/>
                <a:gd name="T19" fmla="*/ 52 h 85"/>
                <a:gd name="T20" fmla="*/ 0 w 68"/>
                <a:gd name="T21" fmla="*/ 62 h 85"/>
                <a:gd name="T22" fmla="*/ 21 w 68"/>
                <a:gd name="T23" fmla="*/ 42 h 85"/>
                <a:gd name="T24" fmla="*/ 0 w 68"/>
                <a:gd name="T25" fmla="*/ 20 h 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"/>
                <a:gd name="T40" fmla="*/ 0 h 85"/>
                <a:gd name="T41" fmla="*/ 68 w 68"/>
                <a:gd name="T42" fmla="*/ 85 h 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" h="85">
                  <a:moveTo>
                    <a:pt x="0" y="20"/>
                  </a:moveTo>
                  <a:lnTo>
                    <a:pt x="27" y="30"/>
                  </a:lnTo>
                  <a:lnTo>
                    <a:pt x="33" y="0"/>
                  </a:lnTo>
                  <a:lnTo>
                    <a:pt x="39" y="30"/>
                  </a:lnTo>
                  <a:lnTo>
                    <a:pt x="67" y="20"/>
                  </a:lnTo>
                  <a:lnTo>
                    <a:pt x="45" y="42"/>
                  </a:lnTo>
                  <a:lnTo>
                    <a:pt x="67" y="62"/>
                  </a:lnTo>
                  <a:lnTo>
                    <a:pt x="39" y="52"/>
                  </a:lnTo>
                  <a:lnTo>
                    <a:pt x="33" y="84"/>
                  </a:lnTo>
                  <a:lnTo>
                    <a:pt x="27" y="52"/>
                  </a:lnTo>
                  <a:lnTo>
                    <a:pt x="0" y="62"/>
                  </a:lnTo>
                  <a:lnTo>
                    <a:pt x="21" y="42"/>
                  </a:lnTo>
                  <a:lnTo>
                    <a:pt x="0" y="20"/>
                  </a:ln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110608" name="Group 57"/>
          <p:cNvGrpSpPr>
            <a:grpSpLocks/>
          </p:cNvGrpSpPr>
          <p:nvPr/>
        </p:nvGrpSpPr>
        <p:grpSpPr bwMode="auto">
          <a:xfrm>
            <a:off x="1143000" y="5410200"/>
            <a:ext cx="833438" cy="762000"/>
            <a:chOff x="3312" y="1632"/>
            <a:chExt cx="525" cy="480"/>
          </a:xfrm>
        </p:grpSpPr>
        <p:sp>
          <p:nvSpPr>
            <p:cNvPr id="110658" name="Freeform 58"/>
            <p:cNvSpPr>
              <a:spLocks/>
            </p:cNvSpPr>
            <p:nvPr/>
          </p:nvSpPr>
          <p:spPr bwMode="gray">
            <a:xfrm>
              <a:off x="3312" y="1632"/>
              <a:ext cx="525" cy="480"/>
            </a:xfrm>
            <a:custGeom>
              <a:avLst/>
              <a:gdLst>
                <a:gd name="T0" fmla="*/ 225 w 525"/>
                <a:gd name="T1" fmla="*/ 217 h 480"/>
                <a:gd name="T2" fmla="*/ 133 w 525"/>
                <a:gd name="T3" fmla="*/ 0 h 480"/>
                <a:gd name="T4" fmla="*/ 263 w 525"/>
                <a:gd name="T5" fmla="*/ 193 h 480"/>
                <a:gd name="T6" fmla="*/ 393 w 525"/>
                <a:gd name="T7" fmla="*/ 0 h 480"/>
                <a:gd name="T8" fmla="*/ 299 w 525"/>
                <a:gd name="T9" fmla="*/ 217 h 480"/>
                <a:gd name="T10" fmla="*/ 524 w 525"/>
                <a:gd name="T11" fmla="*/ 240 h 480"/>
                <a:gd name="T12" fmla="*/ 298 w 525"/>
                <a:gd name="T13" fmla="*/ 262 h 480"/>
                <a:gd name="T14" fmla="*/ 393 w 525"/>
                <a:gd name="T15" fmla="*/ 479 h 480"/>
                <a:gd name="T16" fmla="*/ 263 w 525"/>
                <a:gd name="T17" fmla="*/ 286 h 480"/>
                <a:gd name="T18" fmla="*/ 133 w 525"/>
                <a:gd name="T19" fmla="*/ 479 h 480"/>
                <a:gd name="T20" fmla="*/ 224 w 525"/>
                <a:gd name="T21" fmla="*/ 263 h 480"/>
                <a:gd name="T22" fmla="*/ 0 w 525"/>
                <a:gd name="T23" fmla="*/ 240 h 480"/>
                <a:gd name="T24" fmla="*/ 225 w 525"/>
                <a:gd name="T25" fmla="*/ 217 h 48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525"/>
                <a:gd name="T40" fmla="*/ 0 h 480"/>
                <a:gd name="T41" fmla="*/ 525 w 525"/>
                <a:gd name="T42" fmla="*/ 480 h 48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525" h="480">
                  <a:moveTo>
                    <a:pt x="225" y="217"/>
                  </a:moveTo>
                  <a:lnTo>
                    <a:pt x="133" y="0"/>
                  </a:lnTo>
                  <a:lnTo>
                    <a:pt x="263" y="193"/>
                  </a:lnTo>
                  <a:lnTo>
                    <a:pt x="393" y="0"/>
                  </a:lnTo>
                  <a:lnTo>
                    <a:pt x="299" y="217"/>
                  </a:lnTo>
                  <a:lnTo>
                    <a:pt x="524" y="240"/>
                  </a:lnTo>
                  <a:lnTo>
                    <a:pt x="298" y="262"/>
                  </a:lnTo>
                  <a:lnTo>
                    <a:pt x="393" y="479"/>
                  </a:lnTo>
                  <a:lnTo>
                    <a:pt x="263" y="286"/>
                  </a:lnTo>
                  <a:lnTo>
                    <a:pt x="133" y="479"/>
                  </a:lnTo>
                  <a:lnTo>
                    <a:pt x="224" y="263"/>
                  </a:lnTo>
                  <a:lnTo>
                    <a:pt x="0" y="240"/>
                  </a:lnTo>
                  <a:lnTo>
                    <a:pt x="225" y="217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59" name="Freeform 59"/>
            <p:cNvSpPr>
              <a:spLocks/>
            </p:cNvSpPr>
            <p:nvPr/>
          </p:nvSpPr>
          <p:spPr bwMode="gray">
            <a:xfrm>
              <a:off x="3384" y="1697"/>
              <a:ext cx="382" cy="350"/>
            </a:xfrm>
            <a:custGeom>
              <a:avLst/>
              <a:gdLst>
                <a:gd name="T0" fmla="*/ 153 w 382"/>
                <a:gd name="T1" fmla="*/ 153 h 350"/>
                <a:gd name="T2" fmla="*/ 95 w 382"/>
                <a:gd name="T3" fmla="*/ 0 h 350"/>
                <a:gd name="T4" fmla="*/ 191 w 382"/>
                <a:gd name="T5" fmla="*/ 128 h 350"/>
                <a:gd name="T6" fmla="*/ 284 w 382"/>
                <a:gd name="T7" fmla="*/ 0 h 350"/>
                <a:gd name="T8" fmla="*/ 227 w 382"/>
                <a:gd name="T9" fmla="*/ 153 h 350"/>
                <a:gd name="T10" fmla="*/ 381 w 382"/>
                <a:gd name="T11" fmla="*/ 175 h 350"/>
                <a:gd name="T12" fmla="*/ 226 w 382"/>
                <a:gd name="T13" fmla="*/ 196 h 350"/>
                <a:gd name="T14" fmla="*/ 284 w 382"/>
                <a:gd name="T15" fmla="*/ 349 h 350"/>
                <a:gd name="T16" fmla="*/ 191 w 382"/>
                <a:gd name="T17" fmla="*/ 221 h 350"/>
                <a:gd name="T18" fmla="*/ 95 w 382"/>
                <a:gd name="T19" fmla="*/ 349 h 350"/>
                <a:gd name="T20" fmla="*/ 152 w 382"/>
                <a:gd name="T21" fmla="*/ 198 h 350"/>
                <a:gd name="T22" fmla="*/ 0 w 382"/>
                <a:gd name="T23" fmla="*/ 175 h 350"/>
                <a:gd name="T24" fmla="*/ 153 w 382"/>
                <a:gd name="T25" fmla="*/ 153 h 35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382"/>
                <a:gd name="T40" fmla="*/ 0 h 350"/>
                <a:gd name="T41" fmla="*/ 382 w 382"/>
                <a:gd name="T42" fmla="*/ 350 h 35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382" h="350">
                  <a:moveTo>
                    <a:pt x="153" y="153"/>
                  </a:moveTo>
                  <a:lnTo>
                    <a:pt x="95" y="0"/>
                  </a:lnTo>
                  <a:lnTo>
                    <a:pt x="191" y="128"/>
                  </a:lnTo>
                  <a:lnTo>
                    <a:pt x="284" y="0"/>
                  </a:lnTo>
                  <a:lnTo>
                    <a:pt x="227" y="153"/>
                  </a:lnTo>
                  <a:lnTo>
                    <a:pt x="381" y="175"/>
                  </a:lnTo>
                  <a:lnTo>
                    <a:pt x="226" y="196"/>
                  </a:lnTo>
                  <a:lnTo>
                    <a:pt x="284" y="349"/>
                  </a:lnTo>
                  <a:lnTo>
                    <a:pt x="191" y="221"/>
                  </a:lnTo>
                  <a:lnTo>
                    <a:pt x="95" y="349"/>
                  </a:lnTo>
                  <a:lnTo>
                    <a:pt x="152" y="198"/>
                  </a:lnTo>
                  <a:lnTo>
                    <a:pt x="0" y="175"/>
                  </a:lnTo>
                  <a:lnTo>
                    <a:pt x="153" y="153"/>
                  </a:lnTo>
                </a:path>
              </a:pathLst>
            </a:custGeom>
            <a:gradFill rotWithShape="0">
              <a:gsLst>
                <a:gs pos="0">
                  <a:srgbClr val="A603AB"/>
                </a:gs>
                <a:gs pos="12000">
                  <a:srgbClr val="E81766"/>
                </a:gs>
                <a:gs pos="27000">
                  <a:srgbClr val="EE3F17"/>
                </a:gs>
                <a:gs pos="48000">
                  <a:srgbClr val="FFFF00"/>
                </a:gs>
                <a:gs pos="64999">
                  <a:srgbClr val="1A8D48"/>
                </a:gs>
                <a:gs pos="78999">
                  <a:srgbClr val="0819FB"/>
                </a:gs>
                <a:gs pos="100000">
                  <a:srgbClr val="A603AB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60" name="Freeform 60"/>
            <p:cNvSpPr>
              <a:spLocks/>
            </p:cNvSpPr>
            <p:nvPr/>
          </p:nvSpPr>
          <p:spPr bwMode="gray">
            <a:xfrm>
              <a:off x="3440" y="1706"/>
              <a:ext cx="270" cy="332"/>
            </a:xfrm>
            <a:custGeom>
              <a:avLst/>
              <a:gdLst>
                <a:gd name="T0" fmla="*/ 0 w 270"/>
                <a:gd name="T1" fmla="*/ 84 h 332"/>
                <a:gd name="T2" fmla="*/ 122 w 270"/>
                <a:gd name="T3" fmla="*/ 143 h 332"/>
                <a:gd name="T4" fmla="*/ 135 w 270"/>
                <a:gd name="T5" fmla="*/ 0 h 332"/>
                <a:gd name="T6" fmla="*/ 147 w 270"/>
                <a:gd name="T7" fmla="*/ 143 h 332"/>
                <a:gd name="T8" fmla="*/ 268 w 270"/>
                <a:gd name="T9" fmla="*/ 82 h 332"/>
                <a:gd name="T10" fmla="*/ 159 w 270"/>
                <a:gd name="T11" fmla="*/ 166 h 332"/>
                <a:gd name="T12" fmla="*/ 269 w 270"/>
                <a:gd name="T13" fmla="*/ 249 h 332"/>
                <a:gd name="T14" fmla="*/ 147 w 270"/>
                <a:gd name="T15" fmla="*/ 189 h 332"/>
                <a:gd name="T16" fmla="*/ 135 w 270"/>
                <a:gd name="T17" fmla="*/ 331 h 332"/>
                <a:gd name="T18" fmla="*/ 122 w 270"/>
                <a:gd name="T19" fmla="*/ 189 h 332"/>
                <a:gd name="T20" fmla="*/ 0 w 270"/>
                <a:gd name="T21" fmla="*/ 249 h 332"/>
                <a:gd name="T22" fmla="*/ 110 w 270"/>
                <a:gd name="T23" fmla="*/ 166 h 332"/>
                <a:gd name="T24" fmla="*/ 0 w 270"/>
                <a:gd name="T25" fmla="*/ 84 h 33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270"/>
                <a:gd name="T40" fmla="*/ 0 h 332"/>
                <a:gd name="T41" fmla="*/ 270 w 270"/>
                <a:gd name="T42" fmla="*/ 332 h 33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270" h="332">
                  <a:moveTo>
                    <a:pt x="0" y="84"/>
                  </a:moveTo>
                  <a:lnTo>
                    <a:pt x="122" y="143"/>
                  </a:lnTo>
                  <a:lnTo>
                    <a:pt x="135" y="0"/>
                  </a:lnTo>
                  <a:lnTo>
                    <a:pt x="147" y="143"/>
                  </a:lnTo>
                  <a:lnTo>
                    <a:pt x="268" y="82"/>
                  </a:lnTo>
                  <a:lnTo>
                    <a:pt x="159" y="166"/>
                  </a:lnTo>
                  <a:lnTo>
                    <a:pt x="269" y="249"/>
                  </a:lnTo>
                  <a:lnTo>
                    <a:pt x="147" y="189"/>
                  </a:lnTo>
                  <a:lnTo>
                    <a:pt x="135" y="331"/>
                  </a:lnTo>
                  <a:lnTo>
                    <a:pt x="122" y="189"/>
                  </a:lnTo>
                  <a:lnTo>
                    <a:pt x="0" y="249"/>
                  </a:lnTo>
                  <a:lnTo>
                    <a:pt x="110" y="166"/>
                  </a:lnTo>
                  <a:lnTo>
                    <a:pt x="0" y="84"/>
                  </a:lnTo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chemeClr val="bg1"/>
                </a:gs>
              </a:gsLst>
              <a:path path="rect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  <p:sp>
          <p:nvSpPr>
            <p:cNvPr id="110661" name="Freeform 61"/>
            <p:cNvSpPr>
              <a:spLocks/>
            </p:cNvSpPr>
            <p:nvPr/>
          </p:nvSpPr>
          <p:spPr bwMode="gray">
            <a:xfrm>
              <a:off x="3541" y="1829"/>
              <a:ext cx="68" cy="85"/>
            </a:xfrm>
            <a:custGeom>
              <a:avLst/>
              <a:gdLst>
                <a:gd name="T0" fmla="*/ 0 w 68"/>
                <a:gd name="T1" fmla="*/ 20 h 85"/>
                <a:gd name="T2" fmla="*/ 27 w 68"/>
                <a:gd name="T3" fmla="*/ 30 h 85"/>
                <a:gd name="T4" fmla="*/ 33 w 68"/>
                <a:gd name="T5" fmla="*/ 0 h 85"/>
                <a:gd name="T6" fmla="*/ 39 w 68"/>
                <a:gd name="T7" fmla="*/ 30 h 85"/>
                <a:gd name="T8" fmla="*/ 67 w 68"/>
                <a:gd name="T9" fmla="*/ 20 h 85"/>
                <a:gd name="T10" fmla="*/ 45 w 68"/>
                <a:gd name="T11" fmla="*/ 42 h 85"/>
                <a:gd name="T12" fmla="*/ 67 w 68"/>
                <a:gd name="T13" fmla="*/ 62 h 85"/>
                <a:gd name="T14" fmla="*/ 39 w 68"/>
                <a:gd name="T15" fmla="*/ 52 h 85"/>
                <a:gd name="T16" fmla="*/ 33 w 68"/>
                <a:gd name="T17" fmla="*/ 84 h 85"/>
                <a:gd name="T18" fmla="*/ 27 w 68"/>
                <a:gd name="T19" fmla="*/ 52 h 85"/>
                <a:gd name="T20" fmla="*/ 0 w 68"/>
                <a:gd name="T21" fmla="*/ 62 h 85"/>
                <a:gd name="T22" fmla="*/ 21 w 68"/>
                <a:gd name="T23" fmla="*/ 42 h 85"/>
                <a:gd name="T24" fmla="*/ 0 w 68"/>
                <a:gd name="T25" fmla="*/ 20 h 8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68"/>
                <a:gd name="T40" fmla="*/ 0 h 85"/>
                <a:gd name="T41" fmla="*/ 68 w 68"/>
                <a:gd name="T42" fmla="*/ 85 h 8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68" h="85">
                  <a:moveTo>
                    <a:pt x="0" y="20"/>
                  </a:moveTo>
                  <a:lnTo>
                    <a:pt x="27" y="30"/>
                  </a:lnTo>
                  <a:lnTo>
                    <a:pt x="33" y="0"/>
                  </a:lnTo>
                  <a:lnTo>
                    <a:pt x="39" y="30"/>
                  </a:lnTo>
                  <a:lnTo>
                    <a:pt x="67" y="20"/>
                  </a:lnTo>
                  <a:lnTo>
                    <a:pt x="45" y="42"/>
                  </a:lnTo>
                  <a:lnTo>
                    <a:pt x="67" y="62"/>
                  </a:lnTo>
                  <a:lnTo>
                    <a:pt x="39" y="52"/>
                  </a:lnTo>
                  <a:lnTo>
                    <a:pt x="33" y="84"/>
                  </a:lnTo>
                  <a:lnTo>
                    <a:pt x="27" y="52"/>
                  </a:lnTo>
                  <a:lnTo>
                    <a:pt x="0" y="62"/>
                  </a:lnTo>
                  <a:lnTo>
                    <a:pt x="21" y="42"/>
                  </a:lnTo>
                  <a:lnTo>
                    <a:pt x="0" y="20"/>
                  </a:lnTo>
                </a:path>
              </a:pathLst>
            </a:custGeom>
            <a:solidFill>
              <a:srgbClr val="F9F9F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rnd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mtClean="0">
                <a:solidFill>
                  <a:srgbClr val="000000"/>
                </a:solidFill>
                <a:latin typeface="Tahoma" panose="020B060403050404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10609" name="Picture 62" descr="daisies_waving_lg_cl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200400"/>
            <a:ext cx="5334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10" name="Picture 63" descr="daisies_waving_lg_cl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5013" y="5697538"/>
            <a:ext cx="719137" cy="1103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11" name="Picture 65" descr="daisies_waving_lg_cl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4648200"/>
            <a:ext cx="762000" cy="129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12" name="Picture 69" descr="daisies_waving_lg_clr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4800600"/>
            <a:ext cx="1063625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13" name="Picture 71" descr="1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41342">
            <a:off x="609600" y="2743200"/>
            <a:ext cx="5905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14" name="Picture 74" descr="1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41342">
            <a:off x="8001000" y="4267200"/>
            <a:ext cx="5905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15" name="Picture 75" descr="17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360648" flipV="1">
            <a:off x="4343400" y="4114800"/>
            <a:ext cx="1204913" cy="1160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16" name="Picture 78" descr="21b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648200"/>
            <a:ext cx="8382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17" name="Picture 80" descr="21b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4495800"/>
            <a:ext cx="838200" cy="72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18" name="Picture 81" descr="1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41342">
            <a:off x="5867400" y="2819400"/>
            <a:ext cx="5905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19" name="Picture 83" descr="1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41342">
            <a:off x="7924800" y="2362200"/>
            <a:ext cx="5905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20" name="Picture 84" descr="1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41342">
            <a:off x="0" y="4572000"/>
            <a:ext cx="590550" cy="110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21" name="Picture 85" descr="21b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352800"/>
            <a:ext cx="533400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814" name="Picture 86" descr="BAR0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6200"/>
            <a:ext cx="45910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815" name="Picture 87" descr="BAR0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0"/>
            <a:ext cx="4648200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816" name="Picture 88" descr="BAR0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6813" y="381000"/>
            <a:ext cx="509587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817" name="Picture 89" descr="BAR0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6553200"/>
            <a:ext cx="4572000" cy="442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818" name="Picture 90" descr="BAR0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553200"/>
            <a:ext cx="4575175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3819" name="Picture 91" descr="BAR01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381000"/>
            <a:ext cx="487363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0628" name="Picture 92" descr="Picture4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0"/>
            <a:ext cx="12192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0629" name="Group 7"/>
          <p:cNvGrpSpPr>
            <a:grpSpLocks/>
          </p:cNvGrpSpPr>
          <p:nvPr/>
        </p:nvGrpSpPr>
        <p:grpSpPr bwMode="auto">
          <a:xfrm>
            <a:off x="1011238" y="5514975"/>
            <a:ext cx="1981200" cy="1246188"/>
            <a:chOff x="624" y="2016"/>
            <a:chExt cx="3209" cy="1273"/>
          </a:xfrm>
        </p:grpSpPr>
        <p:grpSp>
          <p:nvGrpSpPr>
            <p:cNvPr id="110646" name="Group 8"/>
            <p:cNvGrpSpPr>
              <a:grpSpLocks/>
            </p:cNvGrpSpPr>
            <p:nvPr/>
          </p:nvGrpSpPr>
          <p:grpSpPr bwMode="auto">
            <a:xfrm>
              <a:off x="1680" y="2016"/>
              <a:ext cx="1433" cy="1177"/>
              <a:chOff x="1680" y="2016"/>
              <a:chExt cx="1433" cy="1177"/>
            </a:xfrm>
          </p:grpSpPr>
          <p:pic>
            <p:nvPicPr>
              <p:cNvPr id="110655" name="Picture 9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68" y="2016"/>
                <a:ext cx="751" cy="1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656" name="Picture 10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6" y="2304"/>
                <a:ext cx="617" cy="8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657" name="Picture 11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0" y="2352"/>
                <a:ext cx="551" cy="7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0647" name="Group 12"/>
            <p:cNvGrpSpPr>
              <a:grpSpLocks/>
            </p:cNvGrpSpPr>
            <p:nvPr/>
          </p:nvGrpSpPr>
          <p:grpSpPr bwMode="auto">
            <a:xfrm>
              <a:off x="2400" y="2064"/>
              <a:ext cx="1433" cy="1177"/>
              <a:chOff x="1680" y="2016"/>
              <a:chExt cx="1433" cy="1177"/>
            </a:xfrm>
          </p:grpSpPr>
          <p:pic>
            <p:nvPicPr>
              <p:cNvPr id="110652" name="Picture 13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68" y="2016"/>
                <a:ext cx="751" cy="1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653" name="Picture 14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6" y="2304"/>
                <a:ext cx="617" cy="8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654" name="Picture 15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0" y="2352"/>
                <a:ext cx="551" cy="7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0648" name="Group 16"/>
            <p:cNvGrpSpPr>
              <a:grpSpLocks/>
            </p:cNvGrpSpPr>
            <p:nvPr/>
          </p:nvGrpSpPr>
          <p:grpSpPr bwMode="auto">
            <a:xfrm>
              <a:off x="624" y="2112"/>
              <a:ext cx="1433" cy="1177"/>
              <a:chOff x="1680" y="2016"/>
              <a:chExt cx="1433" cy="1177"/>
            </a:xfrm>
          </p:grpSpPr>
          <p:pic>
            <p:nvPicPr>
              <p:cNvPr id="110649" name="Picture 17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68" y="2016"/>
                <a:ext cx="751" cy="1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650" name="Picture 18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6" y="2304"/>
                <a:ext cx="617" cy="8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651" name="Picture 19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0" y="2352"/>
                <a:ext cx="551" cy="7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grpSp>
        <p:nvGrpSpPr>
          <p:cNvPr id="110630" name="Group 7"/>
          <p:cNvGrpSpPr>
            <a:grpSpLocks/>
          </p:cNvGrpSpPr>
          <p:nvPr/>
        </p:nvGrpSpPr>
        <p:grpSpPr bwMode="auto">
          <a:xfrm>
            <a:off x="5964238" y="5057775"/>
            <a:ext cx="1981200" cy="1246188"/>
            <a:chOff x="624" y="2016"/>
            <a:chExt cx="3209" cy="1273"/>
          </a:xfrm>
        </p:grpSpPr>
        <p:grpSp>
          <p:nvGrpSpPr>
            <p:cNvPr id="110634" name="Group 8"/>
            <p:cNvGrpSpPr>
              <a:grpSpLocks/>
            </p:cNvGrpSpPr>
            <p:nvPr/>
          </p:nvGrpSpPr>
          <p:grpSpPr bwMode="auto">
            <a:xfrm>
              <a:off x="1680" y="2016"/>
              <a:ext cx="1433" cy="1177"/>
              <a:chOff x="1680" y="2016"/>
              <a:chExt cx="1433" cy="1177"/>
            </a:xfrm>
          </p:grpSpPr>
          <p:pic>
            <p:nvPicPr>
              <p:cNvPr id="110643" name="Picture 9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68" y="2016"/>
                <a:ext cx="751" cy="1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644" name="Picture 10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6" y="2304"/>
                <a:ext cx="617" cy="8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645" name="Picture 11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0" y="2352"/>
                <a:ext cx="551" cy="7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0635" name="Group 12"/>
            <p:cNvGrpSpPr>
              <a:grpSpLocks/>
            </p:cNvGrpSpPr>
            <p:nvPr/>
          </p:nvGrpSpPr>
          <p:grpSpPr bwMode="auto">
            <a:xfrm>
              <a:off x="2400" y="2064"/>
              <a:ext cx="1433" cy="1177"/>
              <a:chOff x="1680" y="2016"/>
              <a:chExt cx="1433" cy="1177"/>
            </a:xfrm>
          </p:grpSpPr>
          <p:pic>
            <p:nvPicPr>
              <p:cNvPr id="110640" name="Picture 13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68" y="2016"/>
                <a:ext cx="751" cy="1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641" name="Picture 14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6" y="2304"/>
                <a:ext cx="617" cy="8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642" name="Picture 15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0" y="2352"/>
                <a:ext cx="551" cy="7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110636" name="Group 16"/>
            <p:cNvGrpSpPr>
              <a:grpSpLocks/>
            </p:cNvGrpSpPr>
            <p:nvPr/>
          </p:nvGrpSpPr>
          <p:grpSpPr bwMode="auto">
            <a:xfrm>
              <a:off x="624" y="2112"/>
              <a:ext cx="1433" cy="1177"/>
              <a:chOff x="1680" y="2016"/>
              <a:chExt cx="1433" cy="1177"/>
            </a:xfrm>
          </p:grpSpPr>
          <p:pic>
            <p:nvPicPr>
              <p:cNvPr id="110637" name="Picture 17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68" y="2016"/>
                <a:ext cx="751" cy="1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638" name="Picture 18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96" y="2304"/>
                <a:ext cx="617" cy="8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0639" name="Picture 19" descr="blossomrose"/>
              <p:cNvPicPr>
                <a:picLocks noChangeAspect="1" noChangeArrowheads="1" noCrop="1"/>
              </p:cNvPicPr>
              <p:nvPr/>
            </p:nvPicPr>
            <p:blipFill>
              <a:blip r:embed="rId1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680" y="2352"/>
                <a:ext cx="551" cy="7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</p:grpSp>
      <p:pic>
        <p:nvPicPr>
          <p:cNvPr id="110631" name="Picture 119" descr="15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41342">
            <a:off x="5495925" y="3979863"/>
            <a:ext cx="371475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0632" name="Rectangle 122"/>
          <p:cNvSpPr>
            <a:spLocks noChangeArrowheads="1"/>
          </p:cNvSpPr>
          <p:nvPr/>
        </p:nvSpPr>
        <p:spPr bwMode="auto">
          <a:xfrm>
            <a:off x="714375" y="1352550"/>
            <a:ext cx="8382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Chào</a:t>
            </a:r>
            <a:r>
              <a:rPr lang="en-US" alt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tạm</a:t>
            </a:r>
            <a:r>
              <a:rPr lang="en-US" alt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biệt</a:t>
            </a:r>
            <a:r>
              <a:rPr lang="en-US" alt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60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6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con!!!</a:t>
            </a:r>
          </a:p>
        </p:txBody>
      </p:sp>
      <p:pic>
        <p:nvPicPr>
          <p:cNvPr id="73851" name="Emyeutruongem-BeHongNgoc_6pq3.mp3">
            <a:hlinkClick r:id="" action="ppaction://media"/>
          </p:cNvPr>
          <p:cNvPicPr>
            <a:picLocks noRot="1" noChangeAspect="1" noChangeArrowheads="1"/>
          </p:cNvPicPr>
          <p:nvPr>
            <a:audioFile r:link="rId2"/>
          </p:nvPr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581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9712990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738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5000" fill="hold"/>
                                        <p:tgtEl>
                                          <p:spTgt spid="738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5000" fill="hold"/>
                                        <p:tgtEl>
                                          <p:spTgt spid="7381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5000" fill="hold"/>
                                        <p:tgtEl>
                                          <p:spTgt spid="7381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5000" fill="hold"/>
                                        <p:tgtEl>
                                          <p:spTgt spid="7381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5000" fill="hold"/>
                                        <p:tgtEl>
                                          <p:spTgt spid="738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>
                <p:cTn id="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3851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457200" y="1447800"/>
            <a:ext cx="8229600" cy="4893647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>
                <a:latin typeface="Arial" panose="020B0604020202020204" pitchFamily="34" charset="0"/>
              </a:rPr>
              <a:t>        </a:t>
            </a:r>
            <a:r>
              <a:rPr lang="en-US" altLang="en-US" sz="2400" b="1" dirty="0" err="1">
                <a:latin typeface="Arial" panose="020B0604020202020204" pitchFamily="34" charset="0"/>
              </a:rPr>
              <a:t>Để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hoàn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thành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bài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giảng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tôi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xin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gửi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lời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cảm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ơn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đến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Phòng</a:t>
            </a:r>
            <a:r>
              <a:rPr lang="en-US" altLang="en-US" sz="2400" b="1" dirty="0">
                <a:latin typeface="Arial" panose="020B0604020202020204" pitchFamily="34" charset="0"/>
              </a:rPr>
              <a:t> GD&amp;ĐT </a:t>
            </a:r>
            <a:r>
              <a:rPr lang="en-US" altLang="en-US" sz="2400" b="1" dirty="0" err="1">
                <a:latin typeface="Arial" panose="020B0604020202020204" pitchFamily="34" charset="0"/>
              </a:rPr>
              <a:t>thị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xã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Đồng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Triều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đã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tổ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chức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cuộc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thi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để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tôi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học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hỏi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giao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lưu</a:t>
            </a:r>
            <a:r>
              <a:rPr lang="en-US" altLang="en-US" sz="2400" b="1" dirty="0">
                <a:latin typeface="Arial" panose="020B0604020202020204" pitchFamily="34" charset="0"/>
              </a:rPr>
              <a:t>. </a:t>
            </a:r>
            <a:r>
              <a:rPr lang="en-US" altLang="en-US" sz="2400" b="1" dirty="0" err="1" smtClean="0">
                <a:latin typeface="Arial" panose="020B0604020202020204" pitchFamily="34" charset="0"/>
              </a:rPr>
              <a:t>Tôi</a:t>
            </a:r>
            <a:r>
              <a:rPr lang="en-US" altLang="en-US" sz="2400" b="1" dirty="0" smtClean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rất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mong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nhận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được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sự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góp</a:t>
            </a:r>
            <a:r>
              <a:rPr lang="en-US" altLang="en-US" sz="2400" b="1" dirty="0">
                <a:latin typeface="Arial" panose="020B0604020202020204" pitchFamily="34" charset="0"/>
              </a:rPr>
              <a:t> ý </a:t>
            </a:r>
            <a:r>
              <a:rPr lang="en-US" altLang="en-US" sz="2400" b="1" dirty="0" err="1">
                <a:latin typeface="Arial" panose="020B0604020202020204" pitchFamily="34" charset="0"/>
              </a:rPr>
              <a:t>của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các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đồng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chí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đồng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nghiệp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cho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bài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giảng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của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mình</a:t>
            </a:r>
            <a:r>
              <a:rPr lang="en-US" altLang="en-US" sz="2400" b="1" dirty="0">
                <a:latin typeface="Arial" panose="020B0604020202020204" pitchFamily="34" charset="0"/>
              </a:rPr>
              <a:t>. 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 err="1">
                <a:latin typeface="Arial" panose="020B0604020202020204" pitchFamily="34" charset="0"/>
              </a:rPr>
              <a:t>Địa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chỉ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liên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hệ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en-US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Bùi</a:t>
            </a:r>
            <a:r>
              <a:rPr lang="en-US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Nhàn</a:t>
            </a:r>
            <a:r>
              <a:rPr lang="en-US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 </a:t>
            </a:r>
            <a:r>
              <a:rPr lang="en-US" sz="24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Đào</a:t>
            </a:r>
            <a:r>
              <a:rPr lang="en-US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Thị</a:t>
            </a:r>
            <a:r>
              <a:rPr lang="en-US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Thanh</a:t>
            </a:r>
            <a:r>
              <a:rPr lang="en-US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1" kern="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Nguyệt</a:t>
            </a:r>
            <a:r>
              <a:rPr lang="en-US" sz="2400" b="1" kern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kern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 smtClean="0">
                <a:latin typeface="Arial" panose="020B0604020202020204" pitchFamily="34" charset="0"/>
              </a:rPr>
              <a:t>E-mail</a:t>
            </a:r>
            <a:r>
              <a:rPr lang="en-US" altLang="en-US" sz="2400" b="1" dirty="0">
                <a:latin typeface="Arial" panose="020B0604020202020204" pitchFamily="34" charset="0"/>
              </a:rPr>
              <a:t>: </a:t>
            </a:r>
            <a:r>
              <a:rPr lang="en-US" altLang="en-US" sz="2400" b="1" dirty="0" smtClean="0">
                <a:latin typeface="Arial" panose="020B0604020202020204" pitchFamily="34" charset="0"/>
              </a:rPr>
              <a:t>th.bd.bttnhan@dongtrieu.edu.vn</a:t>
            </a:r>
            <a:endParaRPr lang="en-US" altLang="en-US" sz="2400" b="1" dirty="0">
              <a:latin typeface="Arial" panose="020B0604020202020204" pitchFamily="34" charset="0"/>
            </a:endParaRPr>
          </a:p>
          <a:p>
            <a:pPr lvl="0" defTabSz="457200" eaLnBrk="1" hangingPunct="1">
              <a:defRPr/>
            </a:pPr>
            <a:r>
              <a:rPr lang="en-US" altLang="en-US" sz="2400" b="1" dirty="0" err="1">
                <a:latin typeface="Arial" panose="020B0604020202020204" pitchFamily="34" charset="0"/>
              </a:rPr>
              <a:t>Điện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thoại</a:t>
            </a:r>
            <a:r>
              <a:rPr lang="en-US" altLang="en-US" sz="2400" b="1" dirty="0">
                <a:latin typeface="Arial" panose="020B0604020202020204" pitchFamily="34" charset="0"/>
              </a:rPr>
              <a:t> di </a:t>
            </a:r>
            <a:r>
              <a:rPr lang="en-US" altLang="en-US" sz="2400" b="1" dirty="0" err="1">
                <a:latin typeface="Arial" panose="020B0604020202020204" pitchFamily="34" charset="0"/>
              </a:rPr>
              <a:t>động</a:t>
            </a:r>
            <a:r>
              <a:rPr lang="en-US" altLang="en-US" sz="2400" b="1" dirty="0">
                <a:latin typeface="Arial" panose="020B0604020202020204" pitchFamily="34" charset="0"/>
              </a:rPr>
              <a:t>: </a:t>
            </a:r>
            <a:r>
              <a:rPr lang="en-US" sz="2400" kern="0" dirty="0">
                <a:solidFill>
                  <a:prstClr val="black"/>
                </a:solidFill>
                <a:latin typeface="Arial"/>
                <a:cs typeface="+mn-cs"/>
              </a:rPr>
              <a:t>0975716260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 err="1" smtClean="0">
                <a:latin typeface="Arial" panose="020B0604020202020204" pitchFamily="34" charset="0"/>
              </a:rPr>
              <a:t>Đơn</a:t>
            </a:r>
            <a:r>
              <a:rPr lang="en-US" altLang="en-US" sz="2400" b="1" dirty="0" smtClean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vị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công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tác</a:t>
            </a:r>
            <a:r>
              <a:rPr lang="en-US" altLang="en-US" sz="2400" b="1" dirty="0">
                <a:latin typeface="Arial" panose="020B0604020202020204" pitchFamily="34" charset="0"/>
              </a:rPr>
              <a:t>: </a:t>
            </a:r>
            <a:r>
              <a:rPr lang="en-US" altLang="en-US" sz="2400" b="1" dirty="0" err="1">
                <a:latin typeface="Arial" panose="020B0604020202020204" pitchFamily="34" charset="0"/>
              </a:rPr>
              <a:t>Trường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Tiểu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học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</a:rPr>
              <a:t>Bình</a:t>
            </a:r>
            <a:r>
              <a:rPr lang="en-US" altLang="en-US" sz="2400" b="1" dirty="0" smtClean="0">
                <a:latin typeface="Arial" panose="020B0604020202020204" pitchFamily="34" charset="0"/>
              </a:rPr>
              <a:t> </a:t>
            </a:r>
            <a:r>
              <a:rPr lang="en-US" altLang="en-US" sz="2400" b="1" dirty="0" err="1" smtClean="0">
                <a:latin typeface="Arial" panose="020B0604020202020204" pitchFamily="34" charset="0"/>
              </a:rPr>
              <a:t>Dương</a:t>
            </a:r>
            <a:endParaRPr lang="en-US" altLang="en-US" sz="2400" b="1" dirty="0">
              <a:latin typeface="Arial" panose="020B0604020202020204" pitchFamily="34" charset="0"/>
            </a:endParaRP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2400" b="1" dirty="0" err="1" smtClean="0">
                <a:latin typeface="Arial" panose="020B0604020202020204" pitchFamily="34" charset="0"/>
              </a:rPr>
              <a:t>thị</a:t>
            </a:r>
            <a:r>
              <a:rPr lang="en-US" altLang="en-US" sz="2400" b="1" dirty="0" smtClean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xã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Đông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Triều</a:t>
            </a:r>
            <a:r>
              <a:rPr lang="en-US" altLang="en-US" sz="2400" b="1" dirty="0">
                <a:latin typeface="Arial" panose="020B0604020202020204" pitchFamily="34" charset="0"/>
              </a:rPr>
              <a:t>, </a:t>
            </a:r>
            <a:r>
              <a:rPr lang="en-US" altLang="en-US" sz="2400" b="1" dirty="0" err="1">
                <a:latin typeface="Arial" panose="020B0604020202020204" pitchFamily="34" charset="0"/>
              </a:rPr>
              <a:t>Tỉnh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Quảng</a:t>
            </a:r>
            <a:r>
              <a:rPr lang="en-US" altLang="en-US" sz="2400" b="1" dirty="0">
                <a:latin typeface="Arial" panose="020B0604020202020204" pitchFamily="34" charset="0"/>
              </a:rPr>
              <a:t> </a:t>
            </a:r>
            <a:r>
              <a:rPr lang="en-US" altLang="en-US" sz="2400" b="1" dirty="0" err="1">
                <a:latin typeface="Arial" panose="020B0604020202020204" pitchFamily="34" charset="0"/>
              </a:rPr>
              <a:t>Ninh</a:t>
            </a:r>
            <a:endParaRPr lang="en-US" altLang="en-US" sz="2400" b="1" dirty="0">
              <a:latin typeface="Arial" panose="020B0604020202020204" pitchFamily="34" charset="0"/>
            </a:endParaRPr>
          </a:p>
        </p:txBody>
      </p:sp>
      <p:sp>
        <p:nvSpPr>
          <p:cNvPr id="34819" name="Text Box 5"/>
          <p:cNvSpPr txBox="1">
            <a:spLocks noChangeArrowheads="1"/>
          </p:cNvSpPr>
          <p:nvPr/>
        </p:nvSpPr>
        <p:spPr bwMode="auto">
          <a:xfrm>
            <a:off x="3048000" y="685800"/>
            <a:ext cx="4038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LỜI CẢM ƠN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324231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4"/>
          <p:cNvSpPr>
            <a:spLocks noChangeArrowheads="1"/>
          </p:cNvSpPr>
          <p:nvPr/>
        </p:nvSpPr>
        <p:spPr bwMode="auto">
          <a:xfrm>
            <a:off x="2514600" y="1107015"/>
            <a:ext cx="316625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</a:t>
            </a:r>
            <a:r>
              <a:rPr lang="en-US" altLang="en-US" sz="2800" b="1" dirty="0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>
                <a:solidFill>
                  <a:srgbClr val="FF33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khảo</a:t>
            </a:r>
            <a:endParaRPr lang="en-US" altLang="en-US" sz="2800" b="1" dirty="0">
              <a:solidFill>
                <a:srgbClr val="FF33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5843" name="Rectangle 6"/>
          <p:cNvSpPr>
            <a:spLocks noChangeArrowheads="1"/>
          </p:cNvSpPr>
          <p:nvPr/>
        </p:nvSpPr>
        <p:spPr bwMode="auto">
          <a:xfrm>
            <a:off x="228600" y="2037024"/>
            <a:ext cx="8686799" cy="30649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ase" hangingPunct="1">
              <a:lnSpc>
                <a:spcPts val="292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</a:p>
          <a:p>
            <a:pPr algn="just" eaLnBrk="1" fontAlgn="base" hangingPunct="1">
              <a:lnSpc>
                <a:spcPts val="292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 eaLnBrk="1" fontAlgn="base" hangingPunct="1">
              <a:lnSpc>
                <a:spcPts val="292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giảng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xây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dựng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E- Learning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sử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chương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trình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 algn="just" eaLnBrk="1" fontAlgn="base" hangingPunct="1">
              <a:lnSpc>
                <a:spcPts val="292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Microsoft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Powerpoint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iSpring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Suite 9,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mềm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dạy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just" eaLnBrk="1" fontAlgn="base" hangingPunct="1">
              <a:lnSpc>
                <a:spcPts val="2925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Tư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sưu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tầm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tại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chỉ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Công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dữ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liệu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Xử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phim</a:t>
            </a:r>
            <a:r>
              <a:rPr lang="en-US" alt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alt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ảnh</a:t>
            </a:r>
            <a:r>
              <a:rPr lang="en-US" alt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altLang="en-US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520357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PRING_QUIZ_SHAPE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25400" cap="flat" cmpd="sng" algn="ctr">
            <a:noFill/>
            <a:prstDash val="solid"/>
          </a:ln>
          <a:effectLst>
            <a:innerShdw>
              <a:scrgbClr r="0" g="0" b="0">
                <a:alpha val="0"/>
              </a:scrgbClr>
            </a:innerShdw>
          </a:effectLst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50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ISPRING_QUIZ_SHAPE1"/>
          <p:cNvPicPr>
            <a:picLocks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09090" y="1851660"/>
            <a:ext cx="5930900" cy="4445000"/>
          </a:xfrm>
          <a:prstGeom prst="rect">
            <a:avLst/>
          </a:prstGeom>
          <a:effectLst>
            <a:outerShdw blurRad="114300" dist="38100" dir="5400000" rotWithShape="0">
              <a:scrgbClr r="0" g="0" b="0">
                <a:alpha val="20000"/>
              </a:scrgbClr>
            </a:outerShdw>
          </a:effectLst>
        </p:spPr>
      </p:pic>
      <p:sp>
        <p:nvSpPr>
          <p:cNvPr id="6" name="ISPRING_QUIZ_SHAPE2"/>
          <p:cNvSpPr txBox="1"/>
          <p:nvPr/>
        </p:nvSpPr>
        <p:spPr>
          <a:xfrm>
            <a:off x="548640" y="411480"/>
            <a:ext cx="8046720" cy="553998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30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  Quiz</a:t>
            </a:r>
            <a:endParaRPr lang="en-US" sz="30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  <p:pic>
        <p:nvPicPr>
          <p:cNvPr id="7" name="ISPRING_QUIZ_SHAPE3"/>
          <p:cNvPicPr>
            <a:picLocks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833855" y="482600"/>
            <a:ext cx="406400" cy="406400"/>
          </a:xfrm>
          <a:prstGeom prst="rect">
            <a:avLst/>
          </a:prstGeom>
          <a:effectLst>
            <a:innerShdw>
              <a:scrgbClr r="0" g="0" b="0">
                <a:alpha val="0"/>
              </a:scrgbClr>
            </a:innerShdw>
          </a:effectLst>
        </p:spPr>
      </p:pic>
      <p:sp>
        <p:nvSpPr>
          <p:cNvPr id="8" name="ISPRING_QUIZ_SHAPE4"/>
          <p:cNvSpPr txBox="1"/>
          <p:nvPr/>
        </p:nvSpPr>
        <p:spPr>
          <a:xfrm>
            <a:off x="548640" y="1097280"/>
            <a:ext cx="8046720" cy="430887"/>
          </a:xfrm>
          <a:prstGeom prst="rect">
            <a:avLst/>
          </a:prstGeom>
          <a:noFill/>
          <a:effectLst>
            <a:innerShdw>
              <a:scrgbClr r="0" g="0" b="0">
                <a:alpha val="0"/>
              </a:scrgbClr>
            </a:innerShdw>
          </a:effectLst>
        </p:spPr>
        <p:txBody>
          <a:bodyPr vert="horz" rtlCol="0">
            <a:spAutoFit/>
          </a:bodyPr>
          <a:lstStyle/>
          <a:p>
            <a:pPr algn="ctr"/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Click the </a:t>
            </a:r>
            <a:r>
              <a:rPr lang="en-US" sz="2200" b="1" smtClean="0">
                <a:solidFill>
                  <a:srgbClr val="343944"/>
                </a:solidFill>
                <a:effectLst/>
                <a:latin typeface="Segoe UI Semibold" panose="020B0702040204020203" pitchFamily="34" charset="0"/>
              </a:rPr>
              <a:t>Quiz</a:t>
            </a:r>
            <a:r>
              <a:rPr lang="en-US" sz="2200" smtClean="0">
                <a:solidFill>
                  <a:srgbClr val="343944"/>
                </a:solidFill>
                <a:effectLst/>
                <a:latin typeface="Segoe UI" panose="020B0502040204020203" pitchFamily="34" charset="0"/>
              </a:rPr>
              <a:t> button to edit this object</a:t>
            </a:r>
            <a:endParaRPr lang="en-US" sz="2200">
              <a:solidFill>
                <a:srgbClr val="343944"/>
              </a:solidFill>
              <a:effectLst/>
              <a:latin typeface="Segoe UI" panose="020B0502040204020203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42101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7" descr="Bauernba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5486400"/>
            <a:ext cx="76200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79" name="Picture 58" descr="WhitecornerFlow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8588"/>
            <a:ext cx="1371600" cy="3481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0" name="Picture 58" descr="WhitecornerFlow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7388" y="-3175"/>
            <a:ext cx="2106612" cy="3206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1" name="Picture 5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4267200"/>
            <a:ext cx="220027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5782" name="Picture 5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0438" y="4267200"/>
            <a:ext cx="2066925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5783" name="Rectangle 1"/>
          <p:cNvSpPr>
            <a:spLocks noChangeArrowheads="1"/>
          </p:cNvSpPr>
          <p:nvPr/>
        </p:nvSpPr>
        <p:spPr bwMode="auto">
          <a:xfrm>
            <a:off x="304800" y="1524000"/>
            <a:ext cx="8686800" cy="237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vi-VN" altLang="en-US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I/ MỤC TIÊU :</a:t>
            </a:r>
            <a:endParaRPr lang="en-US" altLang="en-US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</a:t>
            </a:r>
            <a:r>
              <a:rPr lang="vi-V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HS nêu được các hoạt động chủ yếu của HS khi ở trường như hoạt động học tập, vui chơi, văn nghệ, thể dục thể thao, lao động vệ sinh, tham quan ngoại khóa. </a:t>
            </a:r>
            <a:endParaRPr lang="en-US" altLang="en-US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Nêu được trách nhiệm của Hs khi tham gia các hoạt động đó. </a:t>
            </a:r>
            <a:endParaRPr lang="en-US" altLang="en-US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vi-VN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Tham gia các hoạt động do nhà trường tổ chức.</a:t>
            </a:r>
            <a:r>
              <a:rPr lang="en-US" altLang="en-US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126681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BAR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125" y="63246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7" name="Picture 3" descr="Picture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4300" y="5251450"/>
            <a:ext cx="12192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8" name="Picture 4" descr="BAR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62992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29" name="Picture 5" descr="Picture4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2600" y="5541963"/>
            <a:ext cx="1295400" cy="1479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0" name="Picture 6" descr="BAR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9963" y="-63500"/>
            <a:ext cx="4194175" cy="40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1" name="Picture 7" descr="BAR0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50" y="-74613"/>
            <a:ext cx="4194175" cy="406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2" name="Picture 8" descr="BAR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34413" y="55563"/>
            <a:ext cx="509587" cy="571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7833" name="Picture 9" descr="BAR01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0"/>
            <a:ext cx="487363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7835" name="Text Box 30"/>
          <p:cNvSpPr txBox="1">
            <a:spLocks noChangeArrowheads="1"/>
          </p:cNvSpPr>
          <p:nvPr/>
        </p:nvSpPr>
        <p:spPr bwMode="auto">
          <a:xfrm>
            <a:off x="2465388" y="1412875"/>
            <a:ext cx="430117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2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endParaRPr lang="en-US" altLang="en-US" sz="2800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36" name="Text Box 14"/>
          <p:cNvSpPr txBox="1">
            <a:spLocks noChangeArrowheads="1"/>
          </p:cNvSpPr>
          <p:nvPr/>
        </p:nvSpPr>
        <p:spPr bwMode="auto">
          <a:xfrm>
            <a:off x="820738" y="3500438"/>
            <a:ext cx="7659687" cy="5232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2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37" name="Text Box 6"/>
          <p:cNvSpPr txBox="1">
            <a:spLocks noChangeArrowheads="1"/>
          </p:cNvSpPr>
          <p:nvPr/>
        </p:nvSpPr>
        <p:spPr bwMode="auto">
          <a:xfrm>
            <a:off x="-319088" y="2913063"/>
            <a:ext cx="6972301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1: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sát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77838" name="Text Box 6"/>
          <p:cNvSpPr txBox="1">
            <a:spLocks noChangeArrowheads="1"/>
          </p:cNvSpPr>
          <p:nvPr/>
        </p:nvSpPr>
        <p:spPr bwMode="auto">
          <a:xfrm>
            <a:off x="-196850" y="2035175"/>
            <a:ext cx="69723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altLang="en-US" sz="2800" b="1" u="sng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trường</a:t>
            </a:r>
            <a:r>
              <a:rPr lang="en-US" altLang="en-U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</p:txBody>
      </p:sp>
      <p:sp>
        <p:nvSpPr>
          <p:cNvPr id="15" name="Text Box 11"/>
          <p:cNvSpPr txBox="1">
            <a:spLocks noChangeArrowheads="1"/>
          </p:cNvSpPr>
          <p:nvPr/>
        </p:nvSpPr>
        <p:spPr bwMode="auto">
          <a:xfrm>
            <a:off x="-110875" y="977433"/>
            <a:ext cx="9144000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600" b="1" u="sng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600" b="1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u="sng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altLang="en-US" sz="2600" b="1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u="sng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600" b="1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u="sng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en-US" sz="2600" b="1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u="sng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endParaRPr lang="en-US" altLang="en-US" sz="2600" b="1" u="sng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332931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Text Box 29"/>
          <p:cNvSpPr txBox="1">
            <a:spLocks noChangeArrowheads="1"/>
          </p:cNvSpPr>
          <p:nvPr/>
        </p:nvSpPr>
        <p:spPr bwMode="auto">
          <a:xfrm>
            <a:off x="2344738" y="0"/>
            <a:ext cx="428148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b="1" smtClean="0">
                <a:solidFill>
                  <a:srgbClr val="000000"/>
                </a:solidFill>
                <a:latin typeface=".VnTime" panose="020B7200000000000000" pitchFamily="34" charset="0"/>
                <a:cs typeface="Times New Roman" panose="02020603050405020304" pitchFamily="18" charset="0"/>
              </a:rPr>
              <a:t>Mét sè ho¹t ®éng ë tr­ưêng</a:t>
            </a:r>
          </a:p>
        </p:txBody>
      </p:sp>
      <p:pic>
        <p:nvPicPr>
          <p:cNvPr id="79875" name="Picture 18" descr="DSC00230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33400"/>
            <a:ext cx="28194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6" name="Picture 26" descr="DSC00226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533400"/>
            <a:ext cx="28194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7" name="Picture 24" descr="DSC00235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533400"/>
            <a:ext cx="3276600" cy="30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8" name="Picture 19" descr="DSC00223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886200"/>
            <a:ext cx="25908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79" name="Picture 21" descr="DSC00228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810000"/>
            <a:ext cx="2819400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9880" name="Picture 22" descr="DSC00222">
            <a:hlinkClick r:id="rId14" action="ppaction://hlinksldjump"/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9800" y="3810000"/>
            <a:ext cx="31242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Oval 28"/>
          <p:cNvSpPr/>
          <p:nvPr/>
        </p:nvSpPr>
        <p:spPr>
          <a:xfrm>
            <a:off x="5919788" y="6362700"/>
            <a:ext cx="452437" cy="4572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dirty="0">
                <a:solidFill>
                  <a:srgbClr val="000000"/>
                </a:solidFill>
              </a:rPr>
              <a:t>6</a:t>
            </a:r>
          </a:p>
        </p:txBody>
      </p:sp>
      <p:sp>
        <p:nvSpPr>
          <p:cNvPr id="30" name="Oval 29"/>
          <p:cNvSpPr/>
          <p:nvPr/>
        </p:nvSpPr>
        <p:spPr>
          <a:xfrm>
            <a:off x="5857875" y="3194050"/>
            <a:ext cx="533400" cy="47307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dirty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31" name="Oval 30"/>
          <p:cNvSpPr/>
          <p:nvPr/>
        </p:nvSpPr>
        <p:spPr>
          <a:xfrm>
            <a:off x="2838450" y="3124200"/>
            <a:ext cx="533400" cy="5334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32" name="Oval 31"/>
          <p:cNvSpPr/>
          <p:nvPr/>
        </p:nvSpPr>
        <p:spPr>
          <a:xfrm>
            <a:off x="2840038" y="6403975"/>
            <a:ext cx="533400" cy="4572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dirty="0">
                <a:solidFill>
                  <a:srgbClr val="000000"/>
                </a:solidFill>
              </a:rPr>
              <a:t>5</a:t>
            </a:r>
          </a:p>
        </p:txBody>
      </p:sp>
      <p:sp>
        <p:nvSpPr>
          <p:cNvPr id="33" name="Oval 32"/>
          <p:cNvSpPr/>
          <p:nvPr/>
        </p:nvSpPr>
        <p:spPr>
          <a:xfrm>
            <a:off x="-57150" y="6397625"/>
            <a:ext cx="528638" cy="4699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dirty="0">
                <a:solidFill>
                  <a:srgbClr val="000000"/>
                </a:solidFill>
              </a:rPr>
              <a:t>4</a:t>
            </a:r>
          </a:p>
        </p:txBody>
      </p:sp>
      <p:sp>
        <p:nvSpPr>
          <p:cNvPr id="34" name="Oval 33"/>
          <p:cNvSpPr/>
          <p:nvPr/>
        </p:nvSpPr>
        <p:spPr>
          <a:xfrm>
            <a:off x="-55563" y="3200400"/>
            <a:ext cx="533401" cy="469900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800" dirty="0">
                <a:solidFill>
                  <a:srgbClr val="000000"/>
                </a:solidFill>
              </a:rPr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261937"/>
      </p:ext>
    </p:extLst>
  </p:cSld>
  <p:clrMapOvr>
    <a:masterClrMapping/>
  </p:clrMapOvr>
  <p:transition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Picture 4" descr="Anh 3"/>
          <p:cNvPicPr>
            <a:picLocks noChangeAspect="1" noChangeArrowheads="1"/>
          </p:cNvPicPr>
          <p:nvPr/>
        </p:nvPicPr>
        <p:blipFill>
          <a:blip r:embed="rId4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5"/>
          <a:stretch>
            <a:fillRect/>
          </a:stretch>
        </p:blipFill>
        <p:spPr bwMode="auto">
          <a:xfrm>
            <a:off x="4876800" y="1768475"/>
            <a:ext cx="4191000" cy="2743200"/>
          </a:xfrm>
          <a:prstGeom prst="rect">
            <a:avLst/>
          </a:prstGeom>
          <a:noFill/>
          <a:ln w="63500">
            <a:solidFill>
              <a:srgbClr val="66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23" name="Text Box 6"/>
          <p:cNvSpPr txBox="1">
            <a:spLocks noChangeArrowheads="1"/>
          </p:cNvSpPr>
          <p:nvPr/>
        </p:nvSpPr>
        <p:spPr bwMode="auto">
          <a:xfrm>
            <a:off x="4800600" y="4591050"/>
            <a:ext cx="4343400" cy="1200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2: Kể chuyện theo tranh trong giờ Tập đọc-Kể chuyện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altLang="en-US" sz="240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1924" name="Picture 7" descr="Anh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" y="1768475"/>
            <a:ext cx="4724400" cy="2752725"/>
          </a:xfrm>
          <a:prstGeom prst="rect">
            <a:avLst/>
          </a:prstGeom>
          <a:noFill/>
          <a:ln w="63500">
            <a:solidFill>
              <a:srgbClr val="66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25" name="Text Box 8"/>
          <p:cNvSpPr txBox="1">
            <a:spLocks noChangeArrowheads="1"/>
          </p:cNvSpPr>
          <p:nvPr/>
        </p:nvSpPr>
        <p:spPr bwMode="auto">
          <a:xfrm>
            <a:off x="0" y="4591050"/>
            <a:ext cx="47244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1. Quan sát cây hoa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giờ tự nhiên và xã hội.</a:t>
            </a:r>
            <a:endParaRPr lang="en-US" altLang="en-US" sz="240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26" name="Text Box 10"/>
          <p:cNvSpPr txBox="1">
            <a:spLocks noChangeArrowheads="1"/>
          </p:cNvSpPr>
          <p:nvPr/>
        </p:nvSpPr>
        <p:spPr bwMode="auto">
          <a:xfrm>
            <a:off x="0" y="400050"/>
            <a:ext cx="9144000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600" b="1" u="sng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 nhiên và xã hội</a:t>
            </a:r>
          </a:p>
        </p:txBody>
      </p:sp>
      <p:sp>
        <p:nvSpPr>
          <p:cNvPr id="81927" name="Text Box 11"/>
          <p:cNvSpPr txBox="1">
            <a:spLocks noChangeArrowheads="1"/>
          </p:cNvSpPr>
          <p:nvPr/>
        </p:nvSpPr>
        <p:spPr bwMode="auto">
          <a:xfrm>
            <a:off x="0" y="857250"/>
            <a:ext cx="91440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số hoạt động ở trường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0786707"/>
      </p:ext>
    </p:extLst>
  </p:cSld>
  <p:clrMapOvr>
    <a:masterClrMapping/>
  </p:clrMapOvr>
  <p:transition spd="slow">
    <p:sndAc>
      <p:endSnd/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0" name="Picture 4" descr="Anh 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73" b="2028"/>
          <a:stretch>
            <a:fillRect/>
          </a:stretch>
        </p:blipFill>
        <p:spPr bwMode="auto">
          <a:xfrm>
            <a:off x="0" y="2103438"/>
            <a:ext cx="4495800" cy="2457450"/>
          </a:xfrm>
          <a:prstGeom prst="rect">
            <a:avLst/>
          </a:prstGeom>
          <a:noFill/>
          <a:ln w="63500">
            <a:solidFill>
              <a:srgbClr val="66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147" name="Text Box 5"/>
          <p:cNvSpPr txBox="1">
            <a:spLocks noChangeArrowheads="1"/>
          </p:cNvSpPr>
          <p:nvPr/>
        </p:nvSpPr>
        <p:spPr bwMode="auto">
          <a:xfrm>
            <a:off x="762000" y="4040188"/>
            <a:ext cx="78486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defRPr/>
            </a:pPr>
            <a:endParaRPr lang="en-US" altLang="en-US" smtClean="0">
              <a:solidFill>
                <a:srgbClr val="0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83972" name="Text Box 7"/>
          <p:cNvSpPr txBox="1">
            <a:spLocks noChangeArrowheads="1"/>
          </p:cNvSpPr>
          <p:nvPr/>
        </p:nvSpPr>
        <p:spPr bwMode="auto">
          <a:xfrm>
            <a:off x="0" y="4470400"/>
            <a:ext cx="41910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3. Thảo luận nhóm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giờ học Đạo đức.</a:t>
            </a:r>
            <a:endParaRPr lang="en-US" altLang="en-US" sz="240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3973" name="Picture 8" descr="Anh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3"/>
          <a:stretch>
            <a:fillRect/>
          </a:stretch>
        </p:blipFill>
        <p:spPr bwMode="auto">
          <a:xfrm>
            <a:off x="4572000" y="2103438"/>
            <a:ext cx="4572000" cy="2457450"/>
          </a:xfrm>
          <a:prstGeom prst="rect">
            <a:avLst/>
          </a:prstGeom>
          <a:noFill/>
          <a:ln w="63500">
            <a:solidFill>
              <a:srgbClr val="66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3974" name="Text Box 9"/>
          <p:cNvSpPr txBox="1">
            <a:spLocks noChangeArrowheads="1"/>
          </p:cNvSpPr>
          <p:nvPr/>
        </p:nvSpPr>
        <p:spPr bwMode="auto">
          <a:xfrm>
            <a:off x="4495800" y="4503738"/>
            <a:ext cx="4648200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4. Trình bày sản phẩm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giờ học Thủ công.</a:t>
            </a:r>
            <a:endParaRPr lang="en-US" altLang="en-US" sz="240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975" name="Text Box 11"/>
          <p:cNvSpPr txBox="1">
            <a:spLocks noChangeArrowheads="1"/>
          </p:cNvSpPr>
          <p:nvPr/>
        </p:nvSpPr>
        <p:spPr bwMode="auto">
          <a:xfrm>
            <a:off x="0" y="696913"/>
            <a:ext cx="9144000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600" b="1" u="sng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en-US" sz="2600" b="1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u="sng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altLang="en-US" sz="2600" b="1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u="sng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en-US" sz="2600" b="1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u="sng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en-US" sz="2600" b="1" u="sng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600" b="1" u="sng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endParaRPr lang="en-US" altLang="en-US" sz="2600" b="1" u="sng" dirty="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3976" name="Text Box 12"/>
          <p:cNvSpPr txBox="1">
            <a:spLocks noChangeArrowheads="1"/>
          </p:cNvSpPr>
          <p:nvPr/>
        </p:nvSpPr>
        <p:spPr bwMode="auto">
          <a:xfrm>
            <a:off x="0" y="1122363"/>
            <a:ext cx="91440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số hoạt động ở trường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65226561"/>
      </p:ext>
    </p:extLst>
  </p:cSld>
  <p:clrMapOvr>
    <a:masterClrMapping/>
  </p:clrMapOvr>
  <p:transition spd="slow">
    <p:sndAc>
      <p:endSnd/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4" descr="Anh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09750"/>
            <a:ext cx="4572000" cy="2686050"/>
          </a:xfrm>
          <a:prstGeom prst="rect">
            <a:avLst/>
          </a:prstGeom>
          <a:noFill/>
          <a:ln w="63500">
            <a:solidFill>
              <a:srgbClr val="66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019" name="Text Box 7"/>
          <p:cNvSpPr txBox="1">
            <a:spLocks noChangeArrowheads="1"/>
          </p:cNvSpPr>
          <p:nvPr/>
        </p:nvSpPr>
        <p:spPr bwMode="auto">
          <a:xfrm>
            <a:off x="0" y="4502150"/>
            <a:ext cx="4419600" cy="830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5: làm việc cá nhân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 giờ học toán </a:t>
            </a:r>
          </a:p>
        </p:txBody>
      </p:sp>
      <p:pic>
        <p:nvPicPr>
          <p:cNvPr id="86020" name="Picture 8" descr="Anh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09750"/>
            <a:ext cx="4572000" cy="2686050"/>
          </a:xfrm>
          <a:prstGeom prst="rect">
            <a:avLst/>
          </a:prstGeom>
          <a:noFill/>
          <a:ln w="63500">
            <a:solidFill>
              <a:srgbClr val="66FF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6021" name="Text Box 9"/>
          <p:cNvSpPr txBox="1">
            <a:spLocks noChangeArrowheads="1"/>
          </p:cNvSpPr>
          <p:nvPr/>
        </p:nvSpPr>
        <p:spPr bwMode="auto">
          <a:xfrm>
            <a:off x="4572000" y="4503738"/>
            <a:ext cx="4572000" cy="830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 6: Tập các động tác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400" b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trong giờ Thể dục.</a:t>
            </a:r>
            <a:endParaRPr lang="en-US" altLang="en-US" sz="2400" smtClean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6022" name="Text Box 11"/>
          <p:cNvSpPr txBox="1">
            <a:spLocks noChangeArrowheads="1"/>
          </p:cNvSpPr>
          <p:nvPr/>
        </p:nvSpPr>
        <p:spPr bwMode="auto">
          <a:xfrm>
            <a:off x="0" y="381000"/>
            <a:ext cx="9144000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600" b="1" u="sng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Tự nhiên và xã hội</a:t>
            </a:r>
          </a:p>
        </p:txBody>
      </p:sp>
      <p:sp>
        <p:nvSpPr>
          <p:cNvPr id="86023" name="Text Box 12"/>
          <p:cNvSpPr txBox="1">
            <a:spLocks noChangeArrowheads="1"/>
          </p:cNvSpPr>
          <p:nvPr/>
        </p:nvSpPr>
        <p:spPr bwMode="auto">
          <a:xfrm>
            <a:off x="0" y="723900"/>
            <a:ext cx="9144000" cy="52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 số hoạt động ở trường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7994835"/>
      </p:ext>
    </p:extLst>
  </p:cSld>
  <p:clrMapOvr>
    <a:masterClrMapping/>
  </p:clrMapOvr>
  <p:transition spd="slow">
    <p:sndAc>
      <p:endSnd/>
    </p:sndAc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FIRST_PUBLISH" val="1"/>
  <p:tag name="ISPRING_UUID" val="{CA9E8837-B6AC-479C-8729-B9410C06C575}"/>
  <p:tag name="ISPRING_PROJECT_VERSION" val="9.3"/>
  <p:tag name="ISPRING_PROJECT_FOLDER_UPDATED" val="1"/>
  <p:tag name="ISPRING_DEFAULT_PRESENTE_ID" val="None"/>
  <p:tag name="ISPRING_RESOURCE_FOLDER" val="C:\Users\Admin\Desktop\bd\BAI DU THI TU NHIEN XA HOI MOT SÔ HOAT DONG O TRUONG\Bai Một số hoat đông ở trường\"/>
  <p:tag name="ISPRING_PRESENTATION_PATH" val="C:\Users\Admin\Desktop\bd\BAI DU THI TU NHIEN XA HOI MOT SÔ HOAT DONG O TRUONG\Bai Một số hoat đông ở trường.pptx"/>
  <p:tag name="ISPRING_SCREEN_RECS_UPDATED" val="C:\Users\Admin\Desktop\bd\BAI DU THI TU NHIEN XA HOI MOT SÔ HOAT DONG O TRUONG\Bai Một số hoat đông ở trường\"/>
  <p:tag name="ISPRING_PRESENTER_PHOTO_0" val="png|iVBORw0KGgoAAAANSUhEUgAAAPAAAAFACAYAAACC6PFTAAAAAXNSR0IArs4c6QAAAARnQU1BAACx&#10;jwv8YQUAAAAJcEhZcwAAFiUAABYlAUlSJPAAAP+lSURBVHhenP33f1VJtuWLsiEtiZU3yCAECO9B&#10;SAiBMMIKb4UXAuQlvPc2MUmSPrPS+8rMqqws7905dbpP9enu8+7rvvdd96+MN8bcMRehnVT3/dwf&#10;hsLNiFgmvjEj1l57a8CAO/8dA178XzHgDvXi/w8pasBd6jbT1/8bBtxS/v/OPOoO8+8w7z7z7v5v&#10;6fQ9ifH7DB/QRnG1Z23+d6TuKs46d/6/6fBFhqp/j/3eVT4lG4l1U2rD60uWrzjtday3Wf/O/8K0&#10;2grtWfv/DSmdwy3Gb9NOoWTnxWPS+Uh3GNe5KE9xz1Ooc5e9xy0d+uWxWPuy9bLbkvrh8dzkcdxU&#10;XH1TNxi/qbjy/z+RlHaxvJ/YvrVB3WCbkuw8Lqk/XouUjkP3hu2nlGd21DXaXGc/16jroY6OQaHy&#10;rR2VMU/3V7qmepSOQeeusquyD/VNypNC21f/PR1XeOW/WDylvlmWUj31df2/sh7L1Z+3ofOTdI8k&#10;XVuNJY0xjSUfe3avI/n99GtnfVB2DJRfJ4W0S6mOxk+oZ2m/ly5dt/ieKnSZveI6VrZr405tU+rD&#10;ylWH9W2c0lZj1duT1Kbna/zaOPZ8nq90j7r/fzL8P9Jp1fMyG2eyV5vhmG3Mq51gM+AlVhQ0DxT+&#10;XwTo/0RKefdloMbYCBtXvnVkoDJfocoU3g9pKmX5qkcYlX5AvcQ81kmH7Fzxh/+7aYDlMVQbAph9&#10;D3z0f2PAQ/Yl6Vhe0vGl27eLIPg1CUhqT23YMdDOJxQ7admm203OJRzb44sepXWxFPc6aiucl9Ip&#10;pf2CUgaR32ANFLup6peh4pIBzTIvNxtJbbA9DYLbasfjqv8ExW2rb69rbYUBpbpxfxpoqqMbbWVh&#10;ErJy2bFft/eJQ9Lkc8Pb0rmlB23qBtOCWyAKHp8sNDExL6U2rFwh8xxgvz5qL5xfitdxIO+HjReN&#10;vbsS47q+vK4pxq1c11rnqPo6xwCowoFsL+XHbOfPkLYp3kOrZ3mUXTdKeTY+qOTesw8f3wYN82Qn&#10;JTZBdixBshN0AtDbtHYl5klWzrSPIXNwIZ8spcjbgJeCjC0qlKXrKmS9ZDxK7NugVx3aDHiJmQZR&#10;6EAQKHzIk3r0fxlMqYeUOlGjdjK8UGrIPKnEi6TwLsPEMwYbKwty6O4rTlnf1EOdYKivwShYBL5O&#10;WmVSAD+pb2nK24iPXWk7PtrZMTBts2CQDXoqTmuGDKuAdN3QJieQlCaSZAJhvtdx76vZ2WflpIzS&#10;wEo8scQyG1CU9c323E7hkyRb70sDx2BQn8rnsWgCsVWM4qF9l9p1T6AweOx0fZbpmHTcBkUIb6p9&#10;harP0PtTvnlQxQUnwZRuENKbDA10tmnlsg2hbM2D6ZjYf3SMmkxS5jh4fQWwwZM+DwGY8vFwK0wS&#10;1i5Dyc4jHF9YgZl87Ome+DGpT13vGESX7ifvqzktwaJxYFK5Qtkrn4oBt7aYNmBDW8oTXA6vgcjy&#10;4JzSCmUuQSj1q+PpUF/tJ2PT22CZxvuAezxBg4IFNkBlyANnXorgDHr5/8bAlwhw6NA8tB0Q693j&#10;RbKDZ9oGpUKlKR+k8UWVdFM0AVg61PdZyjy/2k73b7YOkh2bFOqrXHFv09rQiYW27EQVBjvZyFYD&#10;wuXL70xZey5NJqF/nl/Kbqpsgq2W82rLBqQ8B/u1fOVpAClk2gYS62rw6hqZ2KaBna7fT26juIEW&#10;2lBbAkaD2eyUp/q07WfHuNVVGSU7xQ0EARAGt9pxQFSu8zG70O6tAKjKEygFrqTlMpfP1/6N+q/0&#10;0LIRzKEtOwa16XEpnJNL90gQ26DVNQ7nrTo2cYQ23Ztr0lC+XXeJbfi4i6+ZJiOtEhQ3sNi27qHD&#10;5sAFpQhFSuNH99fGBs8/GQuypWIQ7T7T3sLQh7WpPjQOwzkZbCxT36rv5b4EFrzuHGMvrDKT7L3t&#10;UN/bVpvpxlVAAx/wPtglA0DlGrycqTiYbflrXo928opex9qI0ja41I7aY55dHMWDZG/1Qlxezjyu&#10;2mbavDP7elkHLFumrU6wVV9+sZWn87ALRel4dT7WF210LHHfrvhmqdxt1F6SDnEfdDZQlK96apvi&#10;eRrcfozWvkKPq16oYzAxbntolgfg0nts2QUbAzNIQMQDWnI4JANSA5Zxs9fgVjuh3PMcXvesHvd6&#10;PqkZxMx3eE2yZ3hbbVB+HIL4qkAWZMGW7ep6pJ+BBNm5udiHXyPdKw7WgRrsNtmp79COKfRj7VJ2&#10;Tjq3dFt23ZlO2TWTVJ/SdVX7vjKzccy0TRpKa5yof+UpVDus9yLP0yZoxm21yXwrlx3bCDykPbPC&#10;x+eRBk4KNop7mcalMRakMk5eqYcCOMDqoddNbJn2OrKxc2I83Who3JaJ7ExLTztwxm3ZqnR632In&#10;+b3lq+oEuedyD6WTSy6S6gf5xfR6slU9a5fH4W37Elr2fiF8OWugso71E+STgWwNNt1sSjc2AS/Y&#10;qC0fSEynB0JQP1AVUu4BYzurL3EPaOcc6ll9SnWT+sqjHe11LVOche2aBvv0fo9tuFePZV4tDVrK&#10;BqgPbg1o5usYngSl8lXfytQGZWUhrbJwDbVktWWr10naCv0p9LpKO8B+HNY2bUJb1o5d2zCZ2vVQ&#10;WvmUbBw6ltn5P7HdcBwm9aE81dN1U91wTDpmW5lIzNe11bjRMxQbK7RX/8pzB2DHyHoae37eludi&#10;WsdrdYO93fOQ1r1T3Me1ZPdR7YV8sw1x9WnHEvLtWAStp8NxKW0KeXHaHZXqJbOLJJAcTkGrtIEc&#10;Tto6CfmSA/ckgHWi1jmlGyV5WaJgbzcyXMTMcodY/bu8L2/XLmq48H4jDSRd6LRsT6ULbjc85Ft9&#10;tS2xPd0sDQ7Vt3ZoY4OWUjweQJbHOtae2wc7O54gry/pmOxYdGysq32pH09SX7b942ngWUf9e74G&#10;tu1Bw0D3AR4PfnlD9mtg6ph07A6tt8vzlpJ2Zef9K/R2TSHP8xPAJOWH+urP7421Q/m18D489P68&#10;fgxu5rmp3FYilPUV2nfZMcmOMoCi8aJz9ONJxmV03iqzYwlpv38mlQW5vaVZ35UARmWmM2UseT3K&#10;V8Bez8ojO4Uupd1W49YifjCqZHQrrjwevN+IpCGFSrNMoTy0LXm9HvMFdDLLqg47Umh9qYzxZJmg&#10;PNrZRZG94iEteR/q172un4zPqmbLm2Y3QHVZJ9hoCWeDl23aQxOBE5asiZdUG9aO8limcrexParE&#10;tO8LNUBsaUndkjRglC+pbrC3OrINg1ATBM/f9soGMCXPG+Jpb6w+wrn4NaDSy0PGvT0b3GGAW37I&#10;iwGQ2O9AXrun6IWeevh/YKDur01CBNgGtI4ztGltUDYxpOs+bot5SksOnPINFonHYO0xVJ7LgGO+&#10;LWlDfzpeb0t1dTxsK5X0RXn7mbLrynb8Plj/jHu/dnxK084A1nihHOhk/IW47FTXr7fd9zBOfIzI&#10;01t7smP7ktVhmY+bzHY97nIG7HhCnuwU12rA0iEvtlf6H+VJ1rkfrEIH1E/KxLhujs1aDE3Mt5B5&#10;iUsPB2d2lLWt+gxdyrc2lQ7tqx2F6jNT6lvH43Z+DEoznlJ/3q6JaYWWr75Cvsdt2UU5ZIkHZNry&#10;5e2UJ6/FPCvjMfisL3vb52mQ+xNYpnWsPqDMLsgHourbObkHFrjpsN81MpvQjl8DtWFwsh3rW+2F&#10;cmufUuieMDOPx5m68m8YePU/pyFxGxvwIe3gC17byzLU8Yc+rZ73rbaTY5FdaEvH43FrW6HygnQN&#10;VD8ut/7TSjEvJRtr2883HJe3ZW14u6Gdfv0qnr6f+ijK7r3fw6gsLY9H19/y0pNpesXmtkEaGwYy&#10;4zbeNOa1BFZfob9kvGkMajxmSjaP0/aQ9EnAJoryvNxhTw48KdCBBcVQOUB2ArFCXXXSz0P6AbE8&#10;qU+5l7aLEPK8XYXeX2a/yYCTeEP9hqnMTlBthNAgD33bsTEu6ZiUNm/HUDfLAAppAzrtmVI+aUje&#10;l4nHpNAHoo7RQ5fSOj/FdbzxAPRyOw8pasfBdbln8zYcIGuL8nzPS6Q0lRzrv9sT4oEOhPINwggO&#10;q6NQZYwLTIXujTOlfAeZ9dIrhNCOHbvOJ/TvxyrFaT92PwYeV0pt+iRifUQ2dj5UXFfx+Lrp+B1K&#10;3VvdP/fytvVR2u91+t6bnY0PivH0swiND5UHOcBWn+1pbCWrSMnHO8ttTEb58Rh08KxfSnGNyycB&#10;LFtjKcpPxnnISzrUoI+9W3IglG5EHPfy2MYaDnG1I1B97yEYHFTFrZ+ovi/ZrR3m6UZ4P17Pb77f&#10;PIV288KxmRejLP2/YhBntWRv5ze+Xzxtn3hZk8pCmy7vUyHrmXeOjz0+Zq+r9n0g20CLQj/mpCzY&#10;uey8Ql58HA6Y5ysuAA0whVoNhHp+HSTzKOlBmV6iK091aXtNoKi+t80yr6u2vG2VOfCxLJ923zuH&#10;kM68Lt6H0tYG7aSkjdCv8rxvL1Nd7y8Ovf24n+T81X/oT8cU5yXHkpZtJ2y8eN1gq7a8vcRedZmX&#10;QKnx66HakZg2KDMA9onBpbJ4W6i0TTxeR2GIG/Q6FpUHW6ukQoVy5VoO+0HHA9TDuMziCtUw5bOa&#10;yzplXuYF8bguhpfpIjIv2ZdZnt+QEH+S1Cf7trei7IR1/P8bBlLJfleylxQoP8b4WM0mxOPjVfs+&#10;gKTkBqbLzOuYncpo63Xiwfak+okdQ7f1AeVlsaJ29QTaJhG/jqqjugawQyWFPg009c0lKkNbCgsO&#10;U4jLxkLVSfeTPp7QDvPtM16WpT/rjcV6spF9fOyKu8KxJ3ZS0p/yQujnEiuuI2VC7f2Fc9T9S+57&#10;MuCj4zLJlqF5ZvVJm3gsqB7jyXMK98BWRtnqkfkGqEKWadz6qk1xG4sCMwCsNpLxybQz4+24Mm0t&#10;P6rjvFnbzE93rErh4BIwg3Tycdo8IvNseUdZOjTsbWh2Mm8c8u0CUckFSO8zEwDUTnyBk7TKdDxs&#10;x+sngzy0pVB5UnQM8qy+l3188roo4Zi8jg0MhUp7fca/N0AoHziSBp/VDWmzDe09yd5tbKAxtPNW&#10;P4JHe86w77Rzi+xsUCpUXvrcEhv1l9inlSxBY4W2U3GeL1Edwiflq02FIW1te9ptVNdDP08/nvi8&#10;Pe51qWQy8DK7fsoLbSbXIOR7OwpdBqOka6H7p/vO+yw4/GGXXz+/5pKPZxtDaedh9WVvdbxceWzL&#10;YfZ6NtaUl+4zPa6UZpnFNdaoZLUpG0KnMgfdpHSA1wGWYtDjuI9xzzcY1cGTTs7lUCdwR3Ye2qwj&#10;eZ63w7xkXxLiuqBeVxdfT/WSC6y4bohCpdUGD5YXK6WHC5kX1m+QtRXaSeqm69u7scnFYb2kHykM&#10;CKuvMratPBsooQ07jzDhqN14APngM6k9byvY9SunbHD6YGe5XoJw3SQ8yaClbNDSVrIBrTyK8ZS8&#10;py1/KZ2L9RXslNcPsjR8CYBSBFKmzDa2C2FmG/3aS0R75fN4UnZM6bidr0J/o8rTfl1kb9c31FG/&#10;ys+8npnSvQrjKQHXoNLY0HiTTZC1k5EOMofiK70kX3YMbeJUm1TcjvLNqUTeOhlfDA0yQcu4sSOp&#10;LW9fYlogumyMBnmflh/ifo2UVn7a/YdGw0C1zuJOEjgpOwiVq06o57CoHbVneTpBXQB1lrbrB0DS&#10;j+LptD08koJ9ug3eIKVDeynlO3x+QrGt2vZBYQMjXd/alE0sr2eDQMfF9lQ/9GE31Y4xfYMH6thC&#10;f0mZ7F06N283OQ4ORC/3Y9Lg12A3YAjujSABLHseT8omFtUVOAyvyUaAS8xTmWxMabt+k4G1+1/T&#10;EPk1D31b/w5JBKjnJwq2lh/FXQM1wXmafdgLJt4mlf5YqH+/Fvdj8fvl8uOMbXUt3WEk9UKotsN1&#10;sPvhn6vrHrid3+snSW16XOPD05mhjsviCpUf8gK86Yk/bOOS8agxR8ehd7wtnzY2QYQ6PsEkgEbA&#10;el4A18egScdpx8o81UnW76HAjP1k3FgSnFYWKiYdhvIEqtCRSXkqDwcrQOwE03bpvgRK+rNKpR97&#10;WNXnTdAA9XRyAZlnIfPtAqfbS9swHt84u9G8yRosnpco9OFta4/sA4flyUsO6t8Hm+olqws/zrRs&#10;knAlg4x9W/9S8LAqC2H64xmCJhtb6hI8ARrgtI9W5LEM4CDz1JTAlV0AP2nj2n8mQLQziJXP/nRe&#10;DpcD4nlxOs4P6gd7nO92sb2W4K6rlOe7nc4l7sOuNa+fAaHromMNNor7PfVy2Sf3QtddNpKuOceT&#10;QR3bqCy0obwkHeKucA8flytUWWjXQQ33JX3Mj/MFq749lT4mKQ20fWvMVorihXGbZEJa0qohXjrH&#10;El9xHwY9j0fHJg7Te2Bm2oMsVWKmwvjNEAM2SHkmlYeOFaojzcY2I6WV/oyT8fggLE47m4lkHy7S&#10;XYlpyeCglJ+ElHsZm3GD7MaF8hgqKb4h4Yaa99bFVzoGyyBgaEs7hRx4gkj2cXvWFmU3L26boQ2s&#10;UBa3pfY1SQgytevLZD8PlRHGVLIPFnj/hgFX/k4A/hND6jLjl/8j0/9KMFimz3MJacpgV5sC9b8E&#10;gNPxRAYPbSR76qyQ+bGsXHZBvg8O4D9eLTxBMbCeFrj+bnRsG7fjZbpOum7JdQ3XUmW29aK83CY7&#10;1eEx8dhsYtG1jG2S6858VzQG+rWV3E/Kx4vbeJ7atnFMWVxye+bZMYaxbYApHfISUBWXxApljAh6&#10;llH2JQrVVRvGk8opMZf04f3p2BhqstDT68dQphtLu201phmEoTq2/FDORtOfk6lxHVSQ7QfYSbys&#10;MLFDXZR+Jx4OSAdjeSrnRX+RoWC+F/LtIlICVAPe5QPfoba6bE+gqY7L+glh0idtDSYOMIMppJ8U&#10;t7RCtae67FM3Pr75cdr7M6i8nSDBaaCw36RtpgXfTQFJUKXr1CXCeuE/pHX+b0H/ggEXmb5EiK/q&#10;pYxge0Mi1Nfd6yr0OPtIYA79G7CRh7ZvEjGtgW/2AVhXyEvCJ+XHAMd5CuN4bOcSiBw3ttT3+6Q4&#10;y+w4dG1tvx/qWn2tWGjjx+L3QPUM4BC3kHJv6217WTIBMMycpCUDUaKNj93YLg5dSttY0VgUP1LM&#10;A2WsMHRoxZOXGbRKB8coaI0ztSepD+XLazNM70O98xD6CTj5sReKT6zfSTJu7YROzFbSBeJFdejM&#10;q1Ky10W0ixMkG3lhfU0xE2CVORDeliQQgsd8fByU3xjJj92OKbRjbaluGOCKe1lmOtET8pT2Y/Fz&#10;8NCPWe0JElvaUuYxlRZ4itNGXvcyAb1CeAXqub8ide6PSJ36JVJHf4JU708woPenGND3c+b93srl&#10;lVNXaHuRgKuuwCfY8s4DrshTs21rX/2GeHIcUdpsAhQCJ4bDZW3xfOI8h1DKBPMfifX6tc8xlKTt&#10;/iguW6YTaJmWV1dobaTbSUOYbqNf6HFrn/J7L9mYCP2YWO7jRlJax+Pt9Bvbkdw+Hr923xWKAcEp&#10;ECM4TQFOD2Uj52hQMjRoVU5A47q+jE+cZnC0yRLYDV2Z3yt1WZ6rf1nyJE42yeeuOtmg5AKwXLKL&#10;xJvhM5xg4KDXntiWr7rAfoEUGlS8kf0gDvUSTxnJLnTo0/Nk5yBaPbX3P0kLMFdmuXs3t7PyEHpe&#10;AotCgmVA0evSk0q2XD73J6RO/BLPHPsRXuj6AFkHHyF75xXkbT2N3I0nkNV0HCObTmAo9cKuexjU&#10;+QUGHP0FUmf+iAFn/8T6f6HH/iekLtNTG8z/gXBrGU5pGS45vLH8vAiFQIrhSuL/CMAEsKDYLlZo&#10;L2nLQ4uHtODU/dE9ZH7KlvvBJsiOT95a/Xu+wxorzkvGQYjHdibauo3GUmZ7Xs/l49LBT+xU38Wx&#10;bcBFAErJXlrsRPIVrcr61Q/tKXRZWmUOsBEfwFOHDldSKTQcK+7QFOpr5vClg7XHMmtPHSufaTth&#10;Xnib6RRKvPkW10VhaJ5LYlqQugfWQJO92wjqft5Z9uEkvU/dFIff45kTgrclxSAafBzkyZKTaQ16&#10;B1LwJnBG+Vamugy5XzXZgGNowGv/SimP3vOpEz/HMx0fYviuOyjZ2IeyVQdQuXwnqho2YeKSDZi4&#10;eB3GL2xCRd1alNauQf6CTRi5qhvPb7+FgW0fY8BpAnyGE8CZP6Q981mJQJ9neIne+aKg5tLbj9/E&#10;+FVCoTxbIahMx8hrZL9fRVjsp3N4TWLgMpUJ7//INrOsH8iMa2zontuxxW2G8gBwkh+Xs17ysZXa&#10;cBl4rONta4zY2MuQjXW3YSh5PeV7PW8nsWMoO/Fg0DHPxpnaU32OQZeNf8WVr3KNTzESWPEyq6u2&#10;VMfbC7JxrTqqy3i6gldWBaVpaAemSsoL8o5sZhGkcvWhIzZqe+Ok42CvTnx/an3pIHTBeYMkhzFJ&#10;68Lo5nFQCeIEYIYOlstg1nFG9f0iS3ayDLW3Vpnqy15tmn2op/7UluKCzB7uhNAgZdzApI0NeNkp&#10;HfQ/TKvuv9LT/h0D2eaga38nNFo6/1c8dfa3GHb4FZRu6kVF4w6UNWzEuLrVmLBwBSbWr8TkRasx&#10;kZqwaBXG1jaifP5SjJq/BKNmL0LBjKXImrsBzy85jKf2v4NB3d9iQNtXGND+Iwzo5HK771cYcJxA&#10;n6LOaMn9Zx7Dv/IY2Lefm/0gnMKw3LYfp5NYbpOOzlXnTMWQ/o/0JICZ9w8fhHm++nE4lPb+fILI&#10;rK+0y98okwysWGEscFyntCL08d0P9GDj/VsbGelYXiYZI8wzZti25akPMUAWMt/+87TLuAkcuZ3Y&#10;Smy8D7Uf+rFxHZQuZKRfGBlbXsgX9f5kzAANEpyxjZUrzjzff1qbak/t8kI7MO4FDSiJA0jQaFAJ&#10;AOWpjo7HAba6LpWHMFGUpm3K3hxjfaUzJwzziOFjHA1YB0+DnGGKx5aSneXLnnYxoMHOpHxXkid7&#10;7ktt6ax+2eblf8Lw7s9QsbkX05asw6S65Ri7YDmqapZiIgGdsGAptQRVzBtXs4RqQOW8xSifuxBl&#10;cxtQMnMRiqcuQM6kBciaXI/hdbswdPVxDGnsxguNvXi+6Rye2XaLYL+JVMcPCfJvMeAk99Onf4/U&#10;hb9wac29sj3N5vEZqDwmnZt5PR038/y87Ph17YMcFAfM8zJtYltXJpSZ5Q6Il2faPanNOF8rCNW3&#10;seYhZffWbYMUN1uODdnE8uOw+8XQ8zLtJB/n3qdNBhzzJoLoW1EDV3AyLtuENY1NAesAS35MIfS2&#10;M/sygL3xZAZg3LyWd8TQ8gWuPGxowDxZKLcDCDb68FozipR4bLWhTmXPi+IAaaArLrgMZMqWc2EA&#10;GcQM3dYASss+G1Va8CcelfL2vV0qZQ/F1Ec4ZsVtUqCN6oS+DdQYPg1sAWzHpXza2AAINn6cLhvw&#10;UX3GBxoMemLM46DN86d+hpLdFzF9xUbMaFiFSQsbMZ7AVlUvx3h62KraJZhIaCfU1KNqPlWziOlF&#10;mEygJ9YRcEI+lhCPml6L3EnzkDu5GgVTa1A4azFGzVmG0uq1KKpdh/yFG5C/fA9ym7oxfO99PNNL&#10;D33sN4T5N0id53JbEF/mcRnAOkYet34i1vedCTgMY4gkXQPbzyvO6xiXuZgf76fj/H5xfzjFPnRt&#10;+3nqOB7L83VcfmzKo/o9QZcMRMrsM2TjkWMjDh1aV5zW+PFx7F7b2XEmbOwpzvzY23rcOfO48cPQ&#10;WFG+6gZZX2ozhAI2Uwn53qB50HRh+g0QdRJs1ImVs8HgWfXgKlkCWH09zGIoTy3poJKLxD2MlsP6&#10;qMiA4sWXdNIBItP3IKKtwxXJPgc1cEMdiwfxYlpfas/rmmcOtsHzWmjlng5xBzL2RiaWe9zzbTCr&#10;Htu2kGl9ZmsPkTgJXeMS+sK/YNih9zF+bQumLl6FKfWNqDJ4uVyuayCgCzFlAUPGp9YtxuSaOkyh&#10;pi6ox4xFDZjVsIzhMqYJ9Pw6VMyoQfm0GpTNYnzOAoyevRDFM+oJ8RKMXtCIitrlGF3TiMqa5Sjn&#10;Hjp34zE83/5J2hufos5wj3xRxyiI5Y15LpIGtpak9lku4zEklH7z2X73+Uoo9z2z/Q61lLZLoLHr&#10;FUltqczbVH8GcUj3q6vyKN/LlPekfCo9ATC0Ywm2sZ1JZapDOZyZABucbicbpUOegRWkepIxo7Ta&#10;chsf9yoLLNhYVnkICXb6J4LJkFg00EPbVpdS23HofaoNhy4NmuIBUBnaRz7qVHkqI8AGpl4To6yh&#10;UM8nAeuUDXuHcec2a/GCuHe02YoX2AE2yCiFgsOUBlgaqNCWQwJGD4EigBL4qACYLQtNsgntKR7Z&#10;GKACjnG1P9Db90EtL6WBrtA8VlgVJPAqrlBtpPvXxDJQH/HYg6N/x6Azf0DejouYtHQDpixeiYkL&#10;uVxesAzja5ZhYm0DpgjahYsxvb4B0xYuYnohJs2vJawLMW1BHWYurMdsQizNqK8n6LWYMK8G4+bW&#10;Ylx1PSbULcMk7pkrtUeeWYfR85Zi3MJVGL9oLffOKzGGS/DR1UtQsrQZw7dfxsCTP8OAs/+MARfS&#10;H0UlT6h1blcU8jxcBpiuh+I8NwGrvbN+E/qKyhgXwILCHnrp+lFPAszzFVebsY3aTgB8nJfE/98o&#10;7jOjr/S4kA0VQ6l0DDbjKfs1TsXT6aQsATeSOYxQLhjjT3OcDy9X/7LxlapsMwGWDNpI3oZC+2OQ&#10;hoJMeWdOvTdinkxlbquDDfmS8uwE1bY6Cx1aOS+eS/CEeEpgKa79mbyXgNGLCxxg9uaRZNCw3MAJ&#10;MBmIj2XtRGHaNsPOywK8stXkMFD5Atc+elH7UR2XwR2OIfFgIX3j3zDo5r+lPQCvzzOEpWhtO6Fb&#10;Sq+7nPAuxXhCO47L4wnzFxPYxZhVTxHSWQR3Wu0Cet4aTGc4o5bwMpxTvxDzFi/C7IV1zK/FdEI9&#10;g3DPXrgEcxuWo3r5KlQ3rsWsJYR2Xj3Kp89H5dx67q0bMXXRKkxsWM0+l6NyZg1KZnPpvaoDz+pz&#10;5XP/jNRFgqzPj21PrPPR+ekaUIJXnlZ5LuVbyDK3i8HwcrMJehKIDpVBQYV4v4+IMiW7OIzzWe8f&#10;1vW+nlTmsjYy2vV8jV3nQHI2Ynm+xk9iKyY0/gmo/c62QqWVT/nvbLsDNYBDWy6xponBQ+9LUjwd&#10;CRlxQSwDMpT1m50y0panE+BNMzFue87QsYCOAZan9jglgLTnTL9KKHgJsb+RpEF2kRLQerVQwKgv&#10;l8MVxa29kDbPrXgmzHFd5dsy0m0oWzHwOBmmtJ9WvF8bCnksFiqfx603o3iTXuj+IUoa96GKe9fx&#10;XB6PWUAvyf3tmHkL6DkJau1CzKDHnbVosQE5tXo+plRXYzoBnrmA4BLoanrc2iWLUdtQj3n1tahZ&#10;XIdFy5dg6aoVWLW2CavXNWHVhnVYuX4Dlq5Zh5pljZg8bz7Gz5iDcTPnsP0GzFy2GjOWruV+egnK&#10;ps3C6InTkb20BYOOcl8siPXZsS33efwOaSKlY/F66N+uuBeW7Gk2JY98mTaXQzsOupbXLgNe0v2g&#10;HBKGyZ7Z4cmELi5zuY2NxYzyJ9l7/pPK/qE9ZWClj0/H+Xh/rzKG/VgJcVsyuwShQpXRXm2ovur6&#10;y1Tu5Fzebj+AQx1JPNlHNL5XtP1o1Ih7W1WyZbGXMVQDdsK8SfJiPuAFhNdzaNS2+kjaSuengWU8&#10;wGu2akvSq4KC1ZavwRsr1FtK8bLP4RPQfizmVcOxMM+8a4jH3tLy1K/a8XxvR/k6PoVKB9kKQLK+&#10;dczqh2nVo8dOXVbb/wueOfYNypbuxMR5eoqs/egSjKXXHV+9EOMI8ITqWkymN5Wm0qNOJbTTauZj&#10;2vxqzKqtwfyFC1C7eCHqltQT2MVYTDU0LsLy1Q1Yv3kltm9fi13N67Br90bs3rPF1Ny8Gdt3bkLj&#10;mhX05lxez5iJyXOqUc2ld82SZZjZ0MhjqEPJpJnIo4auPYZBx36FFK/lU9cEMK+HeUyel+K2z+X5&#10;2RZB18nFexiUMiiZZ55a0rUIYTIZqD0p2Hja2lDIPF1Lja1+EDFukARpzAl+hfHxOGRJPc+TfZSO&#10;J4QnxWXv7VHxA7HvvUDiZRanDCodP9tSWmXJf+QQeGHs2/gPcdVRvj0wpo3qO3dmH+Iqo719zp0p&#10;+4xU8iezTrsUxz3teXbAlB0wb5QPbDaqbxTZ/lgdGCSU73vNI6fzDQYr06yWAYstoQUvQTXPkAbE&#10;3iy6xnx7F1iwaYCpPANoh1JhHHdIPa36FncpL7Th+2fKYNdAVr9eV2kOUnuj6sq/MOTEcv0/cY/5&#10;E5Qsa8H4OYtRXr0IpbMXo2JOPcbOI7zVdaii962aW02I52Pi/PmYxHDq/BrMkOclvNX1dVi8rAFL&#10;VjRg6YrFWEatXL0E6zeuwjaCu3/vBnS0bkNP+w50d+zE0Z49ONG3Hyd69+JY9x60HW5G0+Y1XGIv&#10;wNR51ZjNdudzma7l9vRFy1E2dyEKqqYgZ+IcDN98DoPohQcacDwvXWsNygQQ5muAm5dl2iG3kEog&#10;DfHY+8ZK8mWrdtQelQDIuMaMQ+F5Pvg97bDYAyrlhzwrU36oGwP6JHl5BK8BGtfzNjPb/keSjT8L&#10;0XHpH8fZv9bhOahtZ0YyAANL5lllJw8d8pwfl7GWWZ/q9xRYMGlmcFAdVu8kPHnu17igE8Cqq8Hu&#10;jScXlfkOhXlw5Qdbh1sS0JK1x7QtoQmqltEaMP4QyaCmFxbgDpwDad6DCtB53+6BE+8pGYCso0Er&#10;r6mHN7p5Xt/b9frMM4h9ie3tBHhtYuFNfOrs75G/thOV1Q0om7cYJXMWct+5wJ4UjyPAY+l9K+dw&#10;iTtrHiYS4snVNVw612IGIZ5L0Oq4VF66cilWrlmONU3LsW7dMmyhx921cx0O7N2MtkNbcaxzJ84d&#10;3Y9Lp1tx/WIH7t7ow/2bR013rnThyplDOHm8FTvokWvoxWfXzEP1wlrM51J97qL058yjZlQjf+xE&#10;5EytweB9ryF14e9cPXACsolR58dz5fnYk35dF3tgpfNn2oF0aF0OssMawxzHrV6wlXzw27jRmKHU&#10;Nwd98uaVTyg+eVg7smW5P0SzJ+LpukmbHsb5cZmNGbantCBTXgxxHI8Vt/lEe5XpeCR6b52H2FCZ&#10;Q+is6AGWLa8DV7GDVNq9teracXo+lf4oR40KHsYNVjZmbj1UdoAdaIWqbI3qgHkRfNDrBHxWtZD5&#10;5j01MBgnBHrSazBYOp2XQCFYBHEMsHtfAWx7YgKjMFley4b1bUDoGBw8tmfHlG7b+vQJQ32Z92Y8&#10;GVg8LkurL7XL/gSxbL0dnyTc42vpaXvIf8egC39D9tbzGDd/OUqq61E8tx7lsxZi9NxaVMyuxZjZ&#10;NSibOQ+jZ8zFBC5tp3CvKs87jfteLZmXN9LLrluBjZtWUo1o3rYah/ZvQufhHeiijnXuxoVTB3Hz&#10;YifuXzuKR/fO4PWXzuOtR5fx7mvX8B711qNLePX+KTy4dYy2Hdi5cyuWNDagdtF89lGLuXo4xv32&#10;GC7l8yfPRV7FRIys2Yin+n5KLxxWNv7xl8GikOdpADKu6yz4lNZ+14F0QFXnkuwYmk2QX2NNBC7z&#10;whoPBDVZsWlMsSyGQ216fU223p6W4IJESuKhTqZi4BIxX217WuWyVTwz9PrehkIB72m3sxWBH4fs&#10;FCfABjLL4mPxNuzNK56/nJ74kmKAjUPK+qX6AazXGoMHTv+CAuWNeENubA2pAR6EILOZgaHAcDjM&#10;81IGtqQLr4vOQWEghSfJsrdQebqInlacebK1ZXQke6hFL2EQMxTA9hU7xuWZDeJ0W/aesS6Wywaj&#10;yoIMRh6XldNWgzCZ4UOZTTqMy95sHdrYhsdkA/7fkdX6FkbXLcHoefUonbmQqsNoglsxp5ZhDUqn&#10;z0PJ1DmonDXXvO40Skvc+Vwyr1m7HNu2rMfuHeuxbxe97e716Dm0A6e69+FUzz5cPtOGl26ewhsv&#10;X8Tbr13F+2/exifv3cfnH76Erz99xfTDj1/Gx+/epe7gw7du4LX753DuRDt27NjIpbggrsW8BbWY&#10;xWX7FC7jK2bVoGDiDOSMnYHnNl7GQF1fbkvsCxZ2fry/AkVpW6VIyo9kQNPG7HgN7SGWhyFusFK2&#10;R/Y027YlMGWDW9IgZr4P/nhi6Cfma/+t5antoyOpjh+L2bEdQaUyA5yh92fgq/wJ0rjweIAt/dly&#10;ZONlCmVvYz+0a+XK8/6CXWjrsZhnnDE0phg3zpTHcmfPuXLuzLFSA27yAtneVBkZFW2GUaWQtlmS&#10;cV8yJ8tuNRriDmamHBhJaYOek4bqmU3wyr4XTeAgNAnA8sgCl1JoErgCS/XUh/piW3bT0qHFdUMl&#10;nyjMlvWCffome71QbhNJaFd9mL1gVR5tbEDrGP8jnjv5C5Qt240KLpNLZi9CMeEtJyACt3zWfJRO&#10;m4uSKbNRMX0O979pgKbVLOCSeQk2b27Cwb1bcHjvNgvbD25DX9sunOlpweXTR3D/1im8+cpVfPju&#10;PXz52av49pu38N2P38XPfvwBfv7d+/jlzz7ALxj+7Mc/wLdfvomvPnkFX3z4Mj58+w5euXsOx3sP&#10;Ysu29exrIeYuqMYsPenm5FE1dwHKp81BUdVUZE1biqd7vsYg3W87X56bXTOep66D3Y9wLZLrEvIc&#10;MrNnfYNVoa4lx43lKR7SBirhU2iDnVKZlpq2jA39xt7b71/ivSndNwNT7Ya06iX2KlN/lB+X1Qv5&#10;NoEoTVuHy8DLiHvaxsk/UAJ8aNvCdFnyxFpphknaoGco7nTdrZwSbwo9biwqTinuEo/2IoWW0QEo&#10;VfBf4U86ktS40mrEbHmRHFZv3PKifJfZU7r5NgCYx9AeXAlglRlILLOvvwlYgmle1oGVt2VoS+dI&#10;gtg9pQ8ytW+QUWy3H8DyGpb/uNzykwGgOPPCMaYHKdv3ScQnFRu46ckjdfFvyNl0FmPmLkbpnHqM&#10;ml2P0bO41505H6NnVhu8oybNQMXU2aiaXc3lMwGevwALly3Djp2b0dO2B92HdqLz4Hb0tu/C8e79&#10;OHf8EG5f6aPHvYT33rmNjz+4j6+/egM/I6y//c3n+OMfvsKf//Qj/O73P8Rvf/clfvebL/C7X36K&#10;X/7kQ0L8Dr746BV66JfwwZu3uJw+jV5OBk0bVnIJPQez5s3B1DnzMIGTS+V0Hhu9cMGYCXh+RQ8G&#10;XQr7eXljSZOWrkNyzgpDXOElKtNLyvNeCnkGja4777XA0RiyfS3jyfVWOW0NEOZbO6wfA+yytiiP&#10;e5jcv9hOfUiM23I/2FlfGfF4nAfQMvPs+GXrNplyez8P88YhP4Y4ll+PxHNHNt5e4PGxaGcPxgTw&#10;LV4gfWZrAzZ9UgNVYAdAqSHL14ErTw0rTXsH0we7wlgGQFCcL3gkS7sN2zG4NGgELAeSfonC4XWA&#10;v5dmKLBs70YZmGzHQ1vy6YIET2zeNfRvNlxu68b4wKDSb3C5nQYp2/fJxPaJTNvg1bH8Hc92fYry&#10;BRvpbetRMmsRymYTXi6dK2dwzzttHooISPmUmZg4ez4mUVOq61C3bDl279qMk/SOxzv3o+PAVnre&#10;rejr2IMLJw7j7o0TePuVa/j0gwf46vNX8JNv3qan/RC/+sXH+M2vPyXAXxvAf1L4h28S/eFXX+CX&#10;P34f33z2Or786BE+odd+9/XruHvzBLo792LF6iX0wLMxfc4cTJg5lwBzWT95OvK5F84aV4tn2j6x&#10;80td+FdOTNH1dHgN4CgugLXnFWgKL/HaXeL1vsjwIq+h0lpGCyYDKownQWZ7ZcWZ5x5b90plLofY&#10;pXtk95GDWPaXaR+3b0t6SfW9zWB3RXHVC3Ulg41yOGJ4fOx7no8RT2cqrm9ePs2RO8Qn2pGn75Xr&#10;/OIwwz59TBynyjeAHCwNbpuRlJc2Sg94lTOuym4bwxvnqS7D5CMhayuEmYph8z2VAa1BEYAxD0tg&#10;3ANKgvc8va8kgGOv6GAqbf3wmHQzeaMEavrLCEwnfcuGad10P1dvQ2VqUwAn/fF4bOBq4uB+8dxf&#10;kL3+OCrkfWdw+ax9L5fOY2bQ+06vRjE976gJU1E1cx6mzKvBNHre2oal2LZ1I2Hdj14ulQ/v24zW&#10;3ZvQ3rIVZ48dxAPC9varV/Hp+/fww09eJoyv4idfvYWf/egd/Pzbd/Grn9IL//IT/P7Xn+P3v/oM&#10;v/35JwSXXvk3P7T0L3/yPn78xVsG8KfvPbCl9DvcN7948zhaD+/AgnpOIjNmYpJe9pg+G2VTp6Nw&#10;7DQUlFVhSP1+pC79BwzkdU7Ji9p90fWkDF5dE14j2xOH66a4P7gSkAYb4waz8njNDRaBw7jZqA2J&#10;cYfJwNL9Cn1YPwrVnuexXO0IEJscgp1NBCFtfUhqU/nM03FYmerreBh63MaFlu8EzsrSecnS3kCi&#10;FLc6QQlUKg9x8eNxazuyVdrLIqlfe8hlfWSWs661H2TtMV/HkgZYHWbIB3ecp0EfhwZHfxuH1pbG&#10;iksx5A6Gpw0g3XiHzaWBEqCUBxTUDm4CsJ5EB7j1eXBc3/uxtPrVCVO6+DYxhb4N2Kie5HU1YH3Q&#10;urdXyMGtPW/qKvvnBX6+8yOU1m1C2Zw6jJpZj1Lte2dS9Lwlk2ehmPCOmToLk7lcnTq3BvPq6rFh&#10;QxN6Du9FJ5fN+5rXYn9zEw7t2Ywzfa24d+0Y3nn5Mj566yY+e/dFfPzOHQPwM8L85Ycv4ZvPuQf+&#10;6s1EP//2Bwb1z799D7/49gP88rsP8N03P8CPPn8bn3/wCJ+9d59tvIgP2c7br1/DxYsdWL9hBabN&#10;5Ipg2iyMmzbTlvZFEwjxmCnIrpyJ5w+9h0G6TrbC0YSl687rkIjXxZbOfq10jRRnHcGmQWxw8ppL&#10;7oUFlULBZFIelQBHaYCqvkEnW7anfmKA3V5tOcBex8o5sJM2led1w7FJCQiU75MdWAc4jtvyVuWy&#10;j+RwPimdGU/6iyUP/d9sAkna1/El5aENP04DmeHVYJ/AJMWwKe7pzDBTbvs/s8sExeMOsNkpVD7L&#10;47h7X9uTUT5wVG5PsqWon6R9Hks829rNDPW9f6+j0Nql5HXN41Bh0tAbSynG9cX4FJf6gziJ5G84&#10;hrGzF2IUl86lM+rogecRYHpf7XsnTkf55JmomlWNydz3zqpegJUrV+DQ/p3oOtyM/bvXGcDtLVtw&#10;/sQh3KfnffPBRXzw6nW8Tw/87qPLePvRJS6Br+Ej7oM/IdAC+YsPH9C7vsR97ktpD02of0KYf/rN&#10;O/jJ12/hmy9ex1efcgn94cu0v88J4Dbe54TwwTu38MrDCzhyeCcWLKxF1eRpqJw4FZWcYEonzUR+&#10;5RTklY/H8IZ9GHhR58wVhk1aEtNa7SgUvCo3G4rXy95AM88bQoFny2iFzKNShFay9IV0XuIVHVDd&#10;LwNSebxfBj4lkAzKUG7L9VBfeQazpLSLabNh2za5RGXJhED52IjhcfgMPErezmwy8mNbk2w9LuA8&#10;ThmElHtsr8f04wddoSxR3LYDLHj/WzqdDPp4ECcK6RjMJ8DZ/zPdkK+2BIDlZ9SzMt54weJpl6Up&#10;W75SsrF9qLyABgslgHVsVhbKFSbthHyLqy327bIBRntBGtv3q0PZQKV80lAoeG3ApusPPfIxyurW&#10;oXT2InrfxfRktWmAZ1QTiBkme2Fj9jxMnjsXDcuWoXnHZhxq2Y79e/Rx0Xr0tO3G1XOdeHT3NN4g&#10;XG/T+7718BLBZfjoIt5h+MEbN+mRb+OjNynC+PEP7uBTwiwJ6i+4T/7600f49svXCfMr+CHjX378&#10;CuF9wCX0XXz4g9v44G0CTL3z2hVcOt+BLVuauIyehfKxEzBm0nSMnjIbBWOnIn/MRORUzcazPLcU&#10;PZj2wukVCM/bFMGcxKkLuka81rG3dM9rnpRKvGaUb3khX55TA9S952XGbe/K49CgVbl79QvsQ7J9&#10;dsizvXfoN1E4FoFpEwuPT+MqOc5wDC71rWOwJaqW1OF4DB7KIUygZai4Q6uxY05H+Q5cKPNJxNOm&#10;0I+1LVulmW/1gxJbb4+hPLBWDY8HMZUAoZPUCQqMkK/yJ8DrZWmIQ7kgTsBhOdMJ5JLaMjvmPalf&#10;ly6ye0srCyAJYv8IyeB1G7blbdtx87h44+zlDN3A5MaprSDVM1DZhqdt8lB5aFdwx32zLHX2n5C3&#10;6QTGzl2C4tkNGDWjnkvlGnviXEoYSrkkHTdtDiYQ4AkEZf6CGmzetAYt+7eh5cBWHNi7Ccd7DuL2&#10;tZN46xV9rnsD7756DW+/cgXvMPzBa9fwAb3mh2/dsmW04u+/cYPelGkCbBATzk/fE8D38dXH6b3y&#10;15+9gs8/fsj98wN67fTSWZ73Y9p9TNh/8MZV3Lp2FG1HdqNucb0BXD5+kgFcNGEWcrmMzhs9FkNW&#10;deNpDW6DVtda19yhpezzeC2xFZdkx2tkXlnXi9c7gVXXXdefcfOWKgtpj9selYPUwKUEn8PqeQY9&#10;7cyrKx7sMuX1LU6pH0Fox8L6Fg+hT+yCx2B1qYyh1Q3lNokw7l7bQ0HloGts2Tj0OoQsXp5rAnAP&#10;HABO9r+JmJ8AzD4SL6z6od1rgp5hApWD5UoGM+VQOISeNkV1kiVGANY6kn1ow8O4TU8LEI87iMrz&#10;/DgtkAw6Sm2aN1aZbBRnnoA0WBWqTH0ExXmy9SWhlaldpsMEYP16+xqs2g9e/Tue7/sW5Q3bUTG7&#10;HsUzuISeXstlczXKp+gjo1moIBDjp88hxNz/zpyFxuUN2LdnI1pbtqJ1/xac6DuIe7fO4vVHhPcH&#10;d+2ljE9+oD1v2qt++t49fM7lr5bAH9ODagktiCVfTn9OcL/46D7BfYV73tfogd/g8vk188B6AGbe&#10;l/vn9wU9458Q4rdev4wXb53C8eOHsXb9aoybNBWjxoxDGSeckklzuIymF66YjJypjXi+5zueL++R&#10;vThDuScWsAZ2iFs6hBbntbIlLq9bvFQ1kDNk11xiXMAZrAwNQNVRXeVR8q6C1+oqj+NLIDuwsfdV&#10;XPl6MKb6sQxOifVtUqGtgRY8rjxnYhfKZecP4cwZBCltHpGh6tjEIFulGTcgWe4wO5wJwP9u/6JG&#10;S2hbRtvHuAwFuYPuoUPtbSrPYNNDJ4dToT6bdWgM0iCWmV0ke10xgZh5AWCT4DWoGOqkTbLjDTNQ&#10;g7wvxa2tjLxMG0FswIbQbQw69et21JMAlp3HM8vM0wSIbTZl6MerAWyTx79g5L6HqJy3BsWzuO+d&#10;XodRU+ehbOqctAjvuOlzMXbKTEyaOQfzaqqxdcsa+5KBAD7W14KX7l3Am9zr/uCtO/joA+5VP37E&#10;fWvag375Mfe31OcfEuAP7pnn/FAAE0R504/kfQno5x89IKwP8aMvX8NPf/Q2fvHtu/Zx09cE+Uvu&#10;jT/nHlkfQ31K0D+h/Yfv3sbrr1wgwCdx9kwndjRvwpSZ9LwVY1E4pgqlE2fSC09D9tgZGFU5E4M3&#10;XOC58vz19N28bQws43E6zpNsUtQ1o+z+c1w4LA6FgchyA1lpjjuBIAhsf6x82prnpAzOYGtx2XIw&#10;K25ABznEihuItHF4HTBJcTsGygHzMj9Oj5snpo2BGvLMYQXJzqANZV7XykMoEBNGQpphP2Cpx2na&#10;CFZ6aHtCbnFJE43vgTXYA5xpMR6eHgvWx2AHG4fTbJXmhTYvyDw/UHVk7erCMM9mLQ+1pKWtA+bw&#10;xdCZAlhxedKm8lTOgWIAS8oLx6Bj8bb6Acy6SftBGmiS7DXYogFoD2aiSWKg9fF3PH32Lyhu6k3v&#10;facuQAmXzmVTCC6XzFo+j+EyeszkGRgzcSpmzZuPJUvqcWDfFnRy2drX14qHj67j3fce4gOC+8mn&#10;r+Gjj7hf/YTwfvEmIWacYH72IZfA76b3rx+9Ky/K5TQB/OT9u7YcVvgZAf/q80f48Q9fx3ffvIVf&#10;fvc+fvHTD/HTb9/HN1++iR+yzS8+fsTJ4SE+YXsfvHcbjx6dw60bx3GB++59+7djVnUNAR6H/LJK&#10;FFdORMnEGcivIsjjZmJ4zXY8pd+d1oRmkCoM1ycGtx+8Smt57WW8dgYyrz2VMhAoQaPrnQmwZJ5W&#10;adoZdLJnaMAqX/Yq4zi7wkHs0CrtcW/L8hkKUIVWRjFM+cdMNm4Ydw/ssEthzFpoHjjYWygpn3Xs&#10;oy2Vq15U7hNDItkzX6Hvnx1myfKDHOC4ftLXf2eax9sfTDXIMMBiP1ljAHpHocy8qOLKCzIoQ+iw&#10;ua2flM1aodxgiOwkwSIvJ7DcS5pdkAHHQWIfazBMAHYb1vF65klZ5m0oNDEv9roadJamZO/Ae/2k&#10;LDzAuvg3PNPzNZfPzSjjsrmU8I6aMj943lkoZ1hJgMvGTbEnvLPnz8faNcvRcWgnvV4XXn79Rbz3&#10;6Zv49Msf4IfffIBvfvwh9QG+/uoH+PKzNwjmS3jvzZv2vvMP3iDob92g172N9xi+x32yPLHg/Uhe&#10;mZ7YAH+f+2B63J989Y7B+x3142/exY/Y5tdfvo0vOEl88uHLeJfL85deuoAb1/tw/mwnWlp2Yl5t&#10;LYorxiOvbCzyR49DydhJKCbA+QQ4d/pqPNP+Oa+fftOL19wA5bXwuEK7TsrX9eH11DUTwOdZZsAz&#10;LYBdCay6V2G8+NiQN3UIfTlsECmkDF7ZKk6p3IF0L6u0Hm4lZczzCcDreNtJGaW6AiT21ta3wlBu&#10;UvwJaT9Gk44xKAGc8iW7nXeoq7gDnEAbycAWsJ4X2rIn0QLYvCmlC2kXhxc5ASzEE4jZgEHCfDtA&#10;5blUJjvZy8ZD2tnJhdBAD1D4Utn7snaZn/SbIR2b7VE1cMLgiaF12JJ4RjvWfihzKR3bu+xhjdtp&#10;IGpQcil5/p/xTMsbKKteTXhrUUh4iyfPs/ecyybPRAW9cEnVNBSVjcfYSdMwp3Y+Nm1ajeNHW/Hg&#10;1Zt474u38cnX7+HbX3yOX/3+G/z8N1/h259+ii++eAsfffgI775JL3n/LB7cOYlXHpzFqw/PG8jv&#10;vH4N77xy1eAW0JLyX2P5qy+dY/l1Lrcf4oefv45vvn4H3333Eb79yUf4MSeHLwnxJ5+8hnfffYCX&#10;H13BzZsncP5clwE8t2Y+isrHIbtkDFXB/e84FIyfbk+ki6YtxbO7H/I6/A2p8+kJzEA+H3lYey7A&#10;aySgDWBduyeAKw+cxINsDDHf0wJKUAgoe1DFco1JK2Nasn01y2XrMCotUOwBl+wzFewUOrhum9Qn&#10;FAZrkOf1AzXk9ytj/UQ8tn5pyduO7I0J5WnCYJ7ANMaYHztE44tlBnUoN5BZzyebx7CoUTdS2hXK&#10;DT51Kjvm6UDUmMPtnTnMyUFFUr7Zsj1JfdqBBkjUT+Ll1S+lMDnGkO/25oWVZn4ModUJ9tZHqOeg&#10;u21ir/JQFuJaPqc/2+RSWv3pIY4APv1nDN98EWV6cDW5GvlU0aRZ9plvBZfRoyfNQB6ByB1VgQlT&#10;ZqCuvg47mzfi4pVjeIXL5ne4TP7ypwTrl5/jR4T48x99gPc/ews/+OARXn/zRTx8cAm3Cdj1K724&#10;TU95jyC/9tJFvHL/PF57wH3zo8t4Q18ZpCd9cOcUXrzRh7v6LvCLp/Hma1xmE+JPPyPEBPe7n32G&#10;n3By+BG9/OeE+AMu1V994zbu3D2PM/TA+w/swJxqnkPpGIwsKkdWcTmGjypH3phJhJiT0MT5eLax&#10;B4PO/pnnz+vC80+ZZ41kL3so5L0w76zQxesXAxtL+QY5ZVDqumt8cYwYtEybaGfghjAG2ScJczyq&#10;w7i3ZQp5Ck2hnmwTG6XD2EzGJ+X1rW3lKYxksAc7SzMuZaZjxe2ovj1g8zLlUQk7lNqyvMgmOc6g&#10;9NKZhqxkvzhI42Tfa0to7llVZpXUAC+IQcB4fHCsp6dp/k+fk58gcaCtw2BrJ6J83jAr14GyzUxQ&#10;Jfeocb5DSaVUZjN+GEQOZYAvgdOWet6Wjp15intoYrnsGE9xUkjJ3ganPM7fMOAcPVHvz5C99CCK&#10;p3DpOWk2CibOQQE9bgm9beXUuRhVOYkwlCGHAE+ZPhtLlzbg8JE9uH77DF58dAPX7l/DlXtXcPrq&#10;GXSd7saBroPY33kA7b2HceJ0D46daLcnxCeOteLMyTZcu9SLF68fx72bJ/GAevjiWft20q0rfbh6&#10;vgMXTh2mjuDi+S5cutiLK1dP4cq105wwTuDG7YsE9i7e++BVvP3uywxfw9vvv4x7L13BmTOdOEAP&#10;PHvOXOQXV2BkYTlVhuFULvfDeWOno3D8PAyr3oyne77FQHqqFM/flsZ+vSVblbhH1vXya6ZryWvr&#10;AFsY0v4Sh0KVaQJmWcqWtJR7S/uoiHGDKUjjTnXUl00Wymcd97JxXc93r2svlgQb78v21cyXd9R4&#10;VOh1rF4o8/BJ5eJCxyXFx2n5qhfaNS8se0lpeVGFsgl1rUx1Q56lKZtIKIfZ7R5Do0JVUDxIABu0&#10;MlYebZM9ZyizUGWhfvCG9vkr3X7yA+wCxG1iW4uHUO3Izh4eUYLJPaV5W4ZScnyhrtv6slcDTINK&#10;gy0AaW3awGN+sjSWVJehSeUafFwqmr2+aaT0f6Tn4UDlAH627XPk1WxBwaQa5I+fTU3jQJ9qD3/K&#10;6YnzR1cRglLkcTk6Y9ZcrF27El3drQSzA+0M9x/ej217m7Fm0zosXrkctYsXYcGihVjUsAgrViy3&#10;rxbu3LEee3dtROehXTjNpfelM+24dqEbNy524+blHlxneOlMG8ta0HV4Ow7t24R9uzZg57Z12L5t&#10;A9ZvWI2VqxqxevVqrN+4HvsO7kNHdxtOnjmKSzfO4fqdCzh7vg8HW5sxZ94c5BWPxsiCMozIH0WV&#10;YOSo0cgZMwUF4+Yga+pSPLPvLV4PXutz3Auf43Ww7YQUrrPyzjE8E0IDW/kS4wJVwJ2nDDqGBrju&#10;i0Kldb2VZj8CPRHzXAaH7NROkAC25XAITbJjaG1FeSbG3YFI3p9Cpc2WoU8EAtTbUTwuc/i9r6R+&#10;sJWUJ0jlxKxPlhlTcl5UAnAot7TbBqlc103X29tQqPoJwLYvpYF7vSSfoSte0lo6o9wlYDwumyfZ&#10;WVvMl61AVF5yM3WTg5Q2AD2kHOwwedjP3dzkZGF7h9BfAj9DnY/FQzsugz4oXvq5d2HcHlxdEsBM&#10;n/0rBje/ZP+XqFAvPYzlcnncJBQR4pIJM1DEfWNu2TgMJwyjysdi7rxqbNjYhH0Hdpn27GtG8+6d&#10;2Lp9G9Y0rcXSZY2oW7gQ8+bPxaxZ01E9dzYaFtdi7eql2LR+OfbsaEJP2y6c7D2AM0cP4sLJQzh/&#10;shVnjx9k3j6WNWP/zrXYsn4pmlYtwcqli7BkUR0W1FajtqYG9fUNnBiWY/mqNVi3YQO2bN2CrTs2&#10;Yff+HejsOYIjbfvtBZP8knKMKCihijEitxgvcALKKh/PlcVs5EyoxVPrL6e/mXSWQJ6VFw5eVwNK&#10;103XShCf0TfImG/3kHkGscpko+ut+xLK/FpLMcAJqJTlhTKHOLFTW5LnqX3lS1HcoY/zzKOFut6X&#10;g5WAqniwk2yCUL4r2LpXNlij0LYDgpRx3046fDHAkj+YsqfikuqrjuKsY3XVH4/BPa/3YSdnXlOF&#10;alyhTpJyyMw7uqLyWA6OS1BxKW6/vhHlJXGvE8MewxVD9sT8KJR80lEfUhR/fAyhzLw+JZswiORx&#10;B+oa+KAyL0JZ/9z7MT3w9O8xfP0ZFExegDwCrF+yyB03BYVjp6BYD33otXJKxiG7qAIVYydh4cJ6&#10;bN6yDvtatqO1bS+OdLego/cQDjNs7TiA5n3b0bRxNZavaCDI81BXNwdLltRizaolWLd6MbZtbETr&#10;Xnni7eg+vAN97TvR19GMY1270X1kJw7v34Sdmxuxfs1irFq+EMsWL0D9wmr2W83JYRE98Eps2rwJ&#10;23Zsx9ZthHfrZkK8AU3rV2IjPf2Blj1YzCV+AQEeLnjziwhwIYbkMz5qDPLHTkP+xGq80NiJ1Km/&#10;chL7F14H98Dytrw2BnGA1WFk2rYfFlc5QwGmQajxFgOseqpvNhoDGhO0M9gYTzyt6lE2Eags2Ho8&#10;Vr/8EHevbcerdJBBSCgEnqAxT6rjlFjXjkdtKK1y2qlNL5OdwyqovMw9pwEo2BhauyoLdfxjJ61S&#10;HVKv169+FLcytaOQ9dKVvKIaUuM8sUShzA8iE2AH0tVvAmDc4bH9dJDnCV4Hz8S8JB7SZhNk8IaH&#10;Sz4AHHANljiUPfuw/bzOSem4zNtWng88j9uAouRV9OBG/8HgzH/EM8d+gdzGdhRMWICc8TNRQIDz&#10;x00juJNRXEmIqdyyKoydMg8LFi/Hhk0b6Xl3oK1rPzr6WtF94gh6T3Wg52Q7uo63GcS7D8gjb+RS&#10;uxErVzZQi7Ga4brVi7C5aYkBum/nGhzauwFt+zeg/eAWA1rfHd7fzCXzhmUEuB5rVtRhdeNCrFq5&#10;EBsJvpbHvUeP4BT32efOH8OZ073o6z2C9vb92LNnC7ZwYtm2fRO9cyOKyirS3regEFl5BRiaV4Rh&#10;BeXIrZiAwomzkbVkPwae/CsGCTy/NgaxrhUlCCW/fp42OJmnpbNsDVBK193vX9IebSQNcAHnaVt2&#10;M219Kc1QkBh8IYzjBrDEtKS8BFil2YbDbX1xbAhM36favphjxqQ0y21sKIzK4iW26lldlWmshbi1&#10;y7QxJIVjSgAU+LSxz5/1QMvbUN1QP3MicV5lYx7YoKE4yNP/VJmFvlQWZF6egKzyKC9JhzoOnsHE&#10;i23ASG7P0OI6AIUsUx2zURgpyfcyhnZzKF5Uf0qcniEZxgNC+Wrf6+pYvJxh4iG8Xj+FNjQAz3FZ&#10;qP+5e+pveOrI18ita0YRl5Z5FZOQT3CL6IELxkykJqFw9CSDeHZdIxY2rEbjylXYRS97pGMfuo4e&#10;wtFT7QS4DV3HDqGjp9Xym/duwYYta+kVV2EdPeOGjSuwccMKbN5EEc6tG5Zj97bVOLhnPQHeiA6C&#10;29m6neF2HCDAm9fLWy80gNesqmd9Lr1p18P98ZUbJ3Dv4RV7aHXn3kVcu3GKe98eLp8PoPXIbhw4&#10;tAerm1ajqJRLaEKbJQ+cV4ihDIfmlyKbq4nCcdORt2AbBh37DScyXnNel5T2tro2WlJrlWKghlDy&#10;62jXz6VrGu6d7onbJ96Y+bZcVlkIY/AdaCuTLWXQMp3A6Hnpctu3K6061o5sgp31ozyGqiuQBIRD&#10;6O17ex43oEK7lhZokmCTGBcnsrExHvIsn/EEQMoetFHGncoY9wnFJgsqqReF3q4egqVfzudJcJCn&#10;X/rnQQkylyBy6OxEFZe94rLXgdLG7QxK2TCdAKYy2YX2VdcnA997y85tPd5PIT8AaKHHVab+FT5h&#10;f5VSn6ob53uZ6ghiteVAu5inh1e2bDxPgA99jpzqjYR2OvJHT7SPW/LHTECOPjYqr0JeyXiUV03H&#10;5Jl1mDRpHhbWLyYkuwjrPhw9cQgnTreh7xSX0F17sX33Ju5H12Hj1jVY1bTcfka2ad0KrG1aZj8l&#10;u4kA79SPt+/kHnoPPS+9bm/HbvRwCd3b2Yye9mb7xcrtWwX6cltyr6Ln3sT29urLEoS8rXMP+o4f&#10;xtkLvbh45SjOXerFiZNt6O5t4eSxGwcP78aGzRswbc4clI7jeRSXcikteIswJHcURhRWIL9yMnJm&#10;r8HAjh9iIIHSQ6zUWU5qkoNsD7GC/L749TTAdf10zXUfwn3U9Tcbhkr3gzCk+8FJ2cMw5WdI5V5X&#10;dTLLVddCyicEnxzUl45JUNkyWADJXn2HtpJjCHFnQTJYA2jmnVVXdipXvZCv0MAM+WanvtSvJDvZ&#10;hzyvI6B1XAJWAMvOJgGFTPeDxw6IjbgHFqgOp/LtJClfr9tBqbFIfjCy8WW3QNWy2eBWe4yrL+/D&#10;odXNtH5CWqF7TruYDHXTNWgUKp3sU0N9B1g2wS6B1NvwduIwzpeCreAdyGuUuvA3PNf6PnJnr0KR&#10;9obl9LqEOLe0ElklY5BTOhY5hWMwfuo8zK5ZgvHjp2FBXR02bVmNnbvW4+ChnWg91IzN29ZgybJ6&#10;zJw1E5OnTMPsubMxe85M2lajoaEOyxsXcxm9BKtXLcEGgr1p40qsYN7qFUuwffM6tB7cad8katm3&#10;DRtZvqFpKTYR+LX68XfupZvWreQk0IiGJXVYspSeec1S7N27FV3dB+yz35MEuJcA98gLt+7CkuUN&#10;9i9cZi5YiMop07l/L7H98JBcLqPphXPLJyB7xnKk9ryV/hjpNME9/c/cUujlDl4nXWPB7CAb2AFm&#10;XU/Pt3sR3cP4Wlta90iDm9JANq9JObCeFnQuy1c581VHaY9niu3aCjNpn/W9TPVs7LNcx2BjhXk2&#10;xpm2Y3PbUKZ8b8vqhPJ41eB5BqTsQ3uWr7j6Y2jeNMTdJm7fJgnG3fvailN2jCdPns17qjGG7n0l&#10;gaf9q3lNxo18NaiQnSaNho4V6qmblMwWkk6EJ2cel3Z2YJKeImuGUX2Vhz69f588HGgDVdJFohw2&#10;5ceDwxUPEqsX5GUB8iTP00kbKvtXPHX2rxiy61XkTm2wt5RyOLBzy8cje1Q5RhaXI2vUGGTnl2PM&#10;hJmYqf8YWDUFNbXzsWr1UjRxf7txAz3tymWYR2BnzJiFWbOqMWHiVFRVTaYmYu7cWVamcNGiWixf&#10;Wo919Mq7d27ESkJWPWs2lixcgC2b1mDr5iYsqp2HuVMnYw3hXrNiEZYvXoAGan7NXMyYPhWTJk7A&#10;pAkTUTNvLho5Yazk/rh551ocadtJmPehp6+FnvggGpY2YPKM2RgzcRrGT57JVcRo2w8PJcCSltHZ&#10;U+rx1Nb7hPbPhDdAGp44p+w68prpurnOBoBVnuTr2vIaC3q/Hy7LY5kBznuuwa8HZP70WrJ4yD9L&#10;eytXewy9bfPQwd5gDjLAOM5C+BgsxWVLGWCCSGGGvH/F43Yl/05y8tGS4rSXrY1p5vn3mk2yU98q&#10;U5rl9jDLbbQKCHFbRtPOVgaMS6pn/Kgvyr5X6x+1OMAOTQyzYLTKId8OgHlq3F7rYuPWkfLSnaQM&#10;akn2alPtMG2indo1u3SYhpTyPm2Jrf6CDHjZBFuDkceu0L2sDQrmZQKaDBamVeZ1fb+rPJWZ5wh2&#10;GliK0/MMPP0XjNhyEwUTa7h0noKssipk0/vqpQ0pu2g0RuaV0guXo2LcJMwkFPX1eqLM5TEBXEaP&#10;uLi+BosXLaRnXILFDUswt7qGS+0phE0AC17CPW0yFi6Yh+VLFmLjutVcQm/Gvn1bceniCVy+dByX&#10;rxzDrdtncOZMBz3yGmzbzP3zKrZXV4NZ07l8nzQJ48dVYUzFWIYTUFeryWARFtTMwaKF1VizugG7&#10;dm3AoUM7cPhwM/fMq+x96LLKiRgznvv5Ek5G4Yn0kOwCnlsFcibMxeD115A69Uek6HkNXkmfC/Ma&#10;CeKBuua21+X1U5n2x26XLLd1XSnfO1uoOrJVyHtiIFIGKqW4AD2juiGu0OCRgr3Xc7AEosczFQPs&#10;eQ6UgRhkcdnoOCiNMdkatJJsGNpyNwCm8e9tm+Ni2h+QKbR2Qx1/KMb8lPazDrQ5yNC3lDhJ5TMt&#10;2URDm/RX5HjiJhmrgHFblvJAzGNSbCD9kIvlBpPsQiOSHSQPwg5UnetEKbs4tFPagGbcTiy0o74E&#10;ib0a6f2G0CeLfhCzzOqwPCj9xhTjBiLlQMbQSh7XIPMyt3dpv+Yexew0CP8JA078EcPXnUXh+NnI&#10;GT0JWaXj6XkruNzkXpHLzuzCUozMLUZOQSmqJkzFQkLRtKaR+9M1BHEFtnJPu2PrWuwnjB2d+wnP&#10;HuzZsx3rmlYR8CVYsawBjfSGK5bRo67U58CrsHf3FjQ1raC3PIzXXr+NBy9dxoOHeiB1DrfunMbx&#10;4x30xmuwa8cGtrEYNZwA5s+bg5r5c1FbU80JZAHWrlnBffJ6bNuyDuvWLseK5Qu57F6CPc3r2D73&#10;4duaUEPPXsb9/Oixkw3gkYXFGJ5fyCV0MeOjkVU5BYNXnsaA4wRYnwOf4RL6FCVPqJc3qPTn5Izr&#10;mikUuLbcpr3lh+tpoST7kKfyUyrTPeM9FiwCMkkzLsAd3Ew5rAYwJcgdZoUus1dIOcTehjmjMH4d&#10;MgFq45txh1JlDppksKuuQxrsEynNcgNZbTO0N8xiqb1QZmCGYzPxWMVK3G4cT8Ax76ZCiXGBo1Bl&#10;LgMvqhxfAD9hmzWYTspUV3kh3+uaWGYeNBxDLM/XMWjSsKW8+mZZDJwA5gn32+dGZf1A/h8pE3gL&#10;Nfi03/srUkd/jREre7l8ns7l80R633EEeDSG5hXSS5Ugp6gUWVxyjiqrtJcoNnDZvG/XZhzYuwWt&#10;LdvQ2b4bfT0t6Os6iM4je9G6bzv27tyEnQSrmYA1b92A3ds2EqwtaGnZxX1qK06cOMJ98w7bv968&#10;eQavvXIDrxPkl166imtXj+P0CQK8aRV6ug7Yz/Ts2Loa25hW3lZ61h1b1tobXW3ce/fRpqdzL9qP&#10;NOPg/k0GsMDfQg9et6ge5YRUr1TmlpRxO1CCYQXcAxfqQRZXGKMn4IVFbXjqmP67v/bBnNBsH0zo&#10;JAGYCakANluGApXlqcQmyNJBshOwGjMOr0KPa7LwpbOHVh5CAWpxSmX9yqlMoA3kkDagNbYJoYBT&#10;voEkacyFuI9/eUPziCqjZOtxt/M6/coo40BlIW75bMukPPYdA/s9ZqI8hQaEwRsqCoA4T2AkUKkB&#10;n2WYb3BKjKsxldvyQHUYys5lB6r6Id8OgBc2aZtxE+MBvDSUIZ82CaQxmB7PzHOYGe/noR1Qn/lj&#10;L+HlXl+/fHnqLxyMf8bAnp9jZMMRFIyZjKyS8cgy71tCT1WELHqsbHqrHHrjceMnYuWKZQR0C/o6&#10;9qKv8wBO9LXi3KkOXDrXh8vnuRQ+fxxXL57EpfPHcOFMD0FsJ4T7cbTnIM6f6cbtm2dx/8WLuHn9&#10;FM6d68LFi0dx49opvPzSFUJ8FbdunMBx7mF7Ovegp2M3rl7qpY4S0v1ob92Bjla95LEVRw5sMynv&#10;aNc+XDrbgRtXjuPsqTa0tW7H7u3ruMfegLVNq+l5K/D8sJGciEahsFTvRo/iuRFgrTBKx+KF2Vvw&#10;bNePuBL5K68Xr4kA1rWzJXL6WtrHS7qu7o0dYEFu1znYO7TJAy/WOy2gde05LgK0KYUObgyv7cP1&#10;cRbTBmlQP3DjNOWgJgBzLHm+jV2NSY5tWxa73CNGMu+sfMocVghd6ldtJ2Idewc71DE21J9EW8WN&#10;EbUfypK+Qtx5URi3rWOLn0LbntUaDnkGsMqYtr2nN6R82Xm5xHg/6NWWH4Tnsx0/6KQe5XXi5S81&#10;kHkOn0LztCFtELqn9DpxPFH6KfT34afcCyQel/JB5W8bKX32L3im+zvkLtyX/mdgoyoxnHvdYXl6&#10;+YHwFmsJPQp5XEZPnTodu5s34jShvXS6k7ASLgJ499Y5vPLwBt554x7e1xcL3n1IGG/i/t2LBPI0&#10;AT2Jhw+u4NWXb+CVl6/jIb2sygTxTZa/ePs8Hty9QIgv4tqVPnQc3mEfK10+14G7N0/i0YNLuHv7&#10;LPvq5YRwGMd6D+DU8UO4cq4bt66coM1ZPOSk8AqX4ff171Y4AbTs3YT2Q7tw4EAz9+1VGDw82z4L&#10;LiofgxyekwAelkeANVlNWIRn97xBgP9MEWAtoR1IXy4nIa+bAysJZJfZa8JkaNI1pk7JVtec90iQ&#10;asnscoBj2Z5Z9/B/oPO85w4Ux6I9xFKcY9g+Iza40uX6IoX92IDZepmXUzZ2QlvKt+0hQ7e1pb7n&#10;Z6ifLePGBWVxKhNOlSnP+g02btcvj+nHXwejNBtpoBtQjDt0HncPLVuDnGm3NclGYSizAw1p96TW&#10;TrC3eBDtDFJrn3YOYwyql7uNFMefKNaL05mAez+SeQJ5DS0PNdg4sDjgUmf/jOfaf4i8+VvtY5Xh&#10;RRVcYpZiOAe39os5o/TwSgCXYd7ceehp34PrF3rx4tVTeEDw3nzlFt59Uz+N8wq++PgNfPHpm/js&#10;k9fx8Qev4L23H+CdN++a3nztNl6+fwX3XryAhy9fw6OH1EvXcIdgXjjfgzcJ/2ef/wDvv/8Kzpxo&#10;w+F9m3CCXvcGJ4gHt8/hPvWAcL784IKF97hPvn/7NF59eBlvvXnbvmv89ms38Aa9+O1rJ3CSk8zJ&#10;o4fQxTamz56FF0bkYEReAfLLuO8t1vJZnwtzbz+K6XFz8czmmxhw7PdpgA1OXacAoeA8yXQs98Ax&#10;xG4fy7wwr7/AJHDmWRUX0A5wJpxxniCNJWDUDoFKGThBBgjLw+BPP5VmfXvoSYAEmHtnV+Kxgzyd&#10;5AUbhUkfUV6sTDtPPwngJB5CyiYd2RpbzFOYfDHeBjQbtAKGiZifgKeKId/sdNKhMW/QgbROgr0B&#10;KxumFVp9ie0qTnv3kv08paCSF9QNTkCmYgDdzqW0tU1Zfa8XyuVl4zyF1j4laLVEPEkd/wtSih+X&#10;x/kdnj3wHvJnrUZOWRWG2/JZ394p4fJ5FLK57MymJ84nwIu5n7x4pgP3b5yizuLlOxfw7usv4sO3&#10;HuCTdx7h8w9fw9dfvIWvPnsTP/z0DXz20av46N2X8P7b9/DWqzfxKoEVtG8T6B8Q+jvc+17kZPCD&#10;H7yMf/7bH/Av//pn/PFPv8BHhF//brSjZQvOHj2MmxeO4iZBvn6hG3eu9uElgUuQ9V3i1x9eMuk7&#10;xY9ePI+XCfrLDG9xOX1G3vrYQSxcvBBDRxLg3HzklZZzX0+Aua/XVwxHCODKmXh25Smkjv4KKW4r&#10;7GUOwchrZ0+iHeInel2Web7V0TV3hWuv+yIYHT7pLFdeDmsmxA6r8hWGet+X2mQYS2NVocotjzYC&#10;xJbDHKMOj8u9agxWIta3MkpjXnHZq13LFwOh3OJxOsi4EUuMe1tq1xgK5c6mpz1MADUQ1KkMGQ9g&#10;WWgPtBgafKGiwasnZ2FW8AYdYB5QMvv5wZkd29EFi2ELQNt3cAPAyfdxBZgGRzxzW9wHgm5+CD0e&#10;y8GVrdeXvK61o3qUvK8tEaljf8KAo39k+AfqNxi89w37hYpsAjyieIwBPJIeSvDm6iEWl5t5BHpl&#10;4zLcvNyHBwT4pZvnCMxFvPUSl86P7uCdl+/g9fvX8Mqdi3h08wLeYPz9N+/jEy6pPyag79PDvvMq&#10;7d4gvO/cxz0uu8+ebMe7BPxv/+E3+E//5c/4+3/+M/76z7/CL37+Od59+w5OdO+hF96Di1wuXz3Z&#10;hovHDuESwyun2nHtbBeunu7ANe6/b57txnWmbzC8fb4PL3JZffvqMVwl8OfOdmJ543IMG5lnAGtF&#10;kWUAl3GCGo1hXHFkVczAs/UdSLV9w4ntj4RYHpbXzu+LQ+uguhziOM/h91DX3VY7jyF1gO2jJAPY&#10;w8c2CaSKGzSUp71MivMdLOWpTXvIxTY5FlN6kGQfEamOS2mOX1NYYseKQU3qhDzPT5ihxEE8SSTc&#10;qH3GdTwK43bdVscse+dJSu9tlRlCA5ahoDWQKftAWhXUGMutssp5QubWVY9pOxAXAbaDVznt7ECD&#10;1K4pxG35Thnc4WI6vDGE5j0ph0+hl3sYQ+z1NFH4IEuWd5TSbMNeRuAx2M/F2Eck/2TlqRMMDeDf&#10;Ydjul1A8td7euNKeUMvL7OIygze3kADTA4/MKcaqFcsIBpe03Le+dOs8Xrt7GW/evYq3COvrdy7j&#10;3uVTuHq8E9dOdOLOuaO4c/E4PeJ5vP3yTbz7yot49R5tuO+9eLITXa3NuHnlJL77yScE+Lf413/7&#10;IyH+E/76T7/Ad/otrW/eo7e+hJOdu3CibSfOdO7B6Y49ON/Tggu9LbjYd5BhK853H8TlvsPsswM3&#10;BPOZTty+0Ie7XEbfuNSHy9TqprUYllWA4bkFyC3mnl5LaJ7fCMI7ghCPLJ+G52v3Y8CeDzGg5ze2&#10;QjHpWuo6GoBUDKt73n55QZ4WvFau+rz+DmgCLe+jTboM1Z6lIzu3ZZjSAI/S/SDul58hwaLxpodY&#10;to9l3PLYntrsJ+XTxqHKlIMnuZ3zYgBnimUOsNI+eXgbzpXKkvqhTdVJvG2m4o+RFPoHyZbHMmuc&#10;Jxyvy2Op3A6Esouj/AC72jBwg9SHxx26CD7bG6ue20hqU4rrOLSep3KFgtoHzQkOOBt89LIaOJoQ&#10;Qn0HWfbpd36pU1xGcwk9dOsNFE2uQ27JGAzT3pBLZ3mqvOJSQswldD4Hf3YhVjQutV/MeIne82V6&#10;2tfvX8Xb8sAvcXlMr3vn3DFcPtqGs50tONfegpOHd+M098wXelqpQzhGaFu3rsFB6hz3p2+/ehtf&#10;fPYW/vKXn+OPv/8Of/jLz/Cb3/0In3Af/BGX4599+CqucBncof/ywD3xcf1T8LZdpjOCufsALh87&#10;jFv0vHe5zL5/iZPGeXphAXz1BJfRx3Dl8lGsXLsaw7Lzua8nwGFbMJwAD+NkpV/ryKqYjsE1uzBg&#10;5zsY0PlLTmphpeIAO6QKlafJT3HPf5KSyVR2gp3X3uGU7CFWuHcuB9iBjBXnKS7gBK+nM6UyWw1S&#10;BhrHt9VRmfJZbvCzvkOlfIU+vl3/MC+j3IF1CBUXiFI/bhh6fbd9kvoBYWGIMzRoDFjmmfdUZ6FD&#10;Nf49gKN4ciDhYNSZlTGUt2dfKYKbXjKzfcHnxxJ7T48rdIXjNbAV932x7KwN1Q15stcMbgBrMGmA&#10;6cUMPUllXAOCNvYignl1ytKUgf9PGHjiNxi+/hyKJs23H38bWlBKr8RBToBzCXBOIb0vl57Dswts&#10;D/zi9ZO2933t3lW8+fJ1vPHwOl69cwkvXT2D22d7zRNepFc827YXJ1p24Nj+bejetRkHN67GzsZF&#10;aN+5AY+4T/3x52/gu6/fw4+/eg+//dUP8dWnb+LLL97Gz372KT5+9yG+/Ph1fPfV+3jj3hX0HNiK&#10;lo3L0LV7PU4cpjdu343znXtx5WgrbtPjPiKsr3JV8Cr31K9Qdy8fx+1Lx7jcP2oeuHFlI4aOyMMw&#10;nof283oKPYLnNqKkEiO5ZRjBJfTg+c1I7XgTqS4CfJzbC02CJwOgDqvSTwpdsnXPHNfzp9DywgoF&#10;dCbA5olZ7rLyoCSPyoQ0Tn9PtLdJXOOQAGt5GwPk9ZVnHpJ5cXlm3OUTgI1/ieUa/+LA0y7Li+Rt&#10;JOWhXy+L44mHtSU0ZTDphCgB4HtkS7PcgFNlhTxhQZvZcHxAceeWVhvqR/Z/x0D2PVCvTKr9BEDl&#10;h/2w5wsmB9FuJOV5Bp5uYjpMcUa1Byusl7whFMoSkGPvoTpuZ4OF5a7Tf8WgY79A1ppjKJwwB1ml&#10;lRimB1gC2OAdhZH0WiNyuH/MKUL1vLm4STAecP/78u0LeHT3EpfT53D34gncOdOH26e6ceNEOy7T&#10;4549stvg7dmzCYc2r8bWpXU4uG01vv7sdfzX//R7/Je//w5//NVX+MlX7+KzD17GWw+v4O1H1/HF&#10;R6/iy08IL+H+829/jN/+/If4nB6578AW7Fm7GN171uMcve8VLqGl29wHP7jYh5evHDeIX7l1Bi/d&#10;OIOb9MLXznEPfKYDC+oWYOjwXC6h8zEyv9A8sJbQI3m+I4orMXQ098BztmDA5kdIdfyU8HJrYQ/4&#10;5EV5nSTFY53ktcxMC9QYZoV2H3jtBe0p3iOFZqv7xbj2ynYPGcbACqw47gDLk8dQ216XY8ltvJ7g&#10;NYBVrjEZPHAylhkq7QDH49iVme/gZubH8Mfl6pehbTfjMi/PzDOFNhVPe1zKoGIo7xV5uTRQzHO4&#10;zE4NhNDkB6d8yiG3g2IdwWGTQmjTwTToeFPUn0v58n4On0l2vIHxTOw3X2EMp99ohWpH9a2fkFbc&#10;9l1hiWcAqz7F+umls/K5B1Yd7omf6vkJsho77C2skSUVtoSW99XX7zTYR+TmYXhWLkbSA0+ZNBln&#10;jrfjlpaq3L/ev3nW9rk3T/fg5okuXOk9gotdWj7L++4kvFvpcddh15oGbGqowf2rx/Dn332NP/76&#10;a/zhlz/Ez776Ad68fwG3znfg6omDuH7iEO5d6rH/YvjVJ68Q4G/w19//BH/65df44JXb2NO0BPs3&#10;LEfP3o04Sy98oWsvrh5twc1TR3D/Qg9eusJlNGG+y0nmFnXlXCdOcKk+fcZ0DBlBgDkZ6bNgfStJ&#10;b5qN1J6fXni49sDzdiC18QEGHPkWqeN/wkBtRQxMXq8Y1OO8tpKXmRi36x1k4IZQ9832wJRdc0pp&#10;E8tU7vfKPLVsdC85nmIoDWDdX93vkOfyge8e1cttfIVyPahygKUAV5LmeLZ3JZTnsnoZaZfSzoaX&#10;KUz6i/KeBLAfqx1nqOMTisokA0oei2GyzxREksocUj8I2YQlcFqKR+WxvXWotnhBvc1MCU4pM083&#10;UjdaoeReVhCahw02pvRNNq/r7UlqS/Vko0HgskGhvFBmbTEv9JO872tvG/0VT3d+g+wlB5FXMdme&#10;zA7n4M4KT2qH5+VjWE4Ol5/ZGJmVj9HlFTjcutOe7l7XEpXAXKeXu0JILvcexDkua08e2o5jLVsM&#10;so6dG3GAS99ty+uwY8UivEigBNn5rn203YNrxw/iUs9enGrdSm+9CScObMKpQ1u5PN6Nm2fa6dl7&#10;uCw+iY9euYbP37yDo1xKb2+sw751SzgxNOFk6zYu1Xdyyb6XnrgNL57v5EqgA7fOdOHa2R5cZBsd&#10;XMqPGVOJISNzbQmdxUnJJid9QaN0HIZz2zCybCoGV+8iwPcw4PCPCe+fMUgftzmIMcAOcZyWja67&#10;y+t5vu+ZdR8M8sjWATaFcoYpXy5nAqwwBthhcE8b1zEPHMawPLC9/CEFO/PCqkv52LZxTfkY97Gf&#10;jPmo3OUAKnSv/yQ7yewo/7ZVZrmfo2wMwsTTpuPpfanyaGSAcnbQDKGPjJQfLYENEq8rhTK1YU+S&#10;HUovd0AlASnA4nIvc9vIPr3fzaxPBZCTd22tLA2jKYbXANZAUR3afS9PcQ44SftkLhWfPvwJsup2&#10;IE8vcejnV/X5qODNLcCw7BwCnI1hWTnIzStG0agybNm2BhcJyqVzPbjM8DK934We/QRyF04e3oa+&#10;/RsI73p07lqDAxuWYeeqBYR3IXauXIw21m3bsgYb6uZh+cxJ2NxQjcNbVqKLXrqneT099gZ0796A&#10;9u1rsWf1Ymysm41djQtwsmUbbp08gr59W9C8ahGaVy9Ey6bl6NrVZOCfIsiXu/fhFo9FIN841W4f&#10;N509eQjbt69DNj3vsOxcDOVkNDI/jwBzi8DVhjzwcHrgrHJ66Jo9GLCBANMDC+CBuj4OYQyr4D2m&#10;h3+MKzyqz9PllSObWPLOspONeV8BSsUAZwJtky/HQiasmXkeOpBxvpbWDrCgSQAOtgoNuGCvuMtA&#10;C0C5l3Ug435ka0CGMFO+kvVnR/3KQ5veh/ejttS+4gaKQHNFaQPQ8lyhTJAynkCq/CfJAZR8aS6g&#10;AoCP351VOth52uqwDbWvuOyTiSW0HcErGBOAVeZSW9ZPkA2QMACkZFangidPD6B/Qkr75OO/x9Mt&#10;7yFn/kbkl47HiIJy7n/T70DLY70wciSGZGUR4FzkEeAClq0giJf0DvPpTpw7cQRn6XnP0puePER4&#10;D2wkhOvtYVPrFsK7spbw1hC4xdi1ehl2r27A3qbl2LZsEdbXz8faujlYv2gebepxcONK2yvva1pm&#10;y+2V1TOwYs40g33/uuUEdSvb3mzxXWsWYe+6BhzeugKdO1ajl32epue/3LsP14614FJfC84ePYiT&#10;XF4vbqjF88OzMZST0LDsLAM4u6iYqwxOVraEHofcMbMI8D4DONX+HQYey1hCx1KeAUv10cZhFsCe&#10;LxnADAWwxSndQ90Duy9MG6i6Z0qHfMW5jDYP7KC4DEzK9rhKU7IzMU/L68ROdRgaXBpbApjjy9ty&#10;gD3P4FGe2zBUnkuwWdsS27U2ghzE/yeSrerE9WOAdayaaBS3pXNQeg8c5OBIDowgjAGSVFdgeb14&#10;uWxgUr4ssmUqZSApzhtDO/OsAtgAlEK54t5uBHUyaXgfslc72mOrjoPs7cUQ6zg0yDQYfMD1m92V&#10;5sDRrzDqI6Rjv8czzQ+RP7cJuQR4uJbQhaMwlN5qyPCReIEaMnwEhlIjCbQgrlswH2dOtuMCvdyZ&#10;o6043rEXRwnv0YOb0LOPnrd5LcFahd1r67F9xQLsblqMPWuWoGXDSnQTwqOHd+PwjvXYQxB3cDLY&#10;tKQWTQR5w8JqbFw0H+vq5xHq+di4uJYeutagP7JjLS4dPYBrJw+jfdc6Qq4269nmEhwhxD2713HP&#10;vYV772ac69qFs117cIrLan3JYdr0KXj+hRE8j+EYkjOSAOcawCPtKfQYjOB551TOwci6Axi47kWk&#10;On6WBu/YEwB2zykoXWZD2fXl/bBrH/K9TKGg1v5WKyPb/yrUfVGbSqtukB5ynQw2Dq2Da6CyzNKe&#10;5+UeBjv/WMo8HleY5ziWDRym/fvJDqx5xACOQRTy3UZSW8pzKc+eA1EOpvVFqR2lFSZtqjxqW3a+&#10;dE+eYkdKQFAn5lkVpxycOB5LEAVAE6AszLAXQD6b2o2gbAlEBYDNTqGBpgtPebmgswdRjIf+TJoo&#10;LGSZy/pjnnlX9aH6QWpL0oDQQNFg06DxAef2/vRZ8Arko7/F4K23UDBrlb1GOZT7X32FcEhWNoaM&#10;IMBDR1BDCfAwjKAXzs8vwfzqeTjax/0ul6r6Tefeth3oPrgZXfvXoXP3Wu5NV6fhbazBztX1BHgp&#10;YV2Kzv2bcUtffLh8Ahd7WnF0/3YulZvQot+IXrMYu+mFm1fUcYm8EHvXLiWcK3B4W5N9hHSB3vTe&#10;9WO4d+MYThHQ1s3LaEO7NQvRumkZujhpnGjZzP3zNpxu34kTHc04xb11x6FmlJWXY/DgoQR4KF7I&#10;FsDywKMwkvv8kVo+l05AzrhqjFiwnwDfRapbr1NyD5rpTX0y1LW0e81Q1zeGWGldZ5U59CqTzFOr&#10;Lu+hQSrJhu1bPd5jf0otyc4g1PjQvZcYV1p2Cm2bFNlkhipzqPSmlV7kiIE0ADPiAkdxa4eyeChP&#10;QuZLijts8RLY09Y20wpV1+u5lP8/BdgB8rgkzyogHU6Ve9zTHv9eeQgFmC9L3QMaKJQD5R45htNt&#10;kzq08zqWF+ol6SDWTT/I4rF4+yHf4jawIhm8GhiMJ8ekMg2ov3CQcuB0/RJDNl9HwYxlyB41DkO4&#10;RB6ck48XRmRhML3uc0OG4rkXBmOwIB6RjXzuj+dVz0UXPdtpesPjPfvQc2Q7eg5tpXfdgDbtezcv&#10;xZbG+di2ohbbCeNuwtvavAZXLnTgrbdv4823buPRg4u4ebEXF/oO4FjrFnTLc+9aiw7Cr/3z8cPb&#10;cY6Tw4Xjrbh+oQt3bxzHw3un8fDuae65W9HO9lrWN9A7L0DLxgbWW4Wj+zbgOCeSE23bcYwQnz3e&#10;gj3NG5CVk4vnBfAwKie9hNY73noXOmtUJffCE5E9vgZDF7Zg4OZHXD7/wV6lTMkDO7weSj4putdU&#10;3MskgRxPoLEHlmcVmO5h3Vvb5MB8tSfo3MMG2VcPfdALqkzPzPzkvWrVl8xeZRS9nv1rFz3v8XYk&#10;AeQeMe5DEniSxaPyOHQ4JYfO05K3oT68XZfqW73IPq5jANvnvCrQSQRlQJkskR3QJ9krjCEMMCUA&#10;uY15ON4Ug4lxhyiGzdtyUBO4dPMYl53bZ+bFcvDNC7Pc+gzyQSabZMApX4NFA4lLaB1X+8/xwrrz&#10;yJtSbz/aPqSwFM9n52Ewve/gYcPxHAf+84MH0wsPwZChIzF8ZB6mTJuMjs69OEsPfJx7zmP0iMc6&#10;dqGHS9g2QtjcVIfNBHgH4d25djEObl/DffI+vHT3FN54/Sru3z6Jm+c6cIH75uMHNqOP+9ejVF9z&#10;E47tIYTM0xL45oVuvHxP/+X/YloPLxDiswS6Hb37N5rn3UMPvH+dHo6ttH3w8YNbcKJ9O4537sL5&#10;E61Yz/300JHZGDxkmAH8QnY2AS6wj5FGFHMPPEpPoCcga9IiDF3ajdS2t/DUSX3+qx85CADHEEt6&#10;aKWyY0oH+GIbhVRKocPrZTHA8sbmbXV/GCr/BOPmmUNZADmB00PZymMboCHPwXV7g5iyiYHSEjoG&#10;SXUMIOYJGM+XDDrBRFk6xD2d5AU7b8cBZn7621AhTxOH7P0cEjGtfK9ritpLA0kpdMg89LjLwVU8&#10;Bs1DgeJpz4tlEPEGGGCMGzAS8wiXvf1ktmE/q7ig8yWXAc8bbV5TT51pb+CyzPtO4GWeQmsv5BvQ&#10;oczbtbYlta802z79T2kPo8HV/lMMW3sG+ZNqDeBh9MDPc/87eMSIAPAQAvwCXqAnHjqMHvmFYSgf&#10;XY72I7tx7mw7Ttq/QdmNE4S4h560bddq7FpXj60r6wzefYSsc89GnGnbg779W3Bw/VLsXV6HfQ3z&#10;sb++GvsWzWO8Gi1La3CAUtiyrBYHVi5E28ZGnOSkoM+GX759yiC+f+8UblzqxFEulw9tXo69TfXc&#10;D9dzKb4CffTixw/RA3fs4P6Xx0eA9cuVg4eNxPM8/hd4PtoajMzPD0vo9FPoEQQ4b8ZyDF1+DAOa&#10;3yPABPQ4VyjywILUAXQItRSOpTxXZKdleD+4JRsLvA+2hGa5wct8uzccE3pJQ/mufktplvuel3n2&#10;ZQjf8/oEIHgJROKxfYktOy2fHRwvj+NJXlTmco8oKR6DG8OrNkwqZ1ryB1Telo7XQZatAS8Fe5Py&#10;GSZgKnQ447iHmTYKYzkoXuZpAWbSDZB40R0w3ZxE6RcnzGsnbVDmPSn3xAZ9uMmS2rZ+GPdQ7Xsf&#10;Xu517aFFKPd8b8vK2fZZDjpOEvZ1wrYfY8jKo8ibUG0/ozNcS+jsHDwfABa8phdeIMDDDISCwiK0&#10;HNiO8+c7cOb0YZw+tg9n+vbieMd2dOxZi30bl6K5aQn2bm5E646VXFKvwrq6+Vgxcyo2zZ+FnQur&#10;0Vw3F7sXzMGu2tlorpnFuMKZ2DV/JvYwrXjzAtrWzcbOxYSdy/CTHTtx42I7rpw5hKOtm9G6bQX7&#10;ani8hD6wESfbtuJ07x6c69uDU0cPYNacmdwGDLOtgPb0w+iBR9gSujgNcHkVRoyeioI5a3kdTiPV&#10;8jkGaRK1j9giQB1AApmy5XHIU9yXwC6ftJWvUHbehk3Oule8H7bflY2k+8RxcZbjMACa9s5BSkuC&#10;OsCbBph58mJmx7iBzrQD4kALLkHh0DhI/QBinvLVXtyGlVG2xw2eNMln6ABbO95GJOVrf+v1MstU&#10;NzPfbQ1Mh9PleQ7nk8oUj8tiW4WCIwZJN8FvmOcJGLu5lMHDfAM41I/bo/rtbSWfGGQrOezJpEGp&#10;n7iO9yv5hGJxFwegfgNLs772eoe/wohVvcitmo2ssnH2IseQnDw8P3y4LTuf4/L5ucHPE+DB9iBr&#10;8NBh9lbW1m3rcOliN86fOYJzJ1tw/vgBnCU0fQSrZWsj9hDiVu5nD3FPvGrhPEwk9AuqxmNrwwJ7&#10;QLVv9WJ0bVuFVoK+b9UiHN7EOvS6e5bW4gjL9zbWoXnJfOxeVoft9fOxZeFcbK4j8Kvr0cN9bl/r&#10;JhxuXoX9hPfItuXo2cPlN/s+092Ms5xQzh/fj6NdezGefT73/BCuIHjc3NcL4KyCAmQV6f8jjbZf&#10;3xxZORO51Rvx7OoLGNj+bfpe6mM2bTUCeGlome+KwXZwLU7petukHdWRvaD3e2OQ8/5Z3WBje2JK&#10;oMpjKrQlteownoCs+8rQB7tAM28f7JQ2kEO5gRbJ60kCyCHSclcrwyeB6LB7fY/3gzyydynfAbZ2&#10;qX7llJbMcVteT+oHYgTy9z5zdbldnFb4PZAYGhzhRkl+45QvG785SZ4uKvMdNLezNjWrSqFtD1Xu&#10;H13JLnm4RSk0OBmqLW/XJw0/LvfAwW7QWS3vtDz8PQYd/gLZjZ3IHzsT2aPG2i9UDMsrwAvDR9ig&#10;1/73ucHPEebBGDaC++AR9MpckjYsr7f/2XvxXDsunTtCr3gYl04cwEnuP48Q3P30voeb16B9/zqs&#10;55J5YlEpZldU2Ge/+zesIHSrcba9Of3SxwHue1mvk95bL3+cPqI3uTbhyI4V9mBrb9Nie/tqbe1c&#10;zB5TgeXVM3CYS/UO2rZuXYr2HY043roRpzq5Kji6l0vnA7h48gCOtGxDUXExz2GILf+HD+cenquL&#10;7MJC+zrhyJIxyC4fj6wx05E9bwOeXnMx/RGSAcVr5B7YYfW47YGDPC8uk21irzBIkPo9EZjHea+0&#10;D3bIDWKmDVLKva/kQHs+IR7IpW7Kl7u+hI5ly2uWORRaknpcMriUp/FN9QOZcSsPiuvFoMWSvcK4&#10;XHF5bn3bL7N/yUDNyEvyqQREh0/yPM+PQ0nQKi1YPM9ldipn3AFzqBwgpQWWz8y6YQLdZ1+BZLBL&#10;zDcg1Z/XZ6j2Ba7nu7wdT8veleQFuwRelll/ytMg0gscf8KAvt/g2YMfIX9JKwrHz0SefguroATD&#10;8gmwfYREWOl5nxvyHOMv0IPRi43kfpL74Gkzp9h/Qbh4vh2Xz7fhsgCmJz5ND9i9fz3hJWAH1qPn&#10;yDZ0HNyGHetWokmedMkCHNqwkt53Lbq3r8Fh7omPbFmBrl3rcJjQ711bj8PbWN681h5SHdywHDtX&#10;1mNDQw0WTJ6I6WUVWDZvJg5xydxF4I9sX47uvWtwhsv3M107cbZ3F87RA184vR/btqzmMWdjCM9D&#10;3lcAjzCA9XvQxcguG4u8iir7Z99Zc5owaMNNpHp+E8DVBCdFQApOe3EjxBXqIVYCM9Oe5zDrYZfq&#10;KO4A2wTB8Dil0L2sYFbo3lShgcmxkIDJtEH/L1xF6RnJ3zHoUvhxCQ182aiuSXVDPXnkGDDFFUo+&#10;OQh2B8dtFTrk5tXVFttVaGOT+bKL5XmqJzg1AWhSiNt1PQlel2wNRveicTwGVvFYni8Y4rTbKjTP&#10;SXm+gUU5RLpRujF2EyLx5qUIlLxtApdDqjYdPGsno67sDUJKdplPvGXjk4rlBzv3xhayf3nf439G&#10;qvsXeH7vayhcuAMF46cjT68VFpdiaG6+PcTSfvc5et7nhw6mB36BIAzDMHuxYySKRhXZfwi8oKfJ&#10;Z/Vf9A/asvWMltFHtqCL8Pa1b8OJnt04zf3x2b4DOKdfjmzfi7tHD+F+z0Fc27cV57Y24fSWtTi5&#10;eQ2OEeyDyxfg4IqF6N7ECWD9ahxuItQrFmH70jp70WPXmuVo27sBXa3r0bmvCZ27V+P4oY04x4nj&#10;Qu9uemDufwnwuZP7sYh758FDhmMIve8wAqyXUUbk5HL/m15CC+B8/YdCnvvwORswaPsjDOj5LVJH&#10;9WslVAywAykYXQm0Id8Bdm8a13OAwxhIT+y8Vz7JG8C8bwZzKDcb3VvaGYQcZ5IAdviZP5CD3R5a&#10;aUwJ8BhgheaJ/xUD3QM6uLEMYIYOjimK235btrRLxmuoI8nGwfN9uLclh+f7XLd3W8+L03H+9/az&#10;T1oex/DGwMoLZuYZuEwLLi+zNPMdJpegUWjwUbIx8ELc7Bh63EMDVjcnjlMqtzZCnsOcwMlQ9W1V&#10;oLbclrLJQuIe2F6j5IDjfu+FbTdRVL0G+ZWT7N+MjBhVRoDz0q9QDtM+mPvHoUPsIdbgF/QgaASG&#10;ZmWbh17W2GCfBZ8/fdAA1t7ztABu24rew5txqm83zh3fh8ssv8698hkumY/t5t754FY87NyHl1p2&#10;4MG+zXhp70Y8pB4d2Ir7+zbg9p51uM3l7/WDO3GB5cfojXuo4wc24XzPHk4Su3C0YzP3whvR17IB&#10;Z7R0JrwX2N+lEy24cGI/+rp2o2oC978CmMc6VCsKns9wApxdVGg/L6v/+5Q/ugrF46ZiaM0OPL3v&#10;Awzo/jUG9P6OQP6B0HGlEn+UZMAKRgEcyuzjJOa5jfa5Hre0QKYcdt0n3TsH2DxwANaB9gnAIOa9&#10;C3tje7VSoCkdvHAMsgBLf3wU7KLltwBPAHbAEjFP9iqTjS+bJYM32HldTRJxG8p/kp3iNgmEdmMb&#10;t5PiuCQ71/eglRxcVwyiZOUMzZtRmXb96vJkBIzPSrEcyqQsgOReOQYsAc3zZaebSuASb015ew66&#10;w+vytJaBGkAcBP3qyyufJMD0MAOPfIPB6y+gcMYyeqKJXEKPw3DuVfUQKw3wCAzR09uhQw1ePc0d&#10;mpXFcn3MlIXyMaPRcbiZ3o7elftOwXvKPlLaiVM9u3CeS2qVXTzdipsXO3Ht5CF73bFtI70ovWzH&#10;klr00OMeXVqDk8tqcXrlIpxatQgnVi/CsaYl9MiN9MJL0bGlEb2EWl+WuHqqFRfY5hl62lNdO3CC&#10;3v4s+7vA9MVje3H5BCcTArxrRxNy8gq5eiC0WjUwHEqNyEl/oV+/MpJXOgYFApiT17D6Fgxq/SEG&#10;dP4Cqd7fGMCpGEzJIVTYS4AzvbGFlGwz63o9A5j3zTyuFO6XxXl/DFrKITYIef/MmzJ0KH15bJMA&#10;6zqALgON45P5qQBI8pM8DpfiDpPaVChovI1Q3v9jKdrE9eN4XK7j8SW5PLD2wYqr3OV1MuV9KewH&#10;m8B0ADO9L+P2m1FertBgoTxtoAZZWja8eAodKgfXZVAqLyiGzvc4nm+2lLUR54W4tRHKBaWDqTK1&#10;pXZ10zXja9AkM7n6YpnE2d+eqOr7rq2fY+iqkyiY3oDc0ROQoz1wfjFeyNaXGLLtTSx5YQ18PX1+&#10;hhqao49h8jEsOw9DaNO4fCHO0sueOXoAJ+kd5XXliS8Q6Kt6uHX+CC6fO2wvX1w5fQhnCWEfl8Dd&#10;W1aiY81iHF7GPXHDfBxZVI1DEve67csWop0gd65fhq6tK+0Nq7Mdzbh8kp6c++1rlNq6eGw/TtP7&#10;nu3eiYtH9zLNpTPDk717sKB2NlcOI+xdbi2ddfzywiPzCHBhkf0iR+6o0SgoH4tRBHj4kiMY1PYj&#10;A3hA76+o3xNILaUFrRQAdDm0Hve0g+t1FLqdlNwX3SvdB90fhga00iyPATbAeY8zZZ41/XFSGmSm&#10;HR4PbcnLcolAfO83tWIFr5qA6qKtvLpBbA/MVDejH4VJmyFP7ame8ujJ7aUOK3+CMvuMlcAmCB1E&#10;V5yn0EAM9qaMum4rfQ9UXugEvijtS11BJuAcSv8ckeClYljNjmmX0g5nYhP1xWNOv+wRxLZSvHjp&#10;J9pRf16fe+CBepB14k946sBHyGrsRdH0RfaD7vbFdn0LyTxwtn2UpGWnHmYNZvw5fRkgO4vLzyL7&#10;dUf9zvKokhK07t9o8J6gTtMTnie8l+h1BdrNy124fa0HNy524CI98pnuXTh1ZDuO79uIE81N6Nu+&#10;Gr36MgK9cs+m5QR7BdMr0bdjDUFfhxMHN5vnvXh0H66ePYSblzpw63InbrLtq1wun+vlCqBnJ5fW&#10;u+yz3zNHm7Fvd5M9fdax29KZAD9vAGchy96D1lPoUk5YArgSJWOnYsSyNjzV8WMuoQlvHz1wL5fQ&#10;vX/sD6rkIMdgxgC7ZOdLZ0/LxgBnvoEsG6ZtkuX9sYlVeaGuSfm8b/KyAtc9tYMteB1g2bl3TiDn&#10;mHXABIpD54B4mYMY58VlzDe4NabMWWWIdgar11e/Hhf8mjxCe+l20vF+8vpeT2HiMV0OYD9QIyk/&#10;82Mby2M6hjiGTDDF8H4vHUKlHSbJbhzlaYcslurF6UxbtmlveMVvdnm/1h/tvA9rQ59palD9DoN2&#10;v4mCFV0onlJr/9DbvtzO5aU+RhqSlZN+kKV9MKV9pNJaWutNJv1Sh34kbujIXMyrnoWejh043tNM&#10;D7zHHiBdImzXLrYbvHdvHcWL1/vsDapL3Cuf0auXLdy/ErTuHavQpafOhLdzcyN6dqzGUX3H175d&#10;tBmn23fg0vEDuEFgb3EyuHlZAHfg5gV6d31cdHQ34W02L3y6l3tjLqvnV0/HsOGaYEZi2EgeuyYg&#10;bgFGcFLKjgCWBy4cPQ4lE2diJAF+poMeuOfXSPX9jstn7XEFnq5V5F11zxwyh7kfvIpH9u6FzT6E&#10;oY30SojpWCpz2K1dpgWtf+R0THVC6GWZ4Jq97CiDPC0DTGAE4L4Xj8GJw7g8GcshL7O+2Wgcun0o&#10;dy8b2fUDXunIxry+4jaoY/gcQFeUn/6iwBPsJeXH0AsO83wMBbmF4eRiiCSBI8/ontZh0g3MBNLL&#10;M/My813WJkOVqy/l+RLMZ3W3NRv9iB0HUtev8NT2hyha0Y6iSTX0RBORUzLW3lAaoX/8FfbBgnbo&#10;yCyTvlZo3w3OSf9A+ojcAgzNy7XfzFqzajGOcjkriM9yD3pJy2Z6yzvXe3Hv1jHTXerOtV7c4HJa&#10;y9+T+gIE97bt21ehjfC20/O2E2i9lHG6dav9Usf1M4fx4tUePLh1HPdvHudE0JMG+PxhXObS/UJf&#10;swF8hgCf7N2JjfTk+UXFNrEM4/EP16SjvTshzuLWIMfewtJTaO6BSypQzK1D6bS5yFrWjmcOcw+s&#10;/W/3bwkxARZk9HQD5e0SOBVSBiblafOuSssmssuUTwIOs2Sgh7TBrXLGHWDB6vK0wl7VY9yBdYDl&#10;kQWQpD2y4A5L2uSBlUvwxBAGmPqFYQmeTrMdjbnYPpZs1K/a1nLalvChzI8p2D3REyd9BsXwJT9H&#10;E0OpMOyH01/AD3lWx20V50WKnzybbTgZB9OWsUoLlEiZS2DlKbSHFy7eMINN+boZujHMz/TQbuc3&#10;P6kvW9mE+l7ufTAcyH4HnfkrBySXhh0/xTMEuHjFERROnI/C8kkEuJKeqQT6NQ77KEkPfwzYbHuD&#10;SXtegavvCg/nHjgrr9CeWA+mty4tK8XObVz+CmJ6xXOnuAemB74VPPCDOyfw0osn8cr9M3j1wRk8&#10;vKNfjezA+b69ONGuh1HbcOzwVhxt22ZvdF0/ewR3Ce7Ld07i1Xtn8OjuaYP47o0e3LzC5fOZg7io&#10;p9yCt2srTnRuxf49azG2aizBzcHwrGxk8bjsARYB1sdf+gw4i6sHbQGyikrsIVbRmCqMnl6DnBWd&#10;ePrIl4SGe1/tf/UxEq/fQML0NCFICSpBEwBNp3l9Y1gTqFkWwx3qJGndD78/JtWlPK7QJg2Gx9QW&#10;4ybV+xsnFd5jpftkx3jykIvS/Q9jUg+vUoTIXrsUOAYhQ/OQVAK6xq3nM1TcQTIIVU5ZnG1r3Cfp&#10;SF7H28uEMZYdS6Qn2Uj9YLROwwEYmJFYngCc2AdbwWsHzdCX1AoNXF7IBEymBafVC/UdPC8326hO&#10;DF8MYJKm4rox9LrRPqN7vbhMsm8epfP07vPAE3q6Si9z5Bs8u+0BCpa0oGDCHBRWTEZOqf4jv37Q&#10;vdR+O+r5YfS6AjiX8HLvq5+kGSlos3K5pM7GyBw9zNIPxeUjm/mzZ0/BnuZV6DiyBcfpDS+cbsGV&#10;C224Ta8pgAWh4H394VnTS7eP4jb3s1oeS9fOHrZ97h2Ce//mUTx68RReYZ3X7utfuOgH9OjBr3fh&#10;+sXD3E/v5/53N463E/ojG3BozxrMmTWFnlfLZu51Ca88rt7Ashc5bPLJw8iCfORyf5wzqgx5ZWNR&#10;VFmFMdO4hWg8jEEtHxq8qaN/Tn8W3Et1c7LronoFIK+jrnfyERLjkq6zQlv2Kk47L5OdARpsJN0f&#10;B1b58p42GVB+72wyYL5Ly2YDlFIY57k39afYPrak84RXAEvho5xkqZoJoMsBN7DYpsZyMq4fy56x&#10;OHwOYlI35HmbcTwz7XXictdjj8lObSZR5zqxkB8BnByg8hW3g34s/b+c9G8p8yLZSxK82Aaj0uEE&#10;FVpfQUoLQoWxrYHNUDfMQGU8E0B7UKE+VDfUMRjdPtjG9eOlmKQHVsy3bx7pGzbHOUAFcOuXeGH7&#10;PRQt3ouCqln2b0X1hX79NwYBrF9vHEJPJkD1D8H0czTyvlkF3Pvm5tgDLu2LR+jbPfRsufklqKqq&#10;QuPSauzezuVw6wYc79ppHyXZXphQ3rt+FPfpjV+6o5+l1b8/6TSAb3FvrGW1njBLt7nXvcultuse&#10;98/3buhXMLu599UT6Bacofc92r4NbQfW4cDOlWiom40iLp31kom870ger710QngVZnNLkMWJJisA&#10;nFtSjjw9gR47CWOmV6NkyR48t/ste5FjQA+B7eFEJ/h6CLHSBqcAFLgEWNc5kfJUrjDO530wGENc&#10;ZbJJ8iTeF8Fo0Ov+yY42Vpf31EGVYm9rk4nuO+OSL6PtnjNMnAVD3yMHeE0OnCDxOPX9lz1YT2w4&#10;H5ZOh/Luj+20/eTE8CQY1Z7KFPfyTBtPR8di6ceAqlMZMXSg+4VeFuwVNygDtPZLjlQEtH7ZMf3T&#10;rJQuVuyBQ90Evsxyh1HQxcDFcSkGWPB7udJsR0+crQ1JYHs92RngGghpyQMP4vJ50NFfY8DBzzF0&#10;6x0UL9qFvKrp9iKH/it/GuAS88DytFl5RfS66d/HEry5+hIA9756H/q5ISPo2bIwgl5PP3hXNX4c&#10;QZqODatr0LylAYf2NqGvYwfOHuee+HSrwXnjoj4GOoQrXAJfohfVRz8XevfibPdunO5sxjmGl49x&#10;+a2fmD11CNe4B9ZyWh766ulDuMSlueDtObwZB5tXonlzA1Zy0phQxeU/9+Mv2J49O/3FhQCwPbwS&#10;wPnc+xboX6sEgOmBR1VNRcXMuRjdsB1Ddr1KWDm5dXEJLYAFm55ESwYuJe9rwAYoBaGur0IDWF9D&#10;ZNqWv1ruhntm9Wkjub1Jcd4nAzbctwB2Sh41hliQytO6B04AZr4/qVYbuv8+oZs0RjS+taQOYGQC&#10;FPKSh0du1w9cxdmueDCoM+p7HY/7cpx67PUjqUzHYbYZx+PlBqd9+yfIgVZ+HI8VA+zACR5BpzAB&#10;WGleLFumUm4f11No3lYKccHncV7g5HujBmw6L0nHeWavNKV40r7s2H/wtulBIDFtAyM9WPQjbU9z&#10;Cf103y8xYM/7GLb5OooX7iDAs5BLgHNK6YE5sHNKyjCcy2Ptc3O4V9SvUw7RnreQA18/Q5NfZPvj&#10;Z7W3JDB6TTGb9lXjx2BhzSQ0rZiLLU112LFhCfbSG3ccpDfu3GGvWV4QsEcF7C6c7dzJvS/3r4e3&#10;4MQhLrtbt9gP451p24FzHc32EOvSUUG+H+cJ+emuZi6Zt6GDXnf/tmXY2bQAm1fN56QxA+PZd44A&#10;1q9uDB+GoVwhGMBcQo+gNxbA2YRX+9+8USXILx2NfHrgkolTUDmnBpWLN2P4zvvpj5EEbPfvDGKT&#10;fZwUls0KTX9NgypgDF7KltnapvAeqEx5CnUPZaP6CpP7IyntCraSgch2BGUMsHta98r+kMryVR7u&#10;v2RjRmOXNg6KoPC0A6ZQ7ViaoYlx+9xXSuenl8xsT4yYU1MY2kzEPDkqD30pHdt9r84TRJv0U2gH&#10;1PexBinDAK9/yd68rNvYwTFuS2TK4KM0y9kymHkOsQOsJ7uKx+BK7j0jGO33lgSt3ahw0+xiM0/9&#10;uEc30JmOb0rUTlqKs2/1r5/IcY+rweHLLOUJ4GN/xFPHf4tB3d8h1fwmhq8/j4L5G5FbNQe5XELn&#10;6Yvtoyvt/+eOzEn/ALqe1uqBlj4bth97J9wCWB/RPKvXLIcRFu6Hc7i/nDJpHOqqJ2H10tnYtn4R&#10;dmxswM4Ni7CHXvIQvWXXvnXoO7iJsG7FyVaCe3ALjrVswLGDG+3bR/o+79H9G9M/i0OY9a2kM+0E&#10;nxLg+sG8QztWYNeGemxfW4sdTbXYvHo+li6cgUnsO1ffohqqVz+fJ7jprw/acprbgDTAeoWyCAU8&#10;h6KyCnuJo2zSFIybXYuxC9dhxLabGND2E0LLbYZknwUTVu2FtYxW6B65Jw3x42stuIMcTve4gtTl&#10;95ChPQjzvKjs8cdLqhPuYSxbbgcJXMGnUEtwX0YnYjpAbvtggSFQpRhk1VNa4Gn8JiA99pwp85Ls&#10;xxkxsDNhVHu0cQ4C5OaBVZ7paTPl5aHPNMAOpDXMAzX4dADhgDKXxpkAS/JuUpKnE2bodl5mXpny&#10;tIHPML6oujkOoNKZHtjhNZB54b1c8pttbSmtG0/ZJCKFtOySAZSe+Qce/QMG9nH53PY1ntr5KrKb&#10;TiB/zhpkj5+N3LHTCO9E5FeMJcAV9rBKS2n9I2wBLOVy4Ot/6+r/JWlP/NzQoemXPQhJfmEB5s2c&#10;hOX1M7GyYTZ2rG/A3s3LsH/LUuzbxDhBPkCg9VOzbTtWorN5Nbp3N6Frt8LV6Gpeg66d6bB791r0&#10;7iXsBFavUHbvWoMj2xpxYP1i7Fq7AM1NC7Fr/ULs3shJYl0dGtnf1KkTkF/AlcGQF6jnbWUwkkvn&#10;kVo6S4TYn0AbwOV6Aj0eoydPQxU98NjalcjfdAFPHfmagApeQSwPTGjlcQ3eIMGsB1uCmNc1/URa&#10;15rX2bwsr70BSCWApu+H2ereKd9Bd1uXj5HEhvc5U3pYJhmwHB/mgRlX+37/JR2XeWZtt9JL6PRe&#10;NQJGcdXXUrsfYIqr3OV5tBU/0TeJrE2DVHYsp9Lfb5d9WLpLSdvUk9Lel+cly2J2aEuABFJ5Xhnp&#10;oOkVmZc8oHIbASiZl9MF4cVQaHDSzuPu+RTar/kztHqK0868qNJsMwI1ATMG2KWLr7xM2Q1imd1c&#10;iQNGx2WeV2GQ4rp5ti/joNOT1b7fEeJfI3X4Szy99R6K1vShcM4qZNED542dibwxE1FYOQ6FFZX2&#10;nwvyyumJA8B6uaOgXF6rAvlcZg+nx9WvXDxPTzeE++DCUUVYMH8a1q1YgDXLqrGtaREObltBLUfr&#10;znS4b+Ni7F5bh70EcN+6egPywHr9NOwitDB+iEvuQxulpTi8Ka2WDQ3YT2++T3WaWGfDYrTQZv/m&#10;Jdi3ZQl2bVqMNcvnYxoB1i+F6HvLLwwbTK+bfhI9Qt6Xx59DyQPnjio2gIvLK1FcWYXRU2Zhwtx6&#10;TFiwHOUbjmFI2xcEMyyfu7kX7pYXDhA7yF3M6yTA3Yx3M08ga/ksb20gR9feAOY9U1y2CmO4HGC/&#10;n77MdglKB1ahYDwmMW4PvYIcQBsjoU0bRxpPKqPiryUSRnsN08G0urQxjyoFPsyZiQvVE4gMtVI1&#10;SFUmG9o7jMoLAD/20sFGoZ7ZeD2Xg+vpOJ7icjl5x9kalNS4d6DGGHcJYIOYcoAlgZoAG6UFi0BV&#10;3EIqLlfosJvXZh8C9h/BqrTvc305HJe7N1decsM1KBh3kP2pqA8C8wx/wqC+36YBPvQZntt0G8Ur&#10;O1AggCfOR964mcgnwMVjq1A8ZhyX0+X0xmMwnFDooZWW04W27KwwD6x3ofVFgWfphbWcLi4pxuL6&#10;2dhKCDeuqsO2tQvRsqMRR/asptbg8K5VaOV+WBDvIcTNq2qwa7V+85lifC/DA/Su+9bUYj/3z/sY&#10;37tmgf3qpIAXuIe3LseR7StwmMtoTQgH2f7ebUuxetm8AHAxl89c0nNVkJVNeOWB9f1fTjY5+QXI&#10;43aggCuIIm4RRo3m/nfsBFRMnYuq6npMrl2GMWs7MKL1fYLGfbAgFsBhyWxPpAWoPaGWF85UANmh&#10;FKg2efr1Z2jLbsYFlWysTPYehjwLQ30DXPaUlswGtMopC1XG8eR74n5jiqE5DUp7YYEqOEK6H8C+&#10;lzaw08td89YOlIn2AtDGN49D45n59o60tZ22tafTstPq0UGUbPLw4wh5Ub20MvKSlzcc3BhWiXkG&#10;eQyyQcyDdHgtHg7YgXRA3eMZwCHPTtDjGWJde3KcLItlx9A8eAiVtqW30ix3Ke3La6UdUFsiR7Kb&#10;z8GSlDHs+wMG9fwaA3t+hkEtH2DwppsoXtON/Oo1GDmxlgDPQMGYSSirmoKScVXIH13BJfVo+3K/&#10;ltP6n7qFevDDwa+v4g3nslSfBWsJPTRrJMrLSrC8YR52bl7K5fNiNNNb6kHTIYLbvnctOvY2oX33&#10;GhwixAfpWeVVBeYuArp7dU0At5ZwV1M12L2GUAvkdfTkm5YQ3mVcdq9Cxy5OCAy1F5Zn37O1AauW&#10;zsHM6ZNQNKrEHqhp7yt4paxs7s/1OXV+IQEusb1vCbcJpZykSsZNxJjp8wjwQgLciMoVLcjZ/ypS&#10;XT8lbFxCy/uGh1j2ZlayDxawDrJCSp8Xu4d1EF12L5hnXjqj3OyjeOa3nFRmkzPvt+1xWVfSPfZ8&#10;98zmnZl2G8k9sz/M8tAlmBUKFo1JjzNMA06QErAZt7HL/lwGqvLTdcxe9WziYFkMsCuyTfrIlJVT&#10;/WCNRUgHRg+xBioUxO6BDVheDA8NUF0QXjSPx2kH2dME2H621Twm8/RvOsxOUl4k88rB1uwVKk3p&#10;ZvvNMCC5jzL42b5uHm+i/af9ft6Xg8AVln4pAvxU768xqOtbPL33TQzZeBUFq3uRV70OOVMWIH/8&#10;TBSOnYLyidNQOn4SAR6DHHorPYEeof0wB38BAS7gsjqvtJR5eQQ3216cGEGAx1WWYzWXsru4591N&#10;4HbTYx7YzuVz80oDV7/SoYdQHYybByXotjTmUlqg7l1bS69by3A+04xzb6sfq9NP5hzZuRztzSvs&#10;lze696zlvnkt2gny4Z0r2ReX0PTAs2dw4ikptc9/Ba5DnJ2bm14+C2CuHIq59y3jNmH0uAmcrCaj&#10;cjo98PxFmESAq5Y3o3DnTTzb/g2XycED29Po9MdK/QC2B1kBXIW+J3YvmwAZpHunUNB7WQyp7nOc&#10;54Ar3+6r4rzvBizjCaAaAyGM4zb5K65xxHFNJd8nFpAOsoFGCXSJNonX/R5wQUkbtDeAvSzU8yWx&#10;vLrqK63Pl/0LDSrzUHVsya7Q81xMp2HkCZknpfdzT8u09r1JeQxtnN/P04ZQnlR5sRxel/JUX3FB&#10;JYBtxmS+3QxJcUo3Jb748Q1xW6+nmdfruq21G+RLL4UmgfwnA/hpAvw0AX52z2sYvvEyAe5C3vz1&#10;BLgO+VWzMGr8NIyePB2l9ML5o7kP5l5RAA/X7ygTjkJ6Zd8Dyyvroya9yJGTk4tJ48dg/Qp6zq3c&#10;mxI6/bh7CwFu270aHXua0En17F2HHoLcTggPyxPLhrAf4B54/3ouk9fX0dsupBahdXP6x+ra6WU7&#10;d+vnc1aja68eeK21h1/67SwBvIcAr+Wee+7MqSjjhKMnznpgZctnwqyn43o6nVPALQCPexTPq7xy&#10;PConTMYYnuv4WdUYT4AnVC/BpMWbULz+OAZzhTKok1uNrt8QOL3YEcGrCdHCALLlO7y83rEHFYAG&#10;MPP83tk+OSqP762Ph7i+8g1g3mvzwGFMZI4TGweyC3U8bQ+2OJ4Fp4CSt3SAJcHt8MrW9rn/KYFd&#10;HtJ+eyuk0/C61EbIY7lsk9/o4jI6WaI7xAojWyvzNr195atdzzMQYxFOQZzA60ogDqHHfTls3pQX&#10;xNPJXpd5ST5Dh1dpXXhbOoc6Zqt8XWTeIL/gdqE5ofAm2Y+Bx/reDQl1BKZDa8tk3XBJgyXEbbBp&#10;+fcn7n3/aAA/0/ljAvwqRmy+gsI1PfTATcilBy6smolR46agbMJUjBo7EfnlBHiU/tG3/odQCWEe&#10;jaKKSoM3n/n6Urz+a78eEhUS8JkTx2Pj6jrs4Z503/Zltv/VHrWd+9+ufU2Eby0BZqgfriOE+kG6&#10;9p2r0iBvWUKQF+MQwyPbG9C2g16X7XQSUHtKTc9rAJvW2I/fqf6RHfTAmxdhTeNczJ81GRXl5eZt&#10;3QsLZNv/EuBc7uGLuIIoI7xjqiZh3JTpqJoxGxPn1WLCggaMn7cEE+vWoXzlITy3+R4GHfkOAzt+&#10;QYj1/WDthXkt5T37QRzCxDMrTQk+geuh5wnIBEzeRw/tfoZ8s6G9e3PVtTGge8/xEHtg2caTfzw+&#10;kvHj9TR+CYUvp4NXTpa6DnQEj3/c1B9glbOOZJ+SKC8tAzgG0zxqkNIZfaRtWRb1mQ6Zpuyhc7Jk&#10;ztzjOqieF4PrNgIuttNeWHHleX4/gKUQd+Bll+TLlhdX+Ql44WZI/sG/4n4DLO5pj1NePxNivYx/&#10;TAOKXkNvFGkZ2EeIe39HgH+Fpzt/hGf3voaRWy6jeFUHCvRzOlMF8CwUj52M0nGTA8BcQnPJqafQ&#10;WkrnlVbS+45BbnGZLUW1J7ZXEwlIOffENZMnYuvaRdhDePdzydtKr3lE3pfw9RxoQm/Lehw7uB59&#10;WkrLIxPATv1qJZfYR3YsI7DL0E6Y2wlvx05J/zp0FaFfi17Wt+VzUNe+tfTsa9DKpfiuTfXYsKIa&#10;9XOnYZz27VwZyAsLYvvsl8eYV8Dlc36x7X+1dB47aSrGT5uBSXPmYWrNQkyoXYTKuYtRWbMao5ft&#10;wZCVp/DUrh/wWv0MA/QrleaJCZKeOtueWLBGALsEMiFP6VtCtlymDOQAor3soVD3SveMMoipBOwo&#10;LVvVt3zdc0plCmNvrnSmOF7s82QTx45C95wOsnllhjFAEVwGmJdLLLc3D+2pdOAm8aLMszAo2JtH&#10;lfdVniaRfn1mgG2rA5b7BCElMMbgOVQezyxzewfO4fM6+sdgiZgWkPHSOfbCktLJHjjYCTrfp/qN&#10;tBtLm/hGCEoHNhPWRGpDT0oFLgebnqJ2Uh2/5uDjElAepJv73+5fcGlID8w9cM7mSyhdfgAFs5aj&#10;aEY9iibORhE9cCn3hUXcI+aVjea+twwjuffNLeWyWb/gyDBL3ngUASa0WdpbavnM/fKSqVPQvLoe&#10;Bwhiyw4ufQle+uEVl7z7m9B3cANOHNqE462b7KUNLac7mrmP1TKZIOo/K7RvU7icYDcSXnpfA3gN&#10;AebSm9D2qh3G+w6k99ICWE+1d65YgOVzCOSYMSjkikGe15bPBNiePnP5LIC1/x0zcTLGTZ1G7zsL&#10;02sWYEZtPfe/i1E2oxaFMxku3o5cfTNpzSU8deATDOz6uf37mfRnwgIqE9igJE/bFd4j87yUgekh&#10;8xV3CB1W3VOVS3G+jwkH+x+VmYfVGAlyW0kTf/LQKYBiHpfguAdOAArwSQ6z53tcgHl79nEQy5L9&#10;q4BknqCmrX0bKvl8OJSpDd93W1tMe/vWN/OSCYKhgZh8JKSOA1Qu5TmwDrDkeYLOxDwLeXH0f3Wl&#10;8D900stiXSyVBclWbTusnuflCYiKM1+hbkictpugkJJtpudN8v5ib1kNOkZQO36JAW1c9unhi71J&#10;JA/8ew6q32FQz8/xVMc3eGHfm8jbdAHly/ajaPZylM1ZirKp1fZecCmXl4WVY83bZhVqCa3lswAm&#10;1AwTgOmB5eFysnMwo2IsVk6dil2NtWjZugwHbe9L70p4uwhdDPCJ1s3JW1d6GKUXNNq5FO7YHsRl&#10;s9RJz9zZrN+FXpmAe5ReXFK6S/8ITR8pbeCeu7Eea+fOwczxVfaFBn9xQwDnFhJeApzPJX9pxTjC&#10;Ox0TCO8Uet8Z8xdgKpfQk6rrUDalGoUTF6C4ZjPyV/bh2VXnMGDtbQw8+AUGtX2LQVpOx3thB9ee&#10;VEcQZwLsEDtsCZC8bw6mpHgsqxOlZeMrMslslM+48r83bkK+y55OCxwB5IrBjOQQ9wPLxTYk44Gy&#10;cgFMLyuvLYgNZHpxhrafdojt4Rbtva6tUtlW0rfaV3vpPuz78wmIUgJtkOLKdy/9vWW26vCCSAYu&#10;L6r91/Yg/TyrletiqZyhHZzCKC8Aa98I8rIYTLs5yovzI7ldvzpeT/oLBlEDe+hxW79Dqvs39iaR&#10;fZZpv674Bww6qlcoCXDbVxiy7w3kbTyHMfTAJfNWYcz8RlTQAxWPn4ZR4yfbCw4Fo8ciq6jcIM4Z&#10;xaVpKZfP3AfrwVYu98A5BCI7l3vL3FzMqhiDtQR4W+1s7F27GIe5t22nx2y3B0/696BcOh/caO88&#10;678nHDu4mRDqv/ivsz2uPG0bQW7bSu+7U78RnQa4a5f+U+Ea9LUQYILbR3CP6nXM5rU4qp/i0e9q&#10;rVuKA/rJ2XmzMXdCFQq5XLa9ryYXrhBs+ax3uCk9fZ40nfDOmotpc6oxY14NJjI+ftY8lHMFMkov&#10;tExdgpxlXXhh432kGq9iQNOLGNjyBa/bT5Hq5ORoL3kQVgJmnw13a+XDiTxaTqe/BKEn/8EmgTbI&#10;QctMJ+BS8vZez+u693ZgNTn0qx/q2jiiTaKQFiwCJFlaM+1xAz3E4+VwAlaAK/HmwdaZsqWvP5wi&#10;wN52aGfQhX9Ll1mbLFNfrhhinyBcCYwJvIzHy+pYcb57YUHqwDrAyfKZOq10KHePqH4cVAM/SPA5&#10;0AnIrKN8g5v9OaQ+KHRTPM+gVZ6LaVuCc9Bo33v4JwT4W958faOGMNsSWp5Yrwb+GgM7OAjbvsHg&#10;fW+hYMNplDc0o2TuSoxdsBKVs+tQRICLx0/hXniifdE9S0voAnrbYgFckfa8JeX2dUO93DEitxD5&#10;+fmYP6YSGwjwlpnT7f8etW1diZ79hJMQ638ldRK6Hr3nTHhd6f/kTxvbC6+0pXM798+dO9PL527C&#10;r4+MevYRYO6BBW8fPfbRnWtwbOtqnNi4EsebluPIkgXYNXcm1k6bgtlcQhdxyWzeVw+vCHB+oQAu&#10;4pK/BBXjJ2DqzDmYMXc+pjCcMmMOqmbOQiX3wyXjp6Jo7FTkVU7DiNkbkLX5Ll7Y8TpSK25gwOqX&#10;kTr4FVcvv8DATu2HOTkKHj3Ukgfu0/Xn/dH9ouwzY+UZUIwL7Bji2DPGMDvACm1/q3yVBxuvr7Eg&#10;uxhgtRXXc8VbMoNMY5pyL+gw2rgMeWYjW8HmYtrKg73xxFCMaIxb+7RLAFa+bFiPYCZ7ap8cHFiD&#10;lmmX2bOuA9zvo6J/BHCcZtzqOPCJt+VBmvdleJoHm+Tzgmk5fZyKvaQrhtfLzdtGeSHfvnrmgCtP&#10;N183yO3dNgwUA9gGBwdRF/e8e78kwD9OA0wvbA+xJNsDa2n9Ewxs/zGG7H0DZZtOonzxNpTOX42q&#10;RWswoaYBpZNnoXzSDGoaB/QkjCTAQ/OKbQltD7DkeemB9WR6CCHR+9CFBKWOS+gtk6dix4wZ2DFn&#10;Jo6sXIReekjzsISwaw+X0YJY7zYf2EAgg/cVvARS/xNYD7A6d+plDS6bm1elPzrS/nfPGhzlcly/&#10;DX1c4G5aiRNrl+PY0kVor5mH/dOmYvekyVg3YRJmcpIp0r5cH21xZaDfv8ov4iTDZbUevFWMm4Bp&#10;9LizuHSWJ66aMh1juaSunMLz5aRVUDERuWXjMbRyHkYs6cLwXW/jmT3vYtDKB4T4Ib3wjwgwtyed&#10;nBgFrj0kDEto/zzYl9J2X3iPLFRacd2vcN9iMKXY2youqdwgDOoHe7BR6PkJtKHc6/hE4fAp3Q/G&#10;kEcvnX7wpTLZkAOX8q1eaM8lnlQmDy+Atf/VE2TlGaxByT6Z5SGefjHEwQ0gO8AOsYHrgApIC3kQ&#10;iYcN8UzJOwok87KU73sNYoYGL23s35RQ9iApXDCH0+MOpMpNjNNzphxM96h2kdl3qG//Id7ajKS0&#10;3TzWZzjQPoP8Xfq/yjd/ggG7P7P/uDCQEA+Up9BTaIX6veMj3+GZ9m+Qu/cRKjd0o2LxFpQvaMI4&#10;AVy7BKOnz0PlzHkYP3seKqbMQD73jEPz0wAXllcif1S5fb1QP2inb/kMGzESBdwD17Fs88Qp2DF9&#10;OnbNmomWBdXo4dK2hxB36EsKhLhX8AY99ryrgwTyKnQz3mVpwqs98I5G9O1YgeNs5+SW1TjdtALH&#10;lixE57w5ODxtGloI7sEJU9AyYSrWE86pxWUo5MSSy2PKy+P+tyAfBQS4gPt2vUVWyf391FlpD2zw&#10;8pjHcuIZO3kaSisn2NcLs0sqMaKE5z1lCYasPIsX9ryPZ/Z/YJ44teERUu1c5dATD+jgBNnJ1Y2B&#10;y3un96NdyX44hAJYNvYQjDLvGUK/vzYh694qrvHxhLhk9mFceH2DT3mU2aTD9LedQr7bOWwxhEl9&#10;t1Ee7ezXLymBmQAcycYr8/2ptiSgJQOaaXldhrY3du/sT66tXdXxtOJSgFjtGIzuXZXh0FqaZQLV&#10;PLM6jPIp/QuU9GuUPDGBLO+r5bJA9iW0e1+HOAGNdh73tN2Mx3a2J+7njRVG9ZSWBKzNtIqzrt1s&#10;Ldv+jIHyvoJVe7RNb2LAutcwqP07PM28QfLC+oE2eueBymv/KQYT4ILd91C59gjGLNyIitpVXEI3&#10;onJuHcqnzeVeeI59tFLFfeEYQjyS0GaN0ndn9XtZpcjWf7anlxs6XF+Yz0YRgakrG4OthKN56jTs&#10;njkTBwhYe8MCQrwMXVtWEGJ6VFsONxFgeuK968ILGel/Zqa9rn6dspueWPDqqXTPVsK7aTmOb1qB&#10;UxtW4PSqpeitrcaRqVNwZOJEtLG/IwSwjfAeqJqKtRVVmMpjKya8+Tm5XNrr6TO9b/Eo5JeU2Asc&#10;4yZN5d6X+9/Zc+2zYHuZg6qcONk+H87T595FpRiWzy0C9/1DJzdg5IpzeKHlIzzb/AOkGi5j4J4P&#10;eT1/ztUM1flbAiuII3gFNKG1ZbTgDVI6WVL7PU0eQlGWFykG18HMjGfKx0vclvpTW4ItEz4PaW/v&#10;H/ixuAe0ZXSAygCmDFjFQzvmrWUbQHQP6pOEtyFwY1DNs6tdSul+YpntiymH0eQgG8RM+x5VS2L/&#10;jNcU27MsAZgXwr2vPDH3nrb/ZBv2U62JJ6YcRMX1bSCLM083zryxl4eQSgP9OC/eVz0Gl1K5ZvWj&#10;f6QH/i2e6ia829/BgDX3CTD3axxkgw7/mND+jHb0zD0/Z/wbPMXl87OHvkDh9qsYt2wHxlY3omLu&#10;ElTOW0xwqzF62jyUTZ6BCbOrMXluLcZOmcVlpbzSaBSMHmdPoLP0i5XZefZPs4cS4IKROZhPyHdy&#10;73xg0nTs5ZK0ZfYstC2Yj84ldehdu8R+MlYfE3WErxFKegKtPa5eyOgUwNtX2U/KdhLeji2Edf0y&#10;nFhDrVyCY4sWoHvmDHRMmoSOqir0VE1E7/jJ6GafbeO4hB43GStKKzEtrwgl2dnI5/I5Xw+vCoqR&#10;X1qGURWjUTpmLMZPnk7vOw+TuNQXsOVjqwzkivET7SOmfE5Q+skdbRuGcY+fTYiHT6YnXnUaQ3e/&#10;iWc28/o23ceggz/EwEM/RqrtO0LMrUkCMuH1pbR53nDPFOd97wewwDHoGDpIDp2BJ1vKbWKg43KT&#10;0rKjYjDNVvUopc1LCpxQninZayw6pL4PNVaYNmAVRnUUjyE2+Jj2PnxCMM8bvK88ry/N9R63jsu8&#10;veoyjEE3AM+yMQfR4ONFFID22SzzBLB7VINUok2c555WodKM2/8Xcu/rClCn45RsXMoTgH5RLU4F&#10;gO1k7eIwrnLdEMHqdq4AsN6w0pfOB3US4C2vI7XmAZ7aSZA3voIB295GShB3/IzhtxjQ8hVSB7/G&#10;s/s+RMG64/S8q1E8rQ6jptWiYmYNRk+ZjXLugYsJQymXpWOnzcboCdMwauwE5HBvqS+/2y9WEgz9&#10;0N3g8A/DcrkPnsWBv23sZLSOn479rNMydQba6em6CHEPPXHfysXoblqKzo3c425pRPuW5WiT6GXb&#10;t2upTO/LUD/q3rVhKbrWNqBvxWIca1iIHnrzjilT0EXIerhPPUodHzsJRysno6dyCg6PnYLtYyZg&#10;GZf5U/OLUEqAC7h8LtDDK6b11lgJ4S0fOx4TphHgefO4fJ5qL3Wk34uuMpC1xNY+OYt1B+cVYnCu&#10;tgqjkFdehezpjRjWeBTDttzD02uu46kdb+Cp1h8hdeBHGHCYEHfoM3etduSBgxzg4IGTtB58OVD+&#10;MZFN1ASc6ZS+ZeQPyBT2A5VKxkW6zvc8stmonPlWFuwNJgEicCLAvEzyY0lglW2IW/2onvcX58te&#10;df8RwAngDCn7ySAH2SUbB1gacIadnGUjgldPjM3bqkF1xHgidmgzDe0MUuoEL2IMewaoqSTOGdc+&#10;rmEoz2knwDZjMA062pqiuC4wy20/LBt5YNVX3G+UbBL7dB39aqJ9LqmZn55g0LY3MLDhLAZxyffs&#10;4mN4emE3nm66iue3P8LArS9z0L3CZeBrGL7hKvLqdiB/aj1yq+Yij9CVTKTo0UrGTaHHHW/etpTp&#10;MkJZPGY897/jUFA21n5OJ5t74iEjcvDCMH3rJ8e+NF/FPfFa1ttXRXjHT0MrIT4yaRraZ8xEZ/Vc&#10;9NbXondZPbpXNqBzTQPa9VHTmkU4sq4BHZuXo3sb4d3cSMiXoJewH5Ut99FtM6bjEJfL7eMnENYJ&#10;hDYN7/HKSegdMxmdBPgg45tGj0VDcTmmEdgyLp8L8vPTHpjpAq4eSnkOpZVjCfA0LqHncOk80cAW&#10;sEVc/uvbSZa2/X0RhhDiEfTCI/LLuPog6JwsCuc0oXxFF6oajyB77Vk8te9TDDj4UwIc1K6n/mE5&#10;rfuiexXDK6/sebqHDoGDqT2x7ZEVD/KPkhxKt1fo4CpUW/aQLLShN8ASO8rGoqQxT0gsHuSgSdYH&#10;6zmQkrcvGZxBZk9bhdaG8gQh4/0AZigv7gDbpBBk9mmY016YaQfY7QecYSeC2EHWSx16w0P7YQfW&#10;ZQ+0GNqSmfVsuSwproNlXP9XV8AKVhPzbDnLMACYPMkTvJann08JJ9zvxjJuQFIOu7UT4pZOL71s&#10;+eUXzNphfT2g6vwdl3Lf4umdb+OFeXvx3KTleGHySoyctgZZs9Yja84WDJ+9DdlztyN/3lbkTF+B&#10;keOrMbJiGrLLJyK3fDzyRxNaethCxv3z3kJCIXjzyjmAxxBgeisNeP1foRf0I+8jRmJkVi4BHonR&#10;3Hcu4kDfSu+9h4AdpFc8pHA8NWkyvfEs9NQR4oZ6dC2rQ/vyBWhrrEPb6kXoaGpA1/q01+1qXIiu&#10;xTXoqp2HI9Om4hCXy0e4AugkuL2ClhLEx8YoPgXt1P6KidhQVonFxWWYkltIgPNQzP1vQfj8d9To&#10;CvO+o0aP4RJ6MiZxKT56PM85AGzvdlM53D/r5RSFekU0V0vo/BKuOsps/186uRrTF25C44pmLFi+&#10;BxXbr2PQgS/sc/cBh/W2lh5q/RYpW0YHDyz5xCuAfWlN2fbI7qPuK+MK/dXLoJSByDKzDdL9V1qy&#10;pTNtHGbFXWrD7Q0qjUkBwzCGK2kvtOFjTHkWRnaSA6y8ON/apezhlcqUrzj7JMDJZ8A2geg4gpQW&#10;qAnQIS3bNMBs6Bwb0jLalsqU9rfxHljLZJX5Elvy5bO9rKE8QUa5V7alMvPt5BkKNnnPOMyMG4Ss&#10;K/kN1c01aNWWyinLC23ajWJasrTKZce0Znrbf/0cT+//BMNnbcSQURMxtGw6csZVo3D8XOSUT0ZW&#10;6SRklxLW0vGMV2F4SRVGjKrknrYCWXpIJTA5UHOo7CIuI+1tq/TPy+o3sQorxhBiealyW0ILYP3Q&#10;u71rzPio4SMxK6cQq+mlt1ZUYW/FBLSUT8ABTggHOAm0jJuAQ5MJ3OzZBJmALqpBx6L5aFtMLV1A&#10;oAn1klp0LKzGkepZaJ3GpfH4KnTQ63axrZ7RE9A7eiL6Kggu031juJymB24bQ4BZtpEA1xeWYCoB&#10;rhDE3PsWcaLR94NHjxvLPS49MCegygkTuHyejNGV47jfLbE9rz4f1oM5ezGF3jeH9fTLHdlsx6Dm&#10;9chj+2VVMzBj9lKsXLIB21ZuxLbG3WjccgUVLR/h6UM/w4Aj9MBtmlC1KtKTf91fwap7l4Y2Ubjv&#10;6c+Lg8zjUrRPCSR5Un1FUe9fu3flfU9+LysBlfmCLAYwAJx8ihFkD6o8z8ZikNKCzduRnfIc0n6g&#10;Rukn5ev47CGW8gmjHmAxrd/TsifRBrnsGUqC1L2vvyvt8BrAZ3kg9LwpA5hxQSlvnAAayeGNAXao&#10;fe+bxJmvWUaAJntcly4qL7wBr7JwonaxVM46dqFZ7orTfoEV1w33csuXjb5hpC8o/AEpvbDR82s8&#10;vfs9jJi0hMu/MgzOH4ORApYedmRh+jeeR3CAZjE+sqgcwwtKmR7FgVvM8iKmC7lcLLSvCOojopEF&#10;RciivZaTytevWOihzyg9idaX+XPz6aW0ROWg5xK6cPgITBiRjfq8EjSVjMF2Lrl3jxqLA0VjcbBk&#10;HA6UjUNLxTi0cq95ZPJUtM+ciW7uRbtrCHD1HByZPwdt82ahbSaXzPSSh7hk7hC4PP5eE6GljhLi&#10;ntFV6GFZ1+hJaKP2c1LayFXDIgI8k3vW8Tyv0QRPAJfwuMcR2gp64BLu48srK1FZNR7l+lqkvR9d&#10;hFyeg87FAM7TeRNe/XaWeWDaEHR574pxEzFjajVW1CzHvsWr0du4FufX7sT5TT3Ys+s+Zh/8FCMP&#10;E+Q23g/77F2g8v6Y1+U98wlbUFteuK8u2egHARjaaks2ycdSzA9LY9sj2wSusUCpro0LSmPM45oQ&#10;EqilUMdt/pFo1+8bcbG39cnDJfs4LRvzuLTTq5v2gCooAVVlj+ul4uWzpLgDLO+c9r409qWxP5FO&#10;9r0MY4hjJTB7yDybBFQnfPVPs417c8FpSwfaOKgGeSgzECl/Qi0lNzDcUIUOr990xa0N2uuJtl7n&#10;szesFNIDt/0MA9dcx7BRUzEkuxiDc7iXGzWOy9/xGFFYjqEcmMMEpgDmQNfvW+l7vvpXm8Ny8+wX&#10;J+1nZL+n9K9xFNAbC2A9DCooqzCvpbwieuzc7DwUjMjCOD2NzinCcvbRNGo0thSOxp6CMThQOBYt&#10;xYSZHv8g95sHuDRvIQxt3CN3z5iD7pmz0T6de+Yp9NBcbh/mkvkIvWonwe0qm0xNQHc5oS0L4nLf&#10;IGZ5R9kktDLczrzlxaMxt6gME3lMY+hZSwheaelojOUyvLyikkAzr2w0Ro8dg1GlJQS3IP2qJSHN&#10;yta3qtLAjiS8Ali/o5VNyAvZVunoSozR58yTZmDR7BrsqmnAicWrcHXZWtxvXIc3V23H6+uO4Py2&#10;i9iy9y3MavkSee2/SsNn32Di/VO8k2DbU2pBqYeQ4T4b7Azt97U0DijLo7y+JCiDp7b3rd0DC0yH&#10;1cYIJXuVx5BpvCqM84K9eX21wTw9wzFPb2OXdawey+P6sbwt2YsD8SDva3tuxg1gQilA7Th1XJRx&#10;ovYDxA5tHBq89gRaorHH3Ws6qP9/uv76z4pra9eH02Rbkh0P7tBKow10Ay104+4uwTWBJLgGd6eR&#10;Bhp3hyTEZctzzvf9r8Z7X6NqLAqenB/GZ5atWiXzmvcY0wpVdXC1zHoOdLalvyWNdV1o0rc5Ptep&#10;bQGlX5jOERcJsIDLS3FQU4tjuKHYF6Uz5i9bL90VNz0OgD32JYPgPusYxWHvVS+yD5pKfT9oZe9+&#10;pMwn14+ZF3GF31XmfE9AftRMaoOyKmM6oLTnypjzmS8NvveRYP7oE5+k7j3Ftf7ZFPoUS9GosW3p&#10;tdGdPWZsqTi5DZ/nVOHQQupboHh4gGLGka062jip/NQWHWx28w72abOOtqBlvtQ4XyArRZnbyq0W&#10;pEsKFB+XdLfPSmVFWpbLvEKQrpSb/3k7qXAbudE69nOp+Gop7ZeCea1+t14KvF7x71eyzwu72VzF&#10;xSOk/P2pyBJwBYK3fdt21l7Aduqs+FVpKxU6rdoIxg6K79vI+8CL0L0x0IE5rT9galyprw+R/CTt&#10;S81QRN17W3keneU9dC3uYtVde9iEvv3s88pBtqtyuB0eOMbODx1nt4eOtqfDJtmTUQuscfJq2z1n&#10;n01feMVKVj63t+jwwSR4aYGcB7yM0/Y8IYt37uos8/AoXfa8kKwTNwNaE4BTfghLgCDPKQ8CItt8&#10;u5bD2BcAZo1t7MsZ6xnz35JyPOrJdrZlzM+l7Q4dsHJcAKzU3WK5z3T44DiOj/9iPVxpb2LKgAzU&#10;DiTQRttuKHGA6rXMMtzdiId9nwCVK+DT4gBoqKy7zjo211ykhwjEuRLrNQtIMUrbMIfxtX0BbvaF&#10;UgIL4DfW/OI9q5JBCjrWazy/t48U/3adf9VKysZasw+b2zvv8RGy5IsKPuhemZKvLLh7jIsoA0j6&#10;MWMOszIqn1GJOa7e/vADFQJJRRUT1jEDZRIPtrVmgreFgGB2i9YCprUUvbXA7yRXul+LtjZe7vJ0&#10;udDz2yv+leouaCXVFbwLW6LGnW2xYF6UAr0AoHX8MimqgyuvAVixVVperfRLgbtGCrxRsG4t7Glf&#10;F5fZrpIy2y7bqLj0i+LutkAFwWh5G1VtO1lvXWNB69bWoa0UuG17uctSXKVMOYu1FsQtFQYwS0eM&#10;F2bIoX9LSfdJv2mOayqPBYAZMkntdHt5HkUdO1qv/AIbIu9hds++9oXUeMeAOjtZO8Ku1I61O3Xj&#10;7fnwSfbDqEn2x/Dp9tOYpXZ9xjpbs7De+qz4xv5BRRfeE26yw5y62jkVTt87RuHt32RK19N9SWXm&#10;y7zilWEY5wAKV2j2ad2bqbTtdZgFbaKwwCMDKD+v9jmg2he1yrnYmHUB5QByXMYcSO1HZX20kZb9&#10;+BRCV1fgTFWYdfZlpwjif32fjsHiOIfVAdYJsXCDHWJZFkYUOVxld5MJvnViP5512f8D4JwFuNxk&#10;pAFoQBvLpP7gM9sz5pUcelkR7/rLEdD/lPoWLXtm4+ZdsjXT99ruMcttdvc6ay0X9u333hXEH9g/&#10;3wfAjxzAD5RRgc9rWJU5ifNwn98n06afGuGrBe8JQo737wArruUD2W8x66SW35caM69UUyp/XIEF&#10;r6twe2srhe+oc5U3a2Pj2hXY7M4l3j67qrNc4M6l9plUc0W7Qlsh9V0pWyGol7boaEuk0otbdbJl&#10;Av1zbf+ytWCV4q5XvLuxU6lt1u+3FXS3r4t62m4Bu6ekt+0t7WN7u/R2iLd26WXruvS0xYXdbUKn&#10;LlbXocDK23SwojZtrXP7DtYOxVVhA7TAyiAH4GX2Sl+X18AXC5mxoxn3pudCz602+m0bKXVrxdDN&#10;+RCang2/adeqtRWqYOilQmFYfrEt6tLDtvXpb0f719qF6uF2Y+AoezxovH0zdLL9OHSK/T50kv13&#10;xDT77+i59mDaGlu5uNHyl36bFMqrlVeAlMI5APUmKKVh7oHJYj8W+SO2kcY2QOXcUfnlhb/yH2Dm&#10;IE7zWhbA2B9xs3uN5GOgwtimFOi88on1dD+pm/ZlAXb4OZbfpDAGxKHKcp29/79fR/obtueOC4Dd&#10;ABHT8iuVWLpoQeudMnLbMF1Uqryuwjkl1nYgz1VU6ViBm9y0DBhJ/xRiLB42lj78eKivWVLa8o0e&#10;/us/9revfrGSz7+3FQsb7NzUzfZg1EJ7UjfR7gwca0f61Fk/ubRvv/eevfP2O/aPt97yeZvfFXzM&#10;UNFUyuIdFVpKeZs19e/9foDJXQRidx+lQPRxBlg+EsanSd765z/9Cwz+ITPcyhYCQJC0kSvdrlOB&#10;dcSkwp0EQh+56GPkys4RwCsF3trCHra+qLutF8zrBPI6QbZWcOIGr5HifiV1/UoKvFaKvV4KulFK&#10;u11Ku1vKukeA7gXYkl62r0uZ7Re0B5UeFMAHUoh3yDYqLl1e3NMmCfhh+t/+irNLqbzq2MnaZwBm&#10;ih3uB+XNAazn4p8cRWWJ9amwatfef9NJ8X5hUYkVFBXK7W4vb0MqLLjz27e1UrnlgxWrLxPAu3tV&#10;2InyGrtUOcTu1Iy0h7Uj7fmg0fZiyFj7adhE+3XYZPv3iKn235HT7Jfxi61h5m4bu/iWvUP4o5i3&#10;iaBpQv7IQpoD+rX1bN7x/Qnwnk98m8wBluGyu9uuba8AnFkG1gy8eQHw64ACmK8DmbZlwc0dAx8C&#10;zntu/X+W52odoMqA0SFODYjZ7/GxjH3Zjh1xfBLP6gKA0lU0XWZ7uMy+X/vYL8XNQ6kDeADmDwJi&#10;B5kL1+958IDslVLcfGo8gCzIXsppPY1l/je0Wo+S1N0VqS7rvo3039Zs1U82d8kNuzL9a/t+7Kf2&#10;4/Ap9s2QyfZQ8F4dMMIulNXaYilVq08+EcBv29uC+O133km+UKAMynhYXEEqZj7AZcY1Vqb+UMcT&#10;87kpM/OxMnpY8VnOd9/9wN5655/2D53rXWV+vjH0kQBoKSDaCpSOnYusABMwRQKgXACPbtPJAf5M&#10;bu0GwbulqIdtL5ZJJVHTbYJ5u1Lsa7dutkO2U7Zbx+4VpAe69bHDXfvakW7lnh7tXm7HlZ7s2s9O&#10;dKuwY9oOxLt13OauvW2llHh6QamN6tzFBui6urZvb8UdBHBrYOzkADNDB/cEyADsbrLuxaffQYX1&#10;jJpru1d0dcp3gDvnFwriIivp0sWKFP8WFxTIVEAUFlptYRdbrsLjYO/+drZ/nV0eMMjuVg6zR1Uj&#10;7NuaUfaidoz9MHiC/Tx0ov08cqr9Nmqa/c+oGfbvMbPs2aS1tnJeg7VdITX2UIjKSL1nmpEA0+FM&#10;LfLA6wBH/mC7L7ON3yv10Cvze89jyoOudMpfAXIWYv4b+DkPedaVN+Dk97I41vNo/D41B1vgRVdK&#10;V1+Zx7Jsl6L6lDkpmKQOKsdg6fZQ7ZwCR4zrIOuPSbPbAmZXXP3YXW1dAPAGyGnNGmD7UENt8wos&#10;V1adh84dDrHWs4rrTUwyAM09dKU8DNb/JHW1XacH/4V+t5pS8Ter+PyZ7f30pH0/8XP79yjFVnLL&#10;XgybYo+lvrerRtvlfoOssVe1HSwpt7Ed8q3VR1JQqea777zrikzXRyqjvOLqY746SKXVJ66+Pukb&#10;FVxkZGXy9xUHAzbA8mX7t94WwG9RGEjN6T6pfcSNLaTEraXEnQRMZwFCb6zypq1slLyAefld7PP8&#10;UtsEoFLHPVLKvVJVVHNfaW9XU2yf4tkDUtlDXfraoZI+drS03I51F6AC9pRAPd2jn53qUWH1PfvZ&#10;2R4D7HyPKjvTrb9vPyo70Kuffd29r63uVmZzirrZuPwSG9ip0LpLRQspZFRgUXGFcX/+rSS6fwpc&#10;4mKamXCpgRmoUVnUN7+gyIEF4rYqDDqmatylpNi6ygC4snOhLS7pYQfK+lmDXOjL/Wrtdv/B9nDA&#10;EHsqd/pbqfH3taPtpyHj7GeUWAXu7wL495Gz7H9GT7V/jVlkh6cfst5LHlue107/Yk0Ecp67vil8&#10;GDAG1AFr5BfPT7K0kOeL/V6xFYKQg5tlWRY4lmOd3wT8Ok+uGSlUNnt8qDcp5udT6mImXgA5oOQc&#10;wBvNQlFJFbC62saxLGcs3OhEaVPLKW9mPbctgdQhD7c7aqwd7sS8PVnmgxccTLkx3t6r/Q6vzuXx&#10;Mdu0HMocD91BTY3t2X3xMHhAepgfr/zeZi65ZVdmfq2XrhevkvxnuWI/yC37bshEB/hO1Si70n+Q&#10;NfStshNSpQ35Xa22g1zHjz60j995395+VyAz+bqUFYCTgfhJE5K7z7JQJz7FSdyLC/22x7/vyw0X&#10;wFJy/4zKu+95H2iPG3WOFnKd29JkI3g76RwVzVvb+Hb5Nr9Tia2Wy7xVLjTuMG7vMeAUlMdlJ6Sg&#10;KOrxLn2kqgmsp5TWdwPUfgK1vzV0728Xeg6whl4D7GJZpV1SAYU19Ki0c7JTOuaI9u0W4F+Ultlc&#10;KfDkwlIboti0p+DMF5StBWpUXLna6hpxnVlmG0pLJVd7qTXgshzKC8BA21aFQXOFHxzfuVNHr8gq&#10;7NDB+krZ5+s/D+r/Lwjeq/3q7FbFIAf4SdUw+8YBHmM/Dh4rFR5nv0qJfxs+2X4bOV3wosQz7D+j&#10;59jFqVttwPKnglXv/3X1jNFNWRCxyEevbNc6EMZ6AO/nov5E+9cofzqIaX4jZd33kbJdMAfA5Ed3&#10;k2WhvgFw/CaOcZPACb5cBRnbAmA6cfiophRQV1ogfg3gLNyuwA6kLGANYHPgpgag4R5n1Rdjm9dA&#10;cx7WZa7AWgfUtDIrp7xeGmUstvEgsg8vgMXihfgD+rcVfP7Ctn5ab88nfWH/HjtXL3u6Xv4swTvN&#10;vh86yb4bNNaeDBxtd+S23ZACny8faEekVLsFzTK5kjWoo1Sn2fvv2ScCmD7LdFRo2orukK39W7nv&#10;f4zaJu4yavtPucwBMum77/F5Tqk43xvS/nff07FSMAD++BPgaGutm7exNh83s0JZTeuONkWx7KKO&#10;XWyNYtmvi3q5qwuwZwXkWQBVek5qek5Ker6rrLsUTDBekF3siQ2wRtnlnpXWKHAbBenVsiq70kvW&#10;UxBLhYH4jOyY9u0TQF+WdLe5nYttWlFXG1FQbL0dYMW0ApaZOVBg1BU3GYCpsEJxW6WKC7gYQANv&#10;KHBxSanUt7Mfj4K3atlC8X4r69CqlfXUOed2LLJD+v8rev43VIgC8IN+g+1p1XAH+Du50j/WjbZf&#10;B4+x34aOt9+HTrA/hk+y30ZMt1/1Lv8rt5pKrksztlrVYkH8mfKRu8up/Rm8YeFW57aRf9I8lD3O&#10;TdscNvIreVDLYQFkZjsAvtIOzDJ53Y8lv6bLsR4Ae00yEKdsYIAYrjMgO6BKw1UGYC8wXgMYcwUG&#10;1AD4FWC1TgUW+3JNTAGttrnFb7XNodVymIDlQpNhhHpIocIOKttkDqrMK7zS/QFrQEypp2N8YD4v&#10;Zc0f1nP1D3Z0br39OmGJSuqZcpvn2K8jZtovcpt/kvL+MGS8vRg02p4NHGl3q4d56d/Qd6Cd6F1p&#10;B7v1tS2FPW264tA+ciE7C9DWUuOmAri5XFyG2FGbTIXUB4KOidn5FKd/T5ePY3vtc7L+vn/7V6rL&#10;F//kQr8noHGh3fWWivlgAZ2nvbb1lPqOaF9gszt1saVS3w2orwA+IoBPS2GB9oKgu+CpVFWQXtT6&#10;JUHYWCZLQb3au1pptV2T2pJeEdTXBfI1Acy2y0DcSyqsY09o2wEVWl/KlZ2rQmsW44KLSq2ibQcr&#10;lofRBk9BMT7jglu1FcRtkuYkOnE0VcwOmAEzCotLjRoHyBidQZqp4Hv/ww/tQz2PFgpHWjVvZt0F&#10;8Zz2+XZQMXhjRa1dk93oW2t39S4eVQ62Z1Lhb+VKf1870n7Ru/ptyFj7QxD/WxD/PGK83qdglhr/&#10;Pnyq/c+IqXZs1n4rXPpcqptOFADAxMWuwrjYqRp7xRVQylLAvRLLASZvKV8CFutuOi7ymoMic+Eg&#10;L8ocQtbJs1rXcXTBTCBU/vbaZxnHecHCOdPfpIqdnIvzAnoKe/wXvyUudgNgpT4+WMtAHQawWYg5&#10;FuBfAdehzRjbHGD9KRCnbnKu0gvAPdU+h1bLEde6cir1SqywdF+kHOMjlHTjrtTaFg+TG/eH8rvi&#10;j18sb+3v9pev/rAeq3+0o58es/+MmyfVnWl/jJ5tv46aqRc+3QH+cfAE+75ujAAeZU+VOag4uS4F&#10;uCiA68ur7Wiv/va1MtXCwq42RPFwH2W+EqlHe8W2rT6QIkuRPlKmpi/z+x81tfcE7Fv+SU7Zu+/I&#10;Tcb4xm5i7xJDA7QU2T9XIig+9HNIyWStBHOxYB4gxR/XodA+lfv8WWE326rYd7/i22Nyk1Fe4G0U&#10;fI09q+yywHNI3QSmCp7rSm+U1dj13li11qu1TlolG5Cs96qxq/y2T41d6F1lp3TsQQG+Rgo8XwDP&#10;0T1PLO5qVVRk6Zra61pb8GmVZrIWLaylFLe1QG7Vuo2DG72xXJl1T00FfQCNJU1ObXSvfIFC9y5v&#10;5OP33/WKwt4qCBYK4ENdellDH91bH3kIuu6bfWvsvmLip1VDpMKKhQcC8Qj7SRD/Koh/GzpW7rRc&#10;6uFyqUdMkRJPtn+NmGzfjl9sX3x61j6mmYmRTfFlCO/rLiNOzrnUKbxhIQgpXLl41texFGJAAy7y&#10;Yaq2rxj7dXzy4XKZb0vN82qcT8Y6+yN1gAWfA6/f5goK7Ue4vE80AIs1vNeo4MoBnMLr4KbbsByo&#10;Ae2fWcS6AToWlVzx24hnXU0BMkwP0EclaRkwHWyWtS2OYRl1dXhJ03VUVy8p6c/8u3WV23zo01P2&#10;r3Hz5V7JZR41237XS/5JpfTPip9+Uun9w+Bx9r3c52/qRsiFHmH3VNLfFMBXVPqjwieVmXb3rLBV&#10;yljT8ktshMCqUcYtk/LmA5wydTNlxg+lyu9JVd6Vi/3WO2/Z3976u2LdtwTz2w7zPwUvFWEOsjIu&#10;ypzUWitmRoGl3C203lnLvZXJBysmZFjfEqnv2qKetrO4zA5LfesV257vWmGN3QWhAMZuCkTsTtlA&#10;uy1ob8nuCMY7LANBn2qlNXZby7cFK9s45nbvgQ71VSnyRUF/CgWWx0Ft99JOpTZf8f8UxcF1uo7e&#10;is8LBWVrFVSffEjt8wf2UVPde/PmgrKl4GwlkAGVkUsocjO517jcHNNMqe7xEz7PklTq8fsP3/un&#10;NZV1kFdT06KNrZDHcbhLDxUm/a1R13NJhedVgXxHKvxgwGCPhV2JBfELFbY/1I2ynwaPVkycxMUe&#10;Gw+ZZL8OU0w8fILdnrjaBi257fC+wfhiBxn1paZa8AIw9grAWhegXvkJuFSCBbwBnOc78qXyeA5g&#10;rQeAr5iO9WPS47LG8Q6r9kUa58PStl+v4HX1Tfd75TBg0hsrVWgsN5QwBTnnQqfr/0uBs0CGeVOS&#10;/swVlpNqv6upHgTLblyMjuNhuJICIA9OtkbGeihw1kV20z6O8Yor7XeA+S0PXy/H51X62T7SC/tK&#10;JfBP4xYK3Bn286hZKp1n2C8qnX9Saf2j3K8fFEu9kPp+WzvanteNtEcq4e9UDrVbA4bY1fI6V+HT&#10;favtoDLS5tLetrywu82UKo4XXKM6FNhAKXIp7uIHH9rH775rH8j+KVjfeecf9tbb/1Cc+5ZM69Rg&#10;a997774nt/k9Zd4PvdMD8yx/LDX/RMstlak7SNW7KRaubd3Bxkj15tJ8pNh3gwCmHfe4AD4jgBsU&#10;5zbKbb4uF/im7Jbgvd1roN3tXStwawVmnd3tU2v3+iTb7vUdJJiVavs9bb8jiIH3Xh/FmQL7mhT5&#10;kuy03PCDXfvY1pKetjq/uy0SwAzuH6XYtKZtJ3frOwrAlroH4PtA6vnBB9QHfOSuNTNqAm9LGXNo&#10;se1jgCcVvB9Re//+hzLBq5DiExVmrVWYdZVij27T0VZ3LLSjXXvZJT3zS/IICAuuKL1Zofvor2tX&#10;XIw7jRo/qxr6UpHlPf0okH9xmyDPaqL9NEzvd9hM+3r2XvvkM+bdUh5Z9avlfc6ACC2HCx0qHGkK&#10;sFtA6zXZsZ7uC9V06JQPA9jYjv0ZoDk42cbvWZbFcrjKwJcq8CuVWJg3wwKmgAyF9govbQulBVyP&#10;izlWx/k2nS8HalZRs+YusU6YM9Zl4QajupFGhZXc3TfWCD4mUqfJx3tnZY5xNebBcHy6zWHWsse5&#10;yUP1bpFAvOZnG7rskd2ZsMb+GCFYR0zzGstfhk3SS51o3w8ZZy8E73d1Aleq+0zq+0yl+b0Bw+xG&#10;xWC72T8BuEEZ/WxFjR1T5t4peNYpDl0pRZzfqdhd208Lutp4qXJXOnXIJf7onbftA8H7vlT3fYEL&#10;0O8rg36guPdDFEcx38dKW0iVmH2yBZViH2pZ8HaUlX7UzPpLiUa162wzOxbbss5dbS2VV17z3NdO&#10;lpa7++wVUwL4Zs8ERJQ1FPcO6wL3juyeCqC7uof78ibuKQXoeyy7AXmdfltjNwRJo+LgMzrnUcXX&#10;e6XC61RYLVf8/amuY6IKq+G6psrW7a2bXOkCQdlW99FMIH+k+3tfIL8HyAKUz49+3JTvKPFBcLnJ&#10;3DceCrX2Xi+g56Hjm+t37d5937oI7tp27W2GVH6NnuVxeTuXymtVoACwXGld21UBfbNc9yS7K5jv&#10;9x9oD/vV2iMB/XjAIAcZRf5e7/CFCuIfh4yyH4ZOVKw80R6MWWjDUWEA9vxB32lSrdPDyhU4BdeV&#10;OF0PSB3YNL/l1mXAnIMS0zLrWXB9/3+T+Df2AxvLrxxPPk5TtsONg8nvWJbFOVgGaG8fBvD0fICO&#10;241ap50/EjeaY/9/lhd9px3SnNpqObWk8okL0I0J1ugK+UqFlV+Y9gN/TpX1wNZJNdcpXQ+8Oocf&#10;x4XxkLTN3WaWtY+CgP9h2SuqZOzzB6sXo5fT4rMfbf3ck/bNyDmCd5L9KHh/1At9IXC/HTRGajva&#10;ng4caY+rh9vD6iH2wG243aoYYlekUFekWo1KAfhceY2dFMB0OdymOHSjIF5b0N2+VAZfW9TLPivq&#10;YaM7F1lXqVN7KXErudAtpLTN3nvfminGxb1u+jGKK3iVfvIxAH9oLbXcSvuYNK6jlLh70xZW1bK9&#10;DZcSTRYsixSDflXQU//Zy/ZKfY906WunSyvsvFznS8rYV3r0t1s9EuW9KdcXcO/KgBhwHwiCByqE&#10;7iuGfKB7eKjM/wBjnwONDRLEAl7HEEc3COCT3fvbYZ17hzyOL6XASzsUy+sosAntOtmIdh2tSjFv&#10;ubyObop3O+vaWwncT1BiGZV072v9I90j9/qxwooPpNTv63m8L1jfV4H2sdZbKy2UCveV8nLOmflM&#10;NNDFtkv5T5b1twsC9mIvKueSpq/LcvOvyM2/gSkcuKn9t3TNhAP3KmrtMZVcNTQ1ocgjBPFoeVfj&#10;pcp658Mm28aZh+yDcJ+Z2xt3OhQXWMMA05U5hRhj2WGW+TbqWHCxlecBBshSUHPQhgG8A6ljYj8p&#10;Fkodx8ZoKPK9m9ZjmeMj5VwBMBbboxBA4LxiWMeF6vrxgtcBBr4svKHEpA5vuu4VWJnjcoDrQeDy&#10;kjrEeqjr9UBJ4/fhZrMOlO5WaznU11VbqSuzHqoflx775a82ZNkTuzp5nf0wfJp9N2y6vVCs+4I+&#10;tYNG25PaUXKVRziwd+Uq31YpflMxFnHv9Yo6ZRiV/MrMF5VpzkvZzijTnFJmOtilj4O0Rxl7l2yH&#10;XM0dUqqtXcpseVE3mySlwvXtrdi4VBmzULFsZ6lsO1kbJoWT29xcGbqFXMnWbP+4ufa3tG6CoapN&#10;exvVNt+mtC20Oe2LbUnHEp/iZiuuM7Gv/vuEFPgclVcC+LIy9dWeAljuMwDflgvtrrJc5PtS1AdA&#10;K3skiAH3kTI59lj36SBr3/1UkVFuYuJrUmCam2gzPikX/aCUeLsKD2brWCE3ep5Ch+nt8m2sQB6u&#10;6x3YRiC3amPddK8dBW4zQfmRjIqpDwXzR7JPgPm9dxQ6vKMQ4h1t/6c1lzfSSWo8QEo+S+dj9NOa&#10;Lj1tc3EP269neaa3CigVOBf0zM91r1ChUiEl7pfUrssoaC5Lna8QuxNCCOZ7A3R/XlOdutVS429q&#10;FRrVjbfv9N4bx660isUP7I3lAPxDMttHbpIAWQCag/Tldu/B564127LHkSo/Ak4op8Mky0GZ2Z4D&#10;LLOeNbZn1ZxjwmABi3UBmfuofeyP33i8HMelCuzbSPWbBE4dTOpNQulyNP14DMzB7NMPvTTA4sRc&#10;rI7NAaw0FDliZBTVb0ipV2hhWuYBuCuj3/hN63wp2Emlw+/2vgqHr+afVsk7W67yZPtm6CT7ZvA4&#10;ezZwtD3Wy71XPcxuK8692X+wgK2Ve4biDrTLyshXlHEayMSCpEEqd05Wr0xzkp5KUmCacE4oHj4h&#10;RT4qgA5q+07BvEEZ8HNl9LltC2xS2842Rio6rGVbGywb2LqjD8ujX3OvT1p6U9QAxdB1UtlhgpbZ&#10;L4BjWfsSW9mh1FYL3A2KP+kmuUcAHyrp7fDWy30+r/j3oiBGfa8pUwMwintXqnRfyvpQwD5S+kTp&#10;UxVGT5U+TsF9grtJKnuUKjGu9V0A9hrrKrsud/WKUp4BHUT263936Ro2Som/kDu9TGHDnPYFNqVN&#10;Jwd5KIqs++kmJW4rd/oThQ0fvvu2Q4vSNhWwzeQyN5W1UAFWINi7KD7u0ULK27qtLaOvdmmZ7S3r&#10;Z/u60zmlTIVmfwHMNVRYfbc+st56H30Fctq+rfu+0IswIrHLAv5mP0HcP1HiJ8TIesdPa0bZs9px&#10;9p1i4ofDptmKGcft70zV8xl9pgVvABkAR77KKi7GMTm1fm07+dEBJK8qLwa0WcsCFutY/IblgC8L&#10;YkCbtfgt5qqKwmo7y/Eb1kO9vRmJ32rd9+m4nOIGuKTRXMSBDjDr6XIKsLvTnBiIMcADZlme/0G6&#10;3WHWw/L9qfmyjnGo9ZtcyaWHKEsmpEOp/7Ceq76zcxO+1IubaE/rJtjjurFKx8lVHukx7q1+Q+xa&#10;xSAH97LAbVRJfkkKhOpewmVW5j0lWM5Ihc7InaxXWi8lONm1r53S8vk+Ve7iebupIEaRqfShx9YX&#10;PqtFF1siJV3cOt+WtCm0Je1KbKFUdX7bIpvXrsgWF5Ta51262xdS7a/yS31QAiOFtnTqalsE7nYB&#10;Q3vvgeLedrREBYbU97T+O6l57m9Xu8uNlJdA7EoMC4ShqsD6VJ7EcxVOzzAtPxO4zwYoU2v9idYd&#10;YBQZ95qYWM/AlVj3flsFARBf0n2dEcAnuvZToVXuXsBWFSio8cqORbZILvVsxaxTOuTLc+ho1fIi&#10;Sj/6RCHEB+5St1a40FbL7QVtoWL77h81tRoVZpMKSmxqfpGNFbyTBP6iNp1tU3F3O9RXBYZAPK3n&#10;fEFpo55vg67htJ7taXk6Z7rzPoj/6cCiZyG4LzjQglgF6jW9k9sV8ih0bzQ5PazUfQKxCu1vpMDP&#10;B4214xPWWqflzwQjAAtIJnD47DfLW6l8A6CYu9gp3AFpbPNUv/FabO1nqh/i4FBN4ESR3RPMGPk0&#10;C16AFsuep1NL93mlFTEtxnIcH/me5QDXAU33c44cR2yP/axr2SuxstPDAhdptPkCKwoK2AF3CqcD&#10;nDu5DBAdaJ0j267rsGbWozRxgNPfsN1jX5l/KVAPVQD/Ve7z5KU37c6IefZ4kOCtnSBXeYzdrxlt&#10;dwYMt5sVQ+1a+SC7rEzfqIx7UQpGt0LctfOK/y4IYjpIoHh0STxNTydlkrNy4+iW2CC1uyoIrgoA&#10;oKfL4kEp5K7Cnu5ubpYxPStzTAHmhs7dbIsU9WuBvatTN9ujmJamIHpSHdXvjgrUgzL6MOOiH9b/&#10;onz0TT6rwoIeUhcELa5t1DgT5xK/PtB9PFLM/liFEVAC6vN+g+0bgfpN/yHp8hD7Tt7GtwoVnldo&#10;vd9Qh/qxlPkJvysfbA91rqjkuqN7Qo2v6Xlc0v+e76YCLB3wQCXa7pJetkUu79r8Evusc7EtFsxz&#10;Oxba1PadbVSbDjaodTvF8QoJmrey6mYtbWCzVjbok1Y2rllbFWD59pVg3dyjj31RqEKuVQdb2aKD&#10;rWtfZHulsicF7lm9i0t9KvV+qvQ++tnptPA6LWhPAbKWz2j5rGCmJv48IYVAv6Lf3hD0d/RevLYa&#10;l3qAno8K7Cd1Y+yZCvAbw2fbhHnX7E0UmAqtUGJGGDmgbFO6QpBGxRbG9pUJ7DmQAZhOIQCbA4s8&#10;qdRBVt7NLgvwpAMH+T7yc2qe5zOmbQ4ty/w+e1yoNlBSUcVxDjJspcY294DT1GewlKHWmA8dpGOG&#10;u826OKV5WzlYJ3bF1XZX3zR1FU0qufIA3FWXbWF6GNQ+ExeHqxwVVlwwFx8lj1u639t+ZV/oRXwl&#10;08Pu/Nl3tm36AXs0eJI9VPzzoGas4twRcrGG2q3+Q+1630ECt8bjWwxgKenJLDTP0B3RAVbGoV8x&#10;/YlRYuDFnb6mzI/7fUuQUJF0mv7IAvGQjmWoHiOCtgjgbYXdbWcavx5Upj/VRW6gzgUU9I6is8Vl&#10;Yjr9N24h/ZMvEIMS1wkiOl7clFGTTA3zPWVOKp4eaZ249rHc42cCFAPU54IXUF9gA4ba954Ocfuh&#10;aph9r21sf6EMDcwJ5PxWBQDnJU5OVfyeFPiuruOWns01XdslIFF6TnZC90AocUCu7s5ixa0F3Wx9&#10;AQVWiX0ukJcrpl3UupMtaNXR5gvO+S072Kct28sb6WhfCOAtOvZAz3I7JJd5uwqC9Tp2fevOtl3u&#10;+ZFuAlMAXxS8jRXVdlbu8Uk9t5O8BxUeGO+o3lW4QvBW2Dmt41Jf1jVfUwF0S8/mjt7RPUH8UM/k&#10;oe75SdUIhU7j7emgMbZl+i77YHk6YonmpKzyOpRaBlKWcy61lsOotQZqlt2dVn508MijSh1YjPyp&#10;NAdwekwcFzBGHn/FtI39nu+VAj9gxjoFQRZO0gDWAZZlt/vXUMKiEgs4c6aTRj9nr3HWH0WPK/YD&#10;aS7eDWM9TA+NmmiakXxuI6VecaV9Xmml8/AwMb9hbQd0HZMo78+yH63Jqt9syLJ71jBqlZR3jD2q&#10;mWB35TZfk8rgLl+XAqG+XjmVKi1QnhOguGaU9mfkpr4CsAA9LQWieeWyYkbiZgC+rozSoIwNwD5w&#10;QOc4JBXeJ3gPCN6jJWV+Dtxx2jOvy8UDyLvEncpYtGfeFYSJSf2U3qffr+yhlh/RRKLtjwUV9kTL&#10;z6Syz7Wf9JmO+VZuMYB+B6hVAlXX9VP1cPtR6Y/KuD9WDrOfq4bbT6Ta/lMl+xKYv6/U73Qv36HS&#10;nFPmMTPqTCxNBZeDXGk3VcjckF3lXjwGFcyChvtmtNMBQba3qIftZhijQNyicGF9u0Jb267AvlK8&#10;/KVUep1i580dSmyHvBIqqmhbP63z76WirnWBbVPIsb+wh4+SAmBi4LNyk0/KhT7ZRd5QarwfQhq8&#10;k7MOtApGFb50BaU32Q15E7f0ju/qfu7rHT1UgfWwaqQ9rlI8LCW+OHa59V501/KWJ19/aOKqm0IL&#10;nKHCqwnLlN+AD1DDAmSOw2gb5hjyZQCbBdeBEw+AFYCyL5ZjPSYJwALegNx/n0Dstd5s53w5cLXM&#10;OpYem6ynKfv9WBQYgNMB+265vs8p6UAcKhyWi2l1s6gvTUVAG+vs83UZtc1A6QBrOw/RY16lDnGy&#10;nMc52R/teat/sfe/+NWWzau3e4Nn2f2BY+1eldRXAF+hQ4ZczytS3yuKGVHd8wKX4XTEuLjI53CR&#10;yRDKkFRgneySKCuAniEuk2JSQ5108pCKK2Of75YMx2sQnCj10fyedixfaqvYFWVg8MCdvnX2QKA8&#10;xJ0TtE/1++dVcmOJSWWkbqih7BvB6Gkly4Md0m9RV2CTvdB6YgJWIALnjzrfT7KfFfP9IlB/qR4h&#10;G2k/C1iWfxLEP2J+rFJlagDn99j3FAKALHi/lZFSSDylAKkA5mrFyvICZLjYN+XiXpXLSuXRxTI9&#10;A0GHS3tKynxcIcQheRx7BONOhj7K8ESovd9b0MP2dVa8m9/DQ5NLei+n5PHs7lBq29oUKO3iYQv1&#10;C5fLa/y8pwJevYcTSqnIq1fBQYFbr/87KzvP+1EcfEXXR9/pm7Jbeu53KIgUQtzVPd6TCj9TGHV/&#10;8AybN+eM/WMF7vMvybBDd4uVhwCY5ZW42DLUOIDNGcfJ/HgZUOcgJG+m0LGcUd5klgxxgmWP823p&#10;8a+fJwtwAB1pFuAsvHFMbAvzNmGOlb0ckKA/8iGCOoDJ3SNFebO2AVB1sygv8TG/c6jlViueZeaO&#10;PL5IqOPygNt7WZHKXHV5EGkay5xH5/OJzIhj5EIXr/rODkzcZE8GjrF7NePsplznO5Uj7Loy50XF&#10;rhd6DrTLAhgFPidwcYsdYCnKGXehBXEX3LJKO1nS144KxHrFXA24aHIt6Z11VwDeUKZmlM+FHnJ3&#10;VSgQP59Uxj1R0MvOlVRIpQZ4p4MHyjxPiDn1u2+qh9o3guxFzXD7oWaEFFPgCDjSsO8xnT9ruL8o&#10;q5vO86PWQ2WB9xcBmQA7QmqbpD8pzZkgTpaTFIBR5Z+BWRnb08z5A+gXUmgKDy9EKFxUeKH6xM+P&#10;gFp2r0LPRGp5U5bUXit+lUK7NyN3+HgJXkxfO6aC8biMeoUTeqbH5anwvM6g5lLJwyood7Yrsp1S&#10;4cMFPe28znVZzw8wARhwY5hkfWmFx8RnUoDPCWYqsi71DoAHSoUH6npqVNAklVq0E9+plArr2T+q&#10;m2D7J2+3tkxXq9g3D1eaSi2alICSCq10QvmcWw2kAfMrSpzA63O3xbBClNRdaBkgOlTpvgAYC9gC&#10;VIzjgT5+y76sOx3G+itQppD+vyzrUnP8S3B1Moc5Y0DM9tcB9snb/2NN5F43kUqTOtCosPY5wDll&#10;xng4Mr94WdYFZ1nm4Hv3ST3sL3+24YtuW+PwJfaodpTdkwLf7D/cbgigG8qUF8uUIbrRtpvEv7jJ&#10;AXB9mFzl0wLQAZYCk2nod4zKXFVGu63z3FFmJka9qN9fE7xX5bKd5biiXnZB6nBTSn1fGeaJAPhG&#10;sL0QLN8Lkp+UeX4CMhRSAGM/B3i+nIAVUAKWu76xnm7LLcv47a+cQ2D+Ijfx19RYTkznHZAeV6N9&#10;fmwKfOYcvqw0zoslwHPtLwuKAN3db+5PngGuNxVodBC5J9WkJvumAKSNulEAEj836BmeT2vRz+q5&#10;ni4uk5ciT0Xgntfzoq39YGe533Kl93UstXoB2YgCKw3XGQ8nmtKIgSlYT8t1B2CPgfEKpNwM6ABe&#10;0hvExCp470qR7+tZ3K+lr/touzpqkdUsbrQ3lgtelDgGONAFl8oqB1hpTnUzBry5uFgpkAEJUDqA&#10;qQWAAXBA+jqIDmm6jxSA+a2vpynH6j9exsHaTgqMQOz///K43D6WsZwLnW5ztxhY4wNnwOgudGrR&#10;Noz5csApxYyKLGqmvZaZ7QKWGJhjHN4MwLmb4VilXrGg/e5q8xCV6gV8sOIHWz7jiN0dNM0eSoFv&#10;y4W80X+YXqriXsW+9Ko61414F7ePJorKVwA+TSqX+FQpSixFlQLjQlPS06UP9/m2FPWW3D46EtBT&#10;64bO3SBFOCNFuajMdFvnfSLFeq7MjaKing6G4Px14Ej7beAo+61mlP2u9Pfa0b7O8m+Cy5eV/q7j&#10;fxMsOWNd9/JruszxDiO/CdN24GT5d53/t2odkwH6d/0e+02Z+DcpMufL/W9qXpDoP+K8nI/lX1hW&#10;AePHx38PFPQ1SVyNiicu+CBX6Sdphdh9wXRXocUNQXhN7vWVHlTgVTjEZ/Rc64ulwnKtAZGmOwrP&#10;3W2LbVe7YhWcvbUtqYVGgamHOImKaxmAT+schDYsU+lIj63GPjJ5AFf0XqmxZxSTj8DqXekVWw9V&#10;8DyQC/1AeePu4Im2ePZB+4t/e4neWUAMwDIUGfcZgKObZdhqrbsCKxXEedGV0ltUyJsIikQKNQba&#10;LIAcF1Bnzbelx8V+0rRXFqOYXn7TWmlmOQ94sx05Yr9DC7CpQucATtdzgOYqrrTsSqs/ZhvLaUVX&#10;HpVa7i7rxlFMr4UGRj0Er8BiWQ+HWugAN9a995XWXYk5Tga0lIBATO2zz330sxUvf+ru88NB4+x+&#10;9Ri7pYyK63xZoF2S+tLue757pWLc/oJXmUMQOryC+DS1zFLU08oMJwXwaYF8Uq70CUFMBRcdPG5K&#10;bW4pk95SBr2GKVPQoeKs4G2QW0i7LDXD7ibLcHPJ4A5ImvH/VTfG/l07xv4lFfi3AE7SZBvr/9b6&#10;f9gP5HL9fxdwLP9bRvqHwHPT+f5gPd0G9L8DWZr+S/s5N/sdXp0na3/oWjhHgM1x/IZtpMm2ZPsf&#10;nIdt8moodBJL1h1wnY/75H5R5xd65l7JpudFmzSx810gkhdDxxMgPidAAfiE4uRT8lzobXVRxx0t&#10;7GW72hTJje6hQpZKRhWsgjWBV663wAdorzh0mBXe0K1UxzIQg7DmkuAFYB8DrXfMSKs75YME8BB7&#10;qGu9p/t5UjPG9k9aZy38K4gBLN98Vp5j3WNgemopj0Wsm4t9dUz04CIfCjgHDOgEb96XyvuuwtoH&#10;4FHx6lDKHFYdn4U4C3Acw+/YFirqhQTspJbu8+amUNsswJHGb6Oi6xWAo4+zL+tPiUsDaNQWlfWT&#10;Aq5MJ0oaqLk4PQQHWL8BZqCN2JdlulVSK+2mdUD27pfajxp7bbUetH9J4WcbvOyOXR6xTOo7yu5U&#10;jRZww6SagxxgKrCoQcZ9PtOF5pCkhxUAe2kuNwwV9gneiLEEMyCjwsTK1GDfkrLSdATEN5RJyTin&#10;iXlll3UMNcjfSI1eSHV/VGZGucJ1/UPgkvH/rfS/AhT7jwM7yv6jDPXfurG+DYDDHFylAJ1bBzSd&#10;z4+RmvxLSuv7lDrIKaDJb3WstnE8669bFAq59fS/fJ3zZrZTGPyLfRRAMlLsD2AGbhmFFG72Tyhy&#10;WuGGPSOcoD5AinxbgFGb3ShFPkdNdJEAVgGIK9zQi6a0SjvYsasdaN/FB2zE+2Fao2MlPe24XG9i&#10;aI+JBfNppRdQXIFKMxfNSqSXBS8DMy7rPd7qPdDuCuD78hIeqmB9oHt6ovdyZcRCq1x4W7BKgV2J&#10;gVaGC41bvYLPmwK38pnHwkoxgGYdgB1iYJPh+gpY/7pDCmCeu8My9x7J59oXaRbgbCUtv3WgZa+D&#10;yrofD1OpBazZ9XCr/8wcYAB0xeUHsoiF2R4dOXyZP0/WfaCDgE46c2jf64qLG50DGEi1/ys9QDpp&#10;RIUWquttv9oHuK7Av9i7q36wz+Yct8e1U+yxMvatypECeKi7vQxMQHGZduaiXibuMW7yWW1jChlU&#10;FwWmGSgApmb0hGK1kyV9vCPFlT5J8xHT7NwQqBd7VNmJfGXAzr2ssaSft9VSs/yjq5HcyxRcMjaZ&#10;nEz/H0EKIMAKvP+Rgv23LtJku4MJLBl4EmMdEIFzRLouZRSgcUxOXX3bSD8v6R+6ljhf9ngs+z8B&#10;b3Z/bP9f625a5zdpyj5+zzX8Ku8nqSRTKKFnFu71Q4F1X2rpaiyX+oLAPY0KU6GFK639uMV75Uqj&#10;xsBLUxVDKGmWI6Q5ViyYBfFRwYwSEwoxGwnw0rEDeGlSuqBl2ttv6v2jwAHwPT2Ph3oujwZOs4Wz&#10;TtpfV34vSIFYiitjqKErcADsTUsAnKbe3KRjWMdQWQcVgQFg4FNezwEp845IMgc1C6fMwUv3cXwW&#10;4rAsoH7+zDrmBUNqrANqpH9mDqcbNcjagPrKfB5oP0myP7pHkiYf7sbYn0CbfAtY2wAyhTWnwGu0&#10;DqQyB9jbhrU9Kq1W64Gz//MfLX/FEzs6Yb09EQQPasfZ7QHD7KZeWNLPmWajajulzHBGLvS5njVy&#10;xxRHCcwzgvi0ttFx/6TcuOMq9Y/hsgng4yUCWJmFDMKwwhuKf2lHTuCVGnTqZg1SaAbPP5Y6/6C4&#10;EBUixv1VoHhMS+YeNNb+R9f1f+rGeeoAy/5Hrn4CM2qcWBaU/w1TAhvHxT7SMOCM7W4odLovOfbl&#10;OWN7rGPZ/4/l168r1jH3GmSx/dUCSIVJjeJpb9YaqtiaijB5JyiynmV0GLmJ6gpiV2HBeVbPHm/p&#10;cOcetl9K7LXWsmMC+Ij20ypwtKiPHRa8RwBYBS7Ngef0OwBuxJUWvKHEDHa4Kc/rjt7bPRUi9/We&#10;7uk53ZeH8VDXvGvSZmvJlDt8UicHcFoz7apM/iK/Kb8CtjcxyXIQa/sXyvdA6uKiNGsotNK8LJyY&#10;K68Ay6kpqY4BVvZ7iJgUCMkxMMNxmd9kgYx9r4McrjVp1hKXV38AgBwMnO4iK/XKqXRfAOuuMyfl&#10;eH6rB4ChxF5xpQflEANueu5QWbZ53KvUgdb2L/RwiX2/FMirfrLahdetYdQSuy9I7lKBJfeZ8bzX&#10;UGABTDxFZRS1mWcFIKoLxPVArHXgPeEA0zGhjx3vWm7HdOyJ4r5G98prcpmv63xUftFUdKRDqdUr&#10;09Hl8Iky5QsyKnM0AS0Qk6ZuJhn7f3RdABzA/lfwAnAWiLDXocISKF4FLpaT/cnvfBvKjNuua/hD&#10;GTXZnrjS8duAPc7x+vmy15G9BtLcPSiN5ex2P6+fP4mj/5XGyx4zS/l+1LOiBvvZAMWl/Wo9Lj6j&#10;ePi0YuHTAtSb9wTkgU6ldqSopx0R4AelvvRmOyC1PuxdT0lpS6Y2Wtalj1xpKiervJLsXDe51rQL&#10;S41pF74tgOnY8UDu/T2FNwD8QAXuuZFLrO/Cu4IStVVewn12ldUyRl9pr8zSNq+h1jZSjgFgj4WV&#10;uimPOrApeA5hmsY6gMJLpNnjfDaZrOlcflxACz/pMsZyABxQR5qF2UHWMcxN50A7wLrgHMRS143U&#10;iHGwLgR1BUKWPQZOzZfZp9+irh7XcrxSt/R8YYALsL6ufQ4zPa+k3Gt+Sb6Do21vSZkXzT5rdwfP&#10;sMcDx9tdZaJbA2g+YkD+oKQTRxmdNuSOyeU60YVeUwO8B9EJKW69SvwTUuBjygjAe1iZ5Uhpb2+b&#10;PKLS/pziK/o+E0OfLCqzQ+2lDPk97Lq2PyHmldL8XKfMyfxMKcDEvH9Ief87WOAOHi9YQ3nJ6C8z&#10;f6hwGAAEUK+vZ4FL0rBkfyg0Rm22u+5+LAa8uNKvutD8JonFXwIc9mfXEhbXG8dlt/l5uA7icqVe&#10;AYbpfyjUfhPIPwnk7/XcmEmDtuQGBiwQDwvOUwpb6FhzDGALutsBwU0vr12F3W1PQTfbr3S/th+m&#10;Fltu9wmUW4XvBcF6Vopcr4IXgBngcIWeWQCsAvie8sN9hVVMl+RutLyE60Nn26S55+1NH6H0kw9q&#10;yENdqcDCvGkpNRSZz5z6duVFh1rmsTF5UfkUC9UFPhmpf2sp9ruqYtrPclisR+puNsykgL4CqUzg&#10;Ugud9JkG2HQfLvbrAMOeVx5jAOzA6U/c/seabP6/yfeOqKxyVzndx0UQA7v6sl37/aLYrtQvTMeh&#10;wuv/ZW9uoq1L+7x/sx6S93HWf6UudgLvv5QCMg/kd2unB795yi67XztepapcaGWimwKYCizcZwYt&#10;NAg2Kq1O4SLTPCR4cZcZIH9CJf4xLR/WtsNaZ2DCAUG8X5npsFzoc/Sb1jmA/7DcuiMdS+2CYH9I&#10;JY0yIjMj/j54bK6i6l+C9T8CF9cZpQXgBFoMGEbngAbgP4M4QMyCFCnGviTGxYhzh2tbqGyqvumx&#10;yfHJ9pcAJ78LC0XO/kcY27IW1/j6tjD/XRqf0/Tl7ccq6LwtWf//q677Z0wF3g+DR9szKfKNPgPs&#10;DAP5BeYJxb4nVZAymOMgfcnzu9sOBoPkd7VdnbvZXhWee7UNZSYm9paCnjQFqmAW/NRMe612r6Qp&#10;iY4dtxRK3e5XZ3dVEN+VG8048IcqPO7UTbKNU762j5c8EZw/+AfFm1CBtTx1qVHhHMBa54PjUenl&#10;Lre2U8nlYpLCGwaESn3gf0AZEP+ZxX7SANgNXgI+GeucL4XYLY4hfd38GBhMj/3fAOsgB1LLgi9v&#10;U6rGDjLGj7XuEKe10LE/hTDcZT445orLNuJcr2XWMq7yl3pgWk7iCY7Rb1b94rPwHx37hd1Rxrmp&#10;jHlfmePWAPo/1znAjX0G+giiMz2rFe8OcHgPylU7rJdNvHtEL5yBCIy0YcZHRgXxxYPdBYzD7Wtn&#10;BDBx8qFOctsEMCpxW5niO/3PL0PG2R8AnAIDwK68KZi4zuEqZzM5loX3dSAC4ICKNAtULIfF/tzv&#10;KEhUYOTWHe7hOibWXx6f/V2cL2vZ68Ky1xvXn70PfuNNUTLakgH3O72Lb1UIfqeQhjZjepz9yPQ3&#10;su/kvTypGap4tZ9i4e52TJAeKejhIQ3vhxFc9K3e2rGLbZft0jsAYiY4OEoHGr1TgGdU17Gi3sZg&#10;ByYkuEgttApu+qBfoxedCvR7cqVR4YeVioP1TPiEzqlRy6zT4oeCE4AF7jLB6ctUbuFao7oy1Hc5&#10;0GLpdnelAVb5MWqpA2BgjPT/Ban/DkuPi/1YAOzNSrAj+EJhXW2VwhZQxvY4DnDZF/sRS6+LkkA6&#10;wPSqcoVV6m20ugCvmGI7P5ZFu627yTLaiH0fJ+Yi+C0XnsCb1C5jqKxKLsz3Abj2O8RJjbSrr2Lg&#10;JoqFxy24apeGfWq3a8bajcpR/jGsOyr96bzBrJKXBGCD3GRqnam4QnkPCtJ9ygSAfESZZL9g5rMk&#10;e5QJdinOYgD7TmWig8Xldkq/OaDl3e262HHFv9eVGb4bPMZ+HTrefhOsUevs8LoKK3MDrfYFpFlL&#10;MnradJRaAPFn8ACWt8uyLT3m9eM5BsXDvCYaYDPbk98nKuvb0hT7j9QyKryy/5tdzlr2uuN+wuKY&#10;bBMTYQVdNL9Rofe0rNoeK059LGV8Wq51xcHPpcDfDBqp8GeoXewu74jBIIp/D6oQxTPaLbXd0KbA&#10;NrYttC3tin1YJgpMiMPUP3hVRwp7etsxADPIgb7uhE2Xe9M7q0YAD/TBJ7eBGDe6coTdlQrf031f&#10;HjrT+i+4lQC6QnBiwIsiS2nzUF+Pj9mXguzqDMjaDsAA+DrAWZBxtz1e1nKAG6BicZyDna6zHBAD&#10;a0Dq2+ErZYkZNl6HNvY7vKnBHgCz/FJ9w/SHqLJDyZ8p9Zrk9KICcmBGzh1wLiaBNVdxFVC720zK&#10;79mvdSBHkb3pSA9P6vs3pUtnn7LrgybbDZWm1/oNs+t6QXeVaeg+ifp6r6twoXtIgXGXUVop7B5B&#10;fEBuM7ZHmYDO99uVebbJZduOu1aoeFhw75QC7FXJ39irxr6Vu/zDkDH2beVQZcpa+6H/EO8KiWuY&#10;uNByn5WZ/63j/keuNO7y6xAnLnQCx39rlfEHvgQkgIwUc5dYx5MSW8b23H4BGmlAHMf9UQW8urZ0&#10;vwPGuQNQAM78V1xHXIsfo+XXoY00lrPH+G+BWPabfk/PrZ+qh7oSP+5dZfekkHfl9t4TYMzXxeD7&#10;54L4ftUgO1Na5gDvFsiEM7v1Xta2ybf1gnhzuyLb1qGL7VMhe7x7uRRa3pMK2wMALYDp8HFGikw3&#10;WSqxLpbRJlxjV+kbLTf6pjyAu4qHGZByT14AA11u1E20yXPO2psAGzGuLwtid5WB9zWAMdxp1Jpa&#10;6ejsEYrsNdSpOcDKu8TNAS5NT4I0mUEm3Za1LNDuLsNUCq9vk+VgBU5ZAOx8sT1d94orjkm3YQ4a&#10;LnDOTdYfRrsuQEcts8PIH7Jf+/S7pHMHJ9LvWNfxea7e6XGvAMwDkHk8rAeYA1gujNabrvrJtk7e&#10;abcEwI3q0YJ3uFda3ZTbdluqyHKiwLT5DsgBjMuMq7xTL34nMZWUmAH5W5VxNiuDbJKrtlm2W5kC&#10;0Hd0KPYa66fMryRI7yi+uqHM8kDno2nkZ5qQUgUGYNT3v3Ktsf8DyK9B/DImTlUrBThgCRADIO9R&#10;pQKCXl0BmsOZwkqa3e4Ap/t9X6qGcZwXBByr9f/ouaHA/A/b4jpyIKbXFHDG9lgOkNnG8v8ZRMyf&#10;7HOI+W+5yb/JXaarJkMXH8i9vS0Ab3STyVW+0bOf3ek30B7W0nuu1o4K0J08//xutlPLa9sW2NrW&#10;nV2FiYeZ9vZwt762r0iekd7Z3gK53TRHSX1pOz6jd3y+ByOU+nkvLWLha30VD1fQpCSI+0uJBfAD&#10;5ZE7evZfTtlhHy9j2llABc4UYJQ4wM3FvUpdpZUCsDcpKa/maqZlocRKPf5lGYhRaodYeT1gdGjZ&#10;nu7jGM7xvyAWM1mIA9Bwp0Odc650Zn8cG+YAp+qbVFpp3aeE1R87uLrYV3pRyTxujt/phCnACcTp&#10;9nQ9OUYpEHsVfQZgn5CbL879ZIUrntrhsV8K4FF2U5nxhgCmzzPKiysNyABMW6H3tJIdlx1Syb2v&#10;RAAL0G2dusq62dda3qzMsE6l/Fq5ahukunyeE5U+KlhvKiPfluvVoN/Vdyyxa4q7nvcb5DXQvw1S&#10;RhWo/6byavB4r8T6j+Lj/9FyUgudgBvLSUVWAkEA4qCmgGUV1IGTedNUuj+3XetY/PZ1i2PoXkk8&#10;GucNF9r/2wF+Ndb26xF4AWZYFlYsQI374349pcks3e89txRy/FteCx7KzwIZ7+WhlPi6QGyUq3xZ&#10;8F0SzNfKa+TWDtf7GqDYVzFvhxLbJiX+sm1n+6pVJx9PvF/P/aDg3VPU3XZ0KrEdehcsH9K5vAmQ&#10;uFgQJ0MMk3HC9NRiwP91KrRUqN/We7tVNczuDhgu1R9lh8d8bp2WKg52dRW0ywCXiizWgVR5Lyqz&#10;MFdUloE2BQ0DPq+ZJt8mlgPYf0de5ti0ljrgfeX3OgZjObYHsDmAtQ8V9m0yhzc1X0+3xz6Oy0Kc&#10;A81h08kc3NTcldZNkAbADiimPxXwPpY3B77M1ZaLYjnW9TuGCRI7UKHFlxb44oJ34ki291983U4P&#10;XyT1FcByFRk+SMVVg5SxsU+NQ3xVLtN5el11r7QTtP8CsDILGYGv/OEqb5Lqbuwg9RXI69p2sa9a&#10;FypVaS8F4ENiF3DHZUcE8/5W+dZQ2N2+U0ajBvpfQ8cpgyqjCtj/DBG8GK4z8A6ZYP83zdQB7//V&#10;tiTDp0qGCy0DHAczANQywHqTkBswBrzAmTQLBXQOqgB14/fuNicpgxd8IES63f+Lc8mAN2BnuwOM&#10;R5DGxqSvwxrLr68n95UAHMtJYabnJIiT5jW51TI6vjBpwTWafIp72pmibnamS5m/t0ap5F49403t&#10;Cr0g/bxlB1vTLt92liSfU+Xbx1sF7pb2RbZTirxPvz+gfbjTJ6iJ7lahkKmfPK/+CcBSYXpoXRXA&#10;NwQwtdI3Bwy224RblSPt7PD5VrbkjmAl7k3VF3CBzt1nlgVxVGgFxCitx7ekyrfAG+40AGKuqtpO&#10;IRBxcAp38nuZgyomfFtqAS4p4GYt10acgpndB6ABbzQtBbyRvoQX0wUAbnR9zELs6ssF8IfxGy5K&#10;x2HaTrOQw4rKeo0z6zKHVNv8YenmiXsdXtZ/tL8onbDgvF2snW43pLTXaDpi9JFeEI361EaivreU&#10;iRvLB0uBK72HFW2/R+S+7VNGAOAdUt4NcpHXSXU3Ks5d367UVrcqsDUCeFdRmZ1QhjqjDLW/ULC3&#10;6GRHBTsjjn4TuL8L2kR1leGHCkQHWIAOm2j/d6hM0P5fuZTAGwDHcmT6UDMMiBzeFKhYDmOwQgL2&#10;cIEoIFnW/WUBZT1GJiUjitj+qksdCvy6RSHi4AJyAOwufnK92WuP+wlYs/v+j9ZpSgPgfw1K3Giv&#10;5NN5CTd+HjTKv6bApOxXuyt2Lepqx/NL7TidOaSWKOpaxb2rWnS0Fc3b2obOXWyHIGXKos3tS9yd&#10;3ipFxovaLdhxp2nD93nMpL5n5EKfV5ztHTwU8gAwlVk39C4Zq31rgJR4wBDZCLs2eIaNWnjF8ug+&#10;Kdc4b+mLxI3GpXZ3GahTQ5m9m6X2ed4kVV7FvA2ZZfJtug1IMT9W6w4w+Z194iJgj8orhzldDott&#10;AOoKLAuAiW/dmwXgdHsKsH+PKSwbB7+EUoYCRyWT1xQr9W6RmC6SYz2O1bL3osI4Lj3W92nZTet+&#10;0dwUNygDYt+u/V55RQn4o731+fc2b/Zxu1Qz1W7oJVxRaXq5Ium8Abi4UbQRXuxT5wp9oW+tNyMB&#10;MF+o91pnxcFfK8baqIywpm2RXLUiW9O+i61qXSQTwKXldlTn2iOQN7bMtx0tOvvcyf4ZjzoBIiX5&#10;FwBLYQLg/w6doNgXU8aW/X+ArPUA93UASEP5AqAcsK6oCZQASRybdNdkOJ/+321UmuqYdH9uu87B&#10;IH+GEcb5POVYWeKSvywsXkIst9y3j9D1JQqcVeG4duz17ax7bXka//6h5SQGTrqacm3U2jOZwfPq&#10;ofat/uORYLras9xOFnazw/KImOwPL+mLVp1t8cdtbHmL9rZOADP/1ka51kmlVr43LeEl7Szoanul&#10;wocFPd9IpoNHPQMmiIOjSUkF8UuIa1XYD1RINMQnfLhdO8k+nXPc/rpc4C77UQAL0KXfJeDStESK&#10;W+1gK3WglQ+JiUONI/XldB2LPOwKnMIaAJPX02YkH/iA+f6MhQoHuLEcyhtQxn6HF4hTc7c6PS4H&#10;MKrppj+Q8ua5+soAMmAEUJSVyimvjGJd+71TBsfoAfhx6W8CaL85blTH+c1j2sfHqaL9TS7Nxyu/&#10;tVWT9tjl6olS3xHWKIAvSWkvS4GJgc/SZFTc1/vONiguvq4MSsqAhSOKkw7I+NbQ13K7NskNWyNX&#10;bRUlviD+vE2JrWxVZJuLett2/X69gF7bvKN3sH+s+O1bZb4XA5MeWLT74h7+SzFeosYoTpKiPoBM&#10;uzCusqtUVPKkGd8hEDSoHPD8AbTK5GR0Kn3I7EyPk4A6ypfZlvS5TtZ/xgBDgPySOyb5DfticAWd&#10;KnIQCRwfF1wpNVchAbxJF8hUkXUcadJ77FVAuV76dccyI5WANZqPwqJA+V1x7696XknBktwXI5We&#10;MiGAIHpeM8zuD6i1C3Knj9G8R6ii97OqdWeb814zWyYXem3nEof4S72jr7R9g9xrAP5aAO+R+h4q&#10;7e210ky9410sXYGTyfgAGDeanlk0JzHIhU+XMpE/vfZuDhxnq6btsfcXC9pl3yaALv7G3lgSEGO4&#10;1Wm6jDQFGPNRS8qnrr7Ku1k3GggDaAeWbdqnMNE7eXiNdAKx/wYLeAPWLMCx3aEUjAEy2/w4gBWo&#10;qQr7Po4JeEkT5ZQJzDzUN+ANhcXNdSi1DLy5/drmbbqyUFPSbA0z+1Bch5ZjSHVcCnAe2xSjdFz2&#10;xLaMW29XqkbbdWVCV2CpL/Bektqe61Vjp7r2tyMFve1gQS87oxfYKFe7vqzajuhFH1C8tUcuNB/M&#10;3pTf3dZKhVfJLVvROt+Wti6wxS0LbHX7rvZluxL7vHkn2yKwr/ap9onDn8p+oDeR7A9lZI/taOZR&#10;+i+t0xvLzdcT88ocZfRIPdNH5gcWMj2ZXRChjjEcESPDx3Q5pNH2HOtMlcPxvl1g+iQCHJdaHOu9&#10;odJl1PlX9unZkXoll87h6syy9sd15ZqddK1A63Cn1+3XLANMrjvnAQzEKED0H3L3k+vSfciYFoiJ&#10;+HzOLSniY6aArR4s17bGzpZWeC00UH7Rrsim/bOpLZEbvUawfqmYF6i/bJtvGzoWe3Mf82czSd7R&#10;bqhvMosoLjQAuwLLjX4dYDp20Kzk8XC/oXazerTtHL/OWi55migv0+0sEsAorldsCVjEA3jZhhoD&#10;dcTGnkeVZ8N1dngxQBRUrs46LgTJvVHt99pnpQG2w6vj+a272kCZAhwWcLvapnAG5JwDRQ/VddN+&#10;jsnaSyBTC/AA1i883fYKlEodVqUBLjeFxb7sfrYDrS/zoGRUMGCf/Wjdlj6yPWNW29XK0VLgYe4+&#10;X+kzyC7SbCSIz5XRg2qAD1rYL0D3qaQ+2bPSGvoPseN6qQ6wXv4OB7ibrQFglerL5LYtaNXJ5inT&#10;LG6Rb8ukvJ9rmTmdfHK6frXe+YBeRD+RWZXBieuoYQ2jv69nYM/UKFAS94UC+Xpk+kyaHUOcQJuo&#10;VigxywFg1gAzzAfY63iW/Xdaj+XcNv3mZ7mODr+nL8/vsbO2+ywgbJM5mLFP6yg5sXVuPTUm0fPr&#10;YCYSgJX5/F3pGOkfqpilRIYHo5SB/z5WuLzaHlbW2X0VjMwsWV9appi2u4AtthkftLRFLTvZF17A&#10;drbVbTvZVx0KbKMUmQnz9uFuq0A+0k0KzNzSgvdUqsDnerxUYNzncKEdYBUWN1TgAzBu9KFRSy2f&#10;muilyl8AHO5y1ELTK8td7NTclZa5VyjzVMe5x6j87q0lLIsHBxhjPRghzVoKsJvWA1QHN6m1ztVo&#10;C2xfF4xNANKVWcd5AaD9odYcnwU33OgAOJnSNYEvT8rqfZX94gJIpex/3QLWgBTLbguAHXQdT/qZ&#10;HlaYYuD+S27b8eFL7eaAMXZdADcKYGbeuCCFPSc733ug97yiOx69emgr3N2pm150PzutTHNUL3av&#10;YuAduND5XW1tJ2UQZRjUd56gnd2sg83+pL0t+Kitbe/YzduU76n0ftIv6QMNwExO97PAo3N+Ylqn&#10;vVMpGZc5pXLApMtYgBjLiTIl6749XQ/VciDifJnzxvHs90nu/DjWk2NYx3z2So7x9XSfw8Y50onu&#10;dN4oQLwgUAqkpH5N/puXBUHO9Ow5HzNexqR7ybxZyVQ7Pie1YGUEUs5Yp8ZNpUQAAP/0SURBVAfW&#10;AHkzUsKHFTV2v1+NPagaZLcHqBDuVW5HBPGX7YptFu+gVb6tkBovb91RAOcL4ELFw6W2g8orvcOD&#10;pX0U//a249372EnBG5VY1ETzFUdUmNroHMCC93oFY7z5LtYw/6D7yRHzrS8D/AEX93npt5YXkHqt&#10;NODKvSb1dYGO5YBGXIBY+RVl9m6Y5GEx4jEwJjYYnugVXORrbQtDvX05PT6WU4gBtgnQem11CnBq&#10;OWV2xc8A7BZKnDGHMFTVXYifdGItyzXgu6v+iZNQzVBR4AyAHU4+wq00SrB028vfpOtubNNDW6kH&#10;tfJ7y/vsBxsyv9HO1c2xa/1G2hVlUBT4Yq+B3mmD+NcVWMtJx43etl8u2Y6OyRcSaEI6IXf4cLcK&#10;7yiwRZnBAe5QbIvbFNlcATz1k7Y2+YPWtrR5ZzsqVxwXjLmcv1Emp+LlO8V0L5Tpv9cyE9cxE8cL&#10;ZQTs+zQTJ7M8JjM9su5KlDEy+E/KyEwLG/sB3zN+5vhY/kGZ33+n1M+f2/7qMvM+/8B1KPW+x+n5&#10;kmOSfVnjd2xPZrpM0mTbS0vOm5wn4PxOz4MpbhmwT4eWSH2eaRV436iwS0zPjWeX2nMp7TMZKRAz&#10;y+V9qfBdQXxXSnyjgiGefe2LtsU29cM2Nkce0EJ5RUtbdZRbXSBvqUiFLgArVpYCJwCXqbCWAmcA&#10;fhkDM93OAJ+lA4W/rgKcTh2uwBU0JQ23+qGzbdDsRstb8kzuc2J5AtMhxq1eIqgB2+HWesTDS4CX&#10;fImleRkLtzs6f3jdDcvK/1GDHcrsQAu8iKMdfPaJsaw7Hf2mw9UGZCB1qNPtocJhq9P9WagTteQP&#10;AC8M6FLwfB8XEab1tANGYuynn6n2caPcMNsErkONATHbHWgdkysB9fD0wCbOOmEXB86Q+o60y8qo&#10;V/rJhU4H75/tWW319H2WEuM2E/PuLynznlXbO5TalvYlPk/x0bJK29+93L+isL5TF1vtABfYnGbt&#10;bfLHrWz8h63sS6nv8dJy783zWLA9l+I+F2TfSWVpC2bmSSaxw5gPizmen8uY3/lblfDfyZiWlZjv&#10;O21nulaW+ToC+zCAiK8o+D5l+NzxSn2/QONY1v23vk0g6f+94NAz+FbPIPlPKRz/q/XvpDBJyn9w&#10;DlIZqfZ9j/F7ncvP7/+RHiPz82D+v7ov3QsdWDDUk5TpZvmI2hOpm6cyJqNnxsrngoTtzxR6JADX&#10;+VhgAKYuAXsyoE6hSY3d7jvAbiu9pZj4bN/+inu72tT3W9mspm1sQYv28o6kwO0LVdgW25bCrrZL&#10;nhUAJy50XzsuYxQTM6yckeriQsek767AKoSZzwyA+WD4DV3nTRUw9wTwpSHTbMKM09ZkseJgIF4s&#10;kyudp7yWh0sNuIueJ7HxYqVS6CReVr50RZYFvGmYl4R8SsnjkZ+9HTnyuFjwSQMQvKxpW7jcDrCM&#10;eBlX24+FIQBNwXaIWU6hZT27zL6Al+amnJrSpRELiAFtFaaLBMgUSr/YWHfjBtIbiZLKb1DmpRj7&#10;UmOZz0EC8FI9vGXfWJPl39msafvsUvUUu14pBaYLpTIZbu4FudFnBTFdH6mwYjTRMYamKYbdS8zb&#10;ubttlmu2qX2RbRe4B3r1tz0qtTcpniLOWiKA5wLwhy1snABerUx0QhmEfrQOsBSXWtNn1ckE7UzO&#10;/liZ8pHiuazFVwD50gG1rXTcj68rPCHDK2WOZQCIz5xk4Qgw2OYAyXxZIFE4uAVYgvG5lp8LVP/M&#10;Cqrn+9muQqWCc7/ch3G+5/Ja+FZS8jv9X2r+//ovlp/qmQIky1y3w6n78M+WCkxSZtfwz5V6SkxL&#10;qrhWapd8tgWgk99x3zyPx4L2UX/towJL6QOBe7PPALvWp1Kuba1dqhxomxTezFAIM+PjljavWRtb&#10;1qaTCtlCW6f4l+8z7Sru6c2BKPAxFcQn9J5PeQzMJIXJZP3+8TPUl0pMGX2jr6UAM1sl85w9UMF2&#10;fdAEmz/jiL3lYAIpFVrkNyAFYEHrNdPav0TLDnm6P/LtK6Y86xDLQqQ8LyvNwaz874oLJzCRghvL&#10;AIuiUuFFZTDiF6qNp+tQCsgAlHbgFFT25Vxs36fU42CZw+cAKwVa3Fvvn6z1ANpVmgvRNjeWwzLr&#10;cXNsI771OYrYlhrTnZCynW/aCN63l39jC6fttitV4+1KxXC7WC54lSmvKoNd7K3Su2eNA8yUOWf1&#10;wk6q9MVdpsJjV0FP7z65sSOdNwptU6dS26UMsEsve73c7OWKtT4F4A9a2Mh/NrXFLTrbabliTGr3&#10;QOr5RKr7WPA+qhK4Ug++toA90H9j95U5+Lh2fGCbz6Qk2/mAGFPJkOFf7nssQPzjZIKMlC8G8tGx&#10;pzkDJEEHcKk9FXDMBELKfgoJLyx0HaSx7J9JKee8yTYAiv3YI6ljsp8ZJFnWNnkxj7T8SL/1D4T7&#10;9crS68995V8pX/6/K8/kdm++lJjYHYUmYezjaw73lD7w80ptVaDQeeOhwH3YTwWAYL1PF0rZzb6V&#10;8nQYx1tll/rX+PeXZ3zSzqZ82FKFaltbpvj3C3lJ6xXubC3oajv1vuiQQy30EdqAgdhroaXCAjfX&#10;kSMFmBiYmuir+q9rctlv6p5uA7A8kFu1Y+yLyTusKWODAXPh4wRagAZSUtYXyhalKr0QV1vrHicr&#10;j0bMHOZ5W/naa61lAXAYcDvE6XYXLbbzu3RfgOwwA3hqKHKAGRCHobwp1DmAWWfZAeZPAkQABryc&#10;Gx0pJYWO8dIkvTD/nZZzF8syx7LMeXBHiCVkDrPSUHfWcZ/lRn8gWzZ1p12T+l5VJr6oTNiozJgA&#10;PNCY9+pcOv6XWLheL+2YXiIqTKcMai+3dC619e2L7avWRbZGiryttMy2q/ReV1xmSxUHT/u4tY14&#10;p6nN+7idnRLANPrfr2JiNNJBdp9aU2XC+8qE9wTtnYzdVKbFbpGRlen5DOgt+mf34QPctT7RONuB&#10;PAGbAmCI233dy4O+g6VuiT1S4fRI24DNAdD9PpY9FGQP2SYLwHLA6Rr4coIXEtqffH5U15sWHCgl&#10;H0u7p+3su699LHvBo/1xXXy5H0iZtM8/Peqw6t4EA8bX8iO9IeiuK8Vu6BiMCd5v966022UD7JYK&#10;Ub5hTGH3pFr3UK3r7q/rlPJS6N0RUDcEMH2WiVvP9+5nuxUHz2jaQaFMC5vTvL2tkNf0ZccutrFz&#10;F9uWAkxbPip8SO+PdmAGNNTr9xgAx1f+o0sl3SlR4BsVzNahd6WC6o4Avl0z2raPW28d5t9KwARg&#10;j4UFqMe9KcDuQqO+gnjBU8vTvibeg0v5M0AF3AAaSKkY8yapAFOWy/9aBlj2OdDa9opLDuBwhDLD&#10;VAqwN0WlULorjcusNFORRQ11rpIrBTpVYJ0Y9SUN8D4HNi2jxg6dlgHTlZiLZR/bZF7CpOZgs02/&#10;923cNMtKOZdXXmGCl1SlYYvFT2zNxI0e/16VIl2gAksl/BW+PNinzs7jRkt9mV3SlVgZ57TsqFwr&#10;VJiKq635AFxiX7UrsVVtOtuqdvm2Vi71RpXmawQxH7Ke0byDLWzW0Y736mc3BTAjWO4rVrwnNWZE&#10;y20p2i2AJSMow5PyNQC+PMiMiPEVwmty5a+pICFllsSbAoLjbgrs21rn+0n3BOk9Xb9/71fLDjUw&#10;C2AHTed/INAcSP2vA5duA0A+msaX9gM6B1PLrpba5/u1nf2+zjLbmO5V6W0dTyFzG1MhyGR9N90S&#10;GLmP69yHQLjCbBeC8rIKxcuAIbW7olDkskC50mOAXdWzv9ZL1hPA+Y1cY+2/quOYA+uOCpdHNXqW&#10;Ut+7Agl4b5UTn0ol5UL7J1UUz+6SzWrR0QH+tGVHWyaPCYA35HfxrxxSibVbbrY3JalwPqZQiAkK&#10;fVSSPC76QqO+iRudVEQyRbADLBX27ygJYCZBvF09yg6MXmHF868LzEcCWEqM0gItFVgAjPtM3Itr&#10;7a72tx4f5+UgBNLUyKuk5GkquTheUOaFmL0CMfkf4zwy4HVG2JcCDLS5duZUkQNgoHXTOi43y6n6&#10;vjJkkWXcaAcu3GVA+4w4QBfoIGufGxfxQjfHfi6GVMa+WAbUgBd19VTmbrRuNo7VtrzUfcbyF92z&#10;7aM/t+v9R3jl1UUpEwBf7sMcWIOtgeljFQejwPS84uv6Z5RRqdBicMKu4h62Lb+brVdm+Mrbfwts&#10;peKrFW0L7PNOXWxV5262QnHW3Db5ir062mG5Ztfl9tF39o6MOZaY4YFv8GAxYByjlpPazjAmGg9j&#10;ncowMn3yCdEah+K6rheoAcbhkUrf1v0ANpYApowOeL780lgPC5UkddP5s8qJJ0B6S/9zS/+Lh8CH&#10;yhLF5FqUqfX/CahyNwUh18z1MrtFo54f3326JAgxPrDN9K1M59og6Fi+JLuo7THB+hXBfFmqzHeT&#10;AP2inv95KSYf5MaTucP3lQTvzQr9p97RpbL+xvd/D5f2tk2KcadLecfLhZ7TspMt1ftZTeijd7Op&#10;oNTrMHZLhWkOpGfdUQHMTB4AzHeXvBba3Wj9r84LwEwRjBt9TfeeKLAK4wFD7U7VcDs2cpH1XnAj&#10;UVd3oaW0SzEBixsNyO5OJ5VbkR/zlF89n5N/2RYQZ5eZRN7zu44LgB38zHKoNkruiizGvNY6ABa0&#10;3gwVKqxlr9x63QSxq3AKbsAb5hfgAMtQ25WCCwv1dfC4mOQGHUBtx3LAOvSk3KB+yw0yJpMHphg3&#10;WZd5rTMlHfuUan+fBdfswPBFdq3/cLsseOlCeal3nTViACxVi4qsU90GyLXSi9VLPKVMeFgvd1dJ&#10;T4+hNsiNpofParnSKwTxUgFLLfRSKfMCrU9W5pkpF/qQ4uOrAviG4iXmhuarDAwSB1yAZZ0ZMBsF&#10;grt/nqFlWnbrjhJQE1rlaYMyNp0L3K3TNqY/pYYUYK7qulHq6zo/YPO5TF+WeYEh0ICM5YD+Bqbr&#10;4FMiyf4oGBJzNfT1xAu4qmtASfEQrshcRbUtAZVCp9Kvj/gRN5Sa3OReFFfqvs6pQPMv5eu5MhXs&#10;GRWSTMR+TtagfQ09mNYmGc7XKKUGyks+MkjPQfvPyO09LeWkIumuwpCbAvi61PeKjN+c7Fpmu7v0&#10;sNV6PxM+aWOj32suJe5gSxQDrxLAazoV20YBzDukLRgVpmmQvtDHpNp8jBwX+hz/p4LDB/fLAmBm&#10;6biqAoSvGPI++WQOEJ8eMs+GzLmUuM4LcKHlIjPt7JLnSpUXvfIqUeS8tGnJa6lfB9ZTIEyXc/DD&#10;iba5uooFFDbc7DC2uQqnAGebnBxcwck2hzpVW+97gaXK7MvannOtgTmFF5gdQq+s4kJ0AaijQ8zF&#10;aZ1tqXKGvQIw7vbnuqkAH2D9QVHaAWpieQI4MS0vZ9u39vclT23o/EtWP2SO98BqFMCNihVR3wuK&#10;fS9IsS5pGx05fN5nAcxgbyo5Tkg9jipD7la8tK2ou62XG/2VAP5csdVyAQu8C1p1tnmt8m2uMsu4&#10;j9vY1I/a2AHURZmNoYl8roURT0wYf1mZgZSpe5jSlEnJ+cKhZ2ZBi8Uy07z4x8R1DUwyjzFlLRPH&#10;n2dZ3sIFLV/sDkBVqfGFAZkDLkUUgEDu32bS+jVA1X26i67lxGVPPvAFmKg8KUoIlIlHQKrMLLeW&#10;Zb5sgDH/Ndfj16LQI66fwfFuWmaACHZKsOS+26t7jm8XkXIsk8r5eFxBhDVQG9wTS+HWvhOFPZWW&#10;2+1KPVN3n1V4COCLAviUAN5e0MUWKawZ+kELG/5uM5vZrL0t0jv5rEOR3lmRrZcKbxbA1GfQJZa+&#10;0z4mmOYknZdKLD4Qfl73ydclUeHozMFXDH2APwWgAL7RP/lge0PdDJs6/Yj9ZSHxLQDLjc7lS5k3&#10;MckAnLg4rYVugmucusne5JQ1XGd3vcnnWneoYUMcuOJq3ZuitJxTY4FLXP2/AEaBswBrnb7U0fRE&#10;LTWpu9jAKwvAQ4VfAqyTA7Erqi7MlVSpf/1cF+jxcGqosae4GkpXs8zNpQ8nwEVlKaXcbUmNfYv1&#10;MJcoLlEp+PbSxzZxdr2d18O+PmC4XepHH+ghgpgePAPdfb4o9xYVBmAG8TNxHTNNUol1RADvVyba&#10;0aWnD1HDhV6p2GqJ3LNFbQttXusCm6m4a7pirnFN29j4D1rbZpXw5+RqAmqjCogrUlzGrTLq6ZL+&#10;77wgO17MxGq9lYn5TEsSgzH/9CmmOlWmjm8RJ9+5JcPrOO3nO7n+G8/4AxwaYA64gfqC7sPneQJq&#10;/ZfDzbqOCdc2667zpYI4Jo7DCwhzsFBX/6+kMOH//TtR1OIK0tN8oSK1E7pmRvnQnZQB80dVIDLJ&#10;wVEBzPzZyTzafPIEsLm3Pjon8zMLZO5dv0W1AReYUOeTcn1PSD2v4kJLha/1ZcifXG7Fw+cE8XbF&#10;ubPkAVW/84kNfe9jm9aivS1QAbuyQ6F90bHQ1kqJ6czBaLLdcrWpzPLmpG6JCtOl0gtJ3WeDVPhS&#10;bxWOuPG9UWEVhIKYAo7hhTcqh9v1ykHWWDPeFk/eZf/AfZ4vIxYGWmJhNwHt+TGF2EFOhCVnAW0Y&#10;ypsC7JCTvwHZY2ZMDOEyh+p65ZVS3w/ExMACNsAEYrb5eqq0HhtnjgkFzg2s0LYAGDVOANXJA+BV&#10;Wg9FxR1215iLSlPATQF2heZ4oI+H453IgRXVVUyB67yUbel2AF70wI9/d8kDmzX1oJ2vnuSjkC4K&#10;4Et9BTBudFmt1z6fF2goMTXQqO4RZcIDJQwfVEmtzHRQarCnex/FUfSB7mKfZQD+tE2hzWzVyaY0&#10;a+cAjxbAy7X9ZK9yAazCQQXDJWI1vXy6bV4QwIwzPsj8WcrMDFdkgvjjcjGZQO+49pHBaZ/EtWNW&#10;TDL+UUF8XHAnpgzNMYCDygGTCoFkaphkjicM9UYtLwKlgA3XHGAx9mOu5joGVaUQyG0XuADrnoGM&#10;8/N5Ev9YmIyvIAApcDIXGNPqcp3MAHmYml5BkqRMtt7HJwU8hLFddkzHAfgxLZ9grmeBhBq7uy2j&#10;Y0WDFDH5cHdPOyoX+Zzi3VuVzCCqsEJgA/AleTu7CrvZpPdbWd+/vmeD3vvIprRsr3dTYMvaFwjg&#10;IgFcYhvkPW1lOKEKWH+3uq4jXXrZUSnxST1r7o/7PKf/vMDHz1KAoznJY2EVxqjvbRUiVweMtjUT&#10;d9hHiwD4oeUJ5LwA1/MpvbMAkuVk3VU4FNYtBfg1Fc7LAax1hI5w0yupBJ6DCrAy75LJvnQ9NyMI&#10;pmM9Lo51gBagrtIp1BwDwKivA6xjANjjZW1zgMNNFpTuGoeiukucSXNxrqDkGFzn2A7oqC4Qu9qm&#10;D4QHhBIv17K7zUp5oACsB/rxoju2dNJOu1Q1xq4SA8v9wWW+RA20YmD/5pFUCoAvlA/y7pRHlDkP&#10;KmPt0Ytm1sk9esG7lbm26KXT2+fzdkVew7mINmDBOqt1vk0WwKM+am2jP27rfaMPduutWJuCAZUX&#10;EACsZWJtMrvPcKn/oevmUcGIK8e6mwqNozKWmXvap7HNWV/fhpdAv20vAJRi1KLz2VOMydqw8wLS&#10;ldqBBMxEoVEad4Fje+oSB6xhDq2Mzg54BxjeAL3NABdYD+heKPD2F5fJXqb7inolpudGxRHbDxQp&#10;lTvMTJ8OswyYj3ZJBtfz5QQ+yA3MjNGliyPG+hHBd7ygh6vw1Qopr7YxAf/F8oF2tKyfTfywpXV/&#10;85828N1PHOC5rTvbUr2nVVLhNeFGqxDYnnbqYDrgQwAsFaaw9E+Q6j6JhSk4ok90EgvrP6nD0Du9&#10;0Z+mJIVEEoStY9dau4X37I1P77sKO8DkUVkTvEsqtlBoB1j5E3iBkn1LybtYui1ATiu/EnHiWBni&#10;5uGluABaT8WUG/uV5gCWUe8UKh2VWq7IKcBsc5cbsGMfYGvZ42DBC8DuQvMHAJyLa4FUF5sDWIYi&#10;A2qa5q1KQU6BzlVSYYI3D2DdhWYbALOsbTy8hQ+VylQStlh001aP22xX5PZQiUVMShswLvTl3oOS&#10;9l9lXsC6qO1nFOcAFbBQ2cH4UbpOblcG266MtaGglwAutqWKrxYK3jlS4pkCeIqgHS6Ah33YxmY0&#10;bS/oy6Tsiqv18s+WScmUnu9b4y76vsJefv4jyjSHlWEPSn2Ix6gZRRVop6SShTgtmcJWpnXm5aJL&#10;px8jO6B9wH0ohfpYqtBMPs/ADAe6a2IACNBngVlxM59ODTur485IwQPY+P4xvwHekzKfXihVf75S&#10;cURKeygtiAABo8DjmeWm2lWKsc723QKX2Tzp4eagC2YHWvv4FIq3y1Io6V7iO7/ungO1FJlhg4ek&#10;oufkEV3tr8JQgB8TiMSwh/v0t4UKcfq908Jq/tnMJjZra3PadLLFekeftVcc3KnYKyEZy70lnzZh&#10;AFYhUpoAjAfk/6d7PUscLIiTGulkdg4AJgXi67QsyBCDAyOWWum8a/bGPAnGgidSYdxm5UEXG+BF&#10;jVNXGrjp2OGhIEBrG8sCl7g4gThMbISFG+2gK7+jzAGwQ8t6us2hRHVTeD3VuvfGSt1kZg3xftYy&#10;h1nQ0sPLXWxZuM85gJF3wI02LdQ1BdThRV0dZkzrAbM3NaXLOibPa5u5aT2oFd+45cB1RcZ4YJR4&#10;qPAjy19wyzaN/sLnqGIKnWsVyThgxgBf6iO3uVcyjNA7cRCflte5G03zkY//FcCb9OI3qtTeJtA2&#10;C5wv5I4tF7gL5aLNUik/XXHwpBb5NvzjNnLfWtgUgbxbQJ5VYUBNdr3csXOKoU4rrkJZyez0CDqo&#10;jHlAKsZ/7SNDCwhSMtZeFRjAulf/l6QCRL9zGABBGX8vpsKAdk3gp20Tc2VPYUssgZDxzgE0HyfH&#10;HG7t9+6E/hy0LvMJ/SgMMO1D7QEXQ3WTAR9lrq4Ms2Sqmh0F3W1Hvgo7QbKtU6kby9v1DL9W+PF1&#10;ZymfXz/jdxOQuf69+i1Tvx4hJtX145bjngMUXxs8KbhOoMD6r70d+QZSD2uUCuPqHtTvd8m2lvS0&#10;hXpHAz9qbzWCeELzNlLgDl7RuCJ1o9cpDkaBmfiOAobnmgxskOuv9+JhCa60wA2Ak4os2pur5LFV&#10;emXWLeUj5si6jsc2+FMbMLvB8uYCsGJgj3OVD7H50T6s/Orus2yBtqfu9UsDYoQpjDxNXmcZaGUA&#10;7May2HHFDUsBztZQ59qMU5hJ3WUWxA5sqDAKnCpvuNgeA+s4j41lSdwr8zQFOAcpF6ULBWJv2023&#10;xX5fF7ysr+SmdMOuwIp/cwDrgTjAlHQyAf7GYj28BfetdPZl2zFsiTVKfa+qxGykEqtikGLTGo9H&#10;qbyi+YiKIjKqQ6dY9aBisWRCtO62gWlZOpXY+oKutkkvfY0yCsPVFir+xX2e0rKzTZCN+KSt1b7d&#10;1KZ+3Nr2KcOdVAY4oRL8tDIB7cqnFFPtZ6I1mXfpA1ylAMhUtQ6uUqbu2aNjUC2HVhmW5g8HRBmd&#10;ebkAhSluMXfzKRR0HobL4c4mbnYAl7rbMuJvb+t2qHV9DqlUTvCi2K8bx3kcLiNmxzyuZQwu16lr&#10;pEChzzgT/mGAy+wX2DbZFtYFDTBTIBKv7irq7uAzYATbIwNgav9pBQiITwCvFPaEYt+jKkD3Mihf&#10;76NeYUm9oKIQQ1WXdSi2Uc07W/9P2tvglvk2ulUnm96q0Ba2KrKVDnAyqGEzvbJ0LTxH/p9ndlD/&#10;RxyMCtOt0vtF40ajwD36e5PSZWq9+zA6iTboId7Oz+ik+oHTbcScM/ZXKrEkHDQj5SEkionfmCe3&#10;eoFSlgEZgD1GlgXkDrZSV+VYzqwHwOFChxLDilu63euPUlAdVoGJYDrQ4i1caY9zATgFN9IcxAGu&#10;IA7LqSvAOZSxLgsFBeLYtkLbgJXjtZzH8kptW6HjgFWQ5oXqsu7bBKwszyHmgfHg7lr57PN2cPA8&#10;wSv17ZcM5EeBLwpUACb2xX3mO79kzpNSXwA+qtKdCixiJfo/r/VueUXe++orZb4VHUpsgeCd2aqz&#10;TW7Z0Sa06CCA29jAtz+xOa062t4efVW6l8lNVuYDYhUY3iRFhkdJlGkwACalVhRVYB8W7ifQkuFo&#10;w6QCBtuCwgGElgGZYzgWiCkEkkwpNZaiA28YEALyMd2rp6mh0ii0u8peiwzsqfqmzyXic3ebdb1M&#10;cIBL7wVMWqAAJ7ZF0DJPdmKKOwXcVpQ4tR20x8rc1dZvd+m3e7R8UOfEnT2k1ONi3Qdutbu4ghjA&#10;9+n4rzt0cdDrVSjy/NYrxp3RPN96/L2VdWvVw4YUDbBRTTvJKyqwuXKhUWA6dKxRIUy3SgoTr41G&#10;hfW8HGAVuO5GS4F9cD9hTwrwpVxlFs1XNVLeOoViMuWd89UTbOrM4/YW6ku+BMBFynusAy5pGK40&#10;tdCAnAXYQdV2zLeTh9mudR8/DCdiAPV1VWZZHKHEpEDuMKcudSguCuwAo8yIJsCishmAPTYG3BTg&#10;2B/bHWB3fQGQP5alYLplXWDSWPbtMq9tTl1iVBVbKHeF9VBaap19OzWBwHtfKev3rHr6cTtdO9Nd&#10;56sC+IoU2L9AKID5BhIKTO0zanO0RJleCnhM7uMxvaxDUuHdUkJipvXKiF8oo9Ax4PP8LrZSGYEY&#10;mBroqS072PjmbQVwKxv8bnObr2O3K9PtEPz75JYdVYzNeOKDyiAeE5JxUmgdXGWiHUCrZebcwrbJ&#10;5aTnEJltkzIebjwFyUa5kBjLzEu9LVXl5LwZiD1jCgYHTqbrIFYOVQ54Wc6uUxN+VGmobRjnCaOJ&#10;jalZ+S+PeQUVnoArcKduDu4mPQMMeOlHToGDMgM48H5dUJpcs4yJ5jgHgwyYq4peVQB8BKBxbwUv&#10;gB2WIhMz7+zQ1fbrd3g1RwTbWqnvuKb51vmtdtas2yTrUTHLhnzU0aY2a+e94+iRxdjtr2RMcrcl&#10;fbZeG63/4T8D4GRoYWK0C19QQX5JeYGKLMwnues3yLvCXlPeaawaZYum7LP3599JoVWedICVJ6m8&#10;whTKubEc0GYVN7uORS02oHpcLECJi2M5reTKGdscaIEa83GFGx0K7EADrGJaXOQANAdvCrdPIpCC&#10;mwMYBQVIBzcMQJ8lrrDvYx2IdfGhqgAKzAArNX1jwT0ZbolSQZqorh7WYu2n1nmejvlUD5Jj+Y7r&#10;gjs2fNIBO1M1RQDz/V/BiwngSwL4vOLfhjKlehE+G4cy8kFlEHdB5UahwnuVgbYKko1Sji+VIWlC&#10;Wi41Xi6oFiidIbWd1FwAN2ttI+Q6D1cM9qkU4ssixcvKlIB6VC70Cdw9LeP+7iwWaIrZsN1aJiNt&#10;T22bMua2ImWwYimvlH5zPrB2EbRdbIPOu6FDqW3QdZAR2YYab1eGRIX5WgQupbvecg8BF+UF3DD6&#10;dwOogwuoSr1GO8D1dbndkWbgTZqB+th+CgllfADG3d9V0NMB3pFCjOu8RdfnBQ/A6B62CuLtnQSu&#10;A5yYKzAAc+16LijwAZ3vgM6bNDWhxnoXXYGaAomCQ4qvgmCHznuybICdlCu9Vucf2azYCt/tZO9U&#10;fmEfTzxk/Vr1tqkftbZ58pCYdIH24KRDh7yCQj0zPVuvyHKAFXtTISaAaU46peXTMj5byuAGvtaQ&#10;Azithb5aPtDbhS/1H2Grx22wpnNvKN8BqsI7YA3VBVrcaBeWABrhUb5+3WJ7uNi5OBi4ZQ406xhQ&#10;p2BrPamtxp1OVTjcaSq1WI+Y2DtvAKwUGBV2lzurvlmAMWJgAKZCKpsG1CgsqdcqAy/QUlLphinJ&#10;sPkCFijDgDdsEab9i9h3WxDftjxAnn/T/qZSccbk/XZ+wAS7WjHYIb5Snkwly1xYAOwmVzpm4/Ba&#10;VWV+72qnF3hAJfzXyjRMUbpOsNCNkiakJYJ3gUr0Ga072YSm7WyU1HfoR21t5EftbHarDrZcmXhN&#10;vmJD4rreld4hxEFVRt0upURtGWC+S//liqttFBRYALxVsSKVLgm8JQ6wz0WtWI4hchu17u6pu4QJ&#10;wLsLpYqArPNT05tTToHnbnQG0qw51H+yLykAACn5lCrPh8kOcgAX8smZVIW5N1dhuft4CLp2jOvD&#10;hU7gFTgcK3AxCpuYq/mQvB0UlgqtA3ouXPdh3kNpL1lPAYx3of/S+bZ3LrEDKlxPCOA1BV1sWNMi&#10;K/ikq709ZJv9be4dKyhfYiM+7GTzGGCid7RcAH+ZxsEbBfx2FZw8f8INCgncdDp0oMInldbTA0wK&#10;TJdQd6O9Mqs66QYr9/lSRa33U79YPsw2j/rcOs+5qrwHsE+sSbjOr6cBsFe2ppDiTmeV2Lely97K&#10;khoQB8xZgHGvYxsq7DGxIPa+0pgARZVZB9oYc09lcih07ANs9nuaBRh1Bdww4lkMaBXXepOQ1xoD&#10;LLV5ASyKm1geoAKsrwOx0tw6qgu8txJjfck9e1sq/OmkXXZ5wDjFLHKhqcQq5yuEDCNMhhACMC40&#10;A/mTThzl7n6iDA6BSuJdyiiblcHWKwN+pQy5nDZguc+ftiuy6W0KpL7tbMgn7Wzgh+1tSLN8m9iW&#10;+LjAvuwkgOWaH5Ord0CFwXadc4sy6zZl0u0CYYeg+rqglzI42xU76vxbBACFBZ3vyWgbBUMCLwbM&#10;iTu/Xuub+JSmwCA+pm1zp8DdlcIEXGROmpsADzUDxrAsoJFiQPz6focX91UgJ81cLwGmwKDg4Hnx&#10;sTcg3e7AljrE20hlhATs4xg3He8xv8yftQqwQ/JI9mmdrywAMIUFAB/pSmys+6ASi//U88Id5xzU&#10;K6zV/w0SrG3b1dq7447b36desqbjDlh1m3KbLdd6vgBe2k5xcIcC75FFv2gHmMpE3ccBV3lcdQGs&#10;AvsEAOu9x/hgr8hSigIzxezVioF2yRW4RnlpiO0esdh6zG5Q3lN+/BTBIQ8L2JwCpxBn1Tfc5Gw8&#10;HOBmTXAyMCfsJcQptNnlHMAy7wQlcFHfcKmp2AqAHdoUYHexUWm2BcyosIzlBFT9QU599YcrdbEr&#10;ZMu5aEolblgwzhN8cwGRmEKgBqCLMNYFKmMwPU0U941PbypNjX1S5Lxl9+19/XbppO12s3KsNyHR&#10;D/pS3wRg/w4w8ApiKrEAmNFH9IQis0aG3K3MSpPQdr1oAMaNBmC66c2WTW9bZOOadbK6jzrYgPfa&#10;Wt92/Wxw/5k2vm03W9Vemax7lR1WDLVLmWSLzrdJcG2RimxVRtymzLpV6w5wWOcectdL3dXbqIy5&#10;QUBvVGblkyEbBPCmjvIEBC8jozZ1YpyyXFbBsU0AM+HeTrmzAOwVNLpmL4QEHQrsigaQaRqQYqG+&#10;f6bEHBvGebxjhp6LK7AKI1xoCg5vQpIxcgtw+XJjfL0xAEaBo9ItATjxGFDXQ11w/fmyfnf/JOgB&#10;qTuutFdiSREPSx29cNV+4uqt8j5Q4XV6bnUfdLTW3abb24L3b5NO2ydT661317E2tWl7m9e6yJak&#10;HTrW8lxV4BGe7NR74PlQIUc7fAKxFLh7hbcH0wGGHmne1VQK7G3AApgZKukae1UFP6PZjg6ZY9Uz&#10;6pX37lreAoG58JEEhzZh5esAeB5gpxZgA3AYsAbAAJmFmvVX3On0GO/QJIt13GjU12ukZVReob4x&#10;Y6bcZZ+WyhUYiEOBM+tuqRr7+Hztz1VOEfMCsqtv6i57cw8lFjGsYJX788anwKk0ZwFtugy8GGr7&#10;aWq+nACcJ3XOk5I30/KX4zfZncoxdk0Ae+8rPXC+wh8u9NkeVf5N33q5Q7TZugp37+e1m64oUoPt&#10;UgZc4Y1SidVyW5e1LZDCdrZZiq+mtCm0cS3zbdDH7azinTZW1HGY5U8+YtVdR0ulS2yHzrdPbh7t&#10;lBuUkTcqE29Vht0KvMrEAAy4qOlmpu8RlOuV6XHXOXaz9iXxrlxmXGkp8LqOAlrHbJI6b5Y5HBQ4&#10;AEwqC4CzTUt0Z3R3OnWJA04qqf7MfQ5z11nPg9/mXOgU4MRlT8xrxHUPgOoA6x4cYBVESY15CnB6&#10;jRixOk1RxLnHpIB88mSPANute9qjgmGv9iW10xVeuUjtOoUrLvlGFWrcM017Q5qVWOsBK+0v0y9b&#10;3tTz9lel+f2W2cSPW9unrQptqTymlVLfrzrjQivsoMDj/3UPPsA/ANZ10GzllVmC2Hup6X9RYB9J&#10;JteZGTqokb4igBvlUtfXTLbJUw/bm/MeOLiJur4Or1Lgxc1mnY4focgYLnXutzJ+59vFTRZs7yud&#10;wuvb4Ip1TPtybcRKw52Oyi7BmefxL5ACbsbcbc7Ex6QBdg7gpQrwBXCeA8xFcQPcnFwP4MUFyS1L&#10;bVFhN8EKnGHAilFxMEeW3SeY8wR93oL71mzuVVs/bp3drhxlV+VCNyr+ZRwwFVgXHGApLwDTgUHu&#10;EXGwT2qnl0cMTMYi8+HKblFG26ptawQclViL2uTbrJadbXyLfBshgIc0lfq+3cZa9Zhpf9H/F4/c&#10;YLPb97btpSoMdN7NKu3XB5QCeIsy/BZl0K2yBFy5zTJc5LUpwKjvFu1Lap+TmHe9gF3nqtzVP2uK&#10;203TEpnR3VGZA4xKKmOTOd2VFrTe2UMQOsy4pt5v+VWXGov1gJpKngNUIgXAAio6mqDAGABHuzQd&#10;NgDWDYiV5txnXVsUMF7I6LkC6SFmiOzV3xV3XxG10l1tp85DGzFuM5VqPmOovCNUG4AJK2gD3ia4&#10;J3Tub+1qNzi4b067ZE1mXbGmow9abZs+Nrt5R6+JXq5nuFqF4XpB/HJkkp6R35+eh5QegJnszmfq&#10;0P/ROy0mumOI5s1yudApwMyXdaXfILtYNc6Wjvva3puDtwicMgQJiAGRbpZzMW3DgPd1gGk6CnDD&#10;vO04VeFs01Kq2N7PGhccgANwKrW8Rjo1IHZFFsg+YUaqrK8DjIUyu2XWk0qqxJqs/FamP8Z99gor&#10;LozSBnjTuDcqrXCffZsAjkqqDKieArK70lqem9qc676v1ZzLtnXcWrtbPco/JRqjkACYjhwAnBsH&#10;rJL2lODFmAOaJh9XYYHHKCRUcZMy0jpltpXKCHTRm9260MY3z7fhcqFHfNLeen9UYh8P26breWjN&#10;pMJTOtfYNmX63V37u3pvUIbZpMzL5GsblW6UYrn7DMBaBtj1sjX6LyAGVldm7XOIOyjTahuu/EYH&#10;XgWLMrC3C0uxdug/AmCaR7j+6IpJWIC5iqbrAS810llg/wxgvrGbA1ix458BHK7017peasa5Jiqw&#10;UGMHWNfF9YU5wALIVVYFBAAfl/t6UK70bhRS94rhMlPoHKVNWrDyvxSseCF4I+uL+9qkksHWdugO&#10;azL1qkwQT79of511w0r7LrLJTTt5gUvBu0rn47MrqDDXF88JVzwZXigFVhzsADu89BHv7xVWtwXv&#10;rd6M7U56ZjE09Ea/IXa1erStH73GWsxWvnMBIi/LqHkGRGCdK69QYOehwDlXOgUYOGkKBehQbQdY&#10;y66+MldcUnEUipyzdN1dbOJkmYMraN0Ecoy9d7dYUBLzvmJxLL9jPQWY49/87LvEdUaFo8YZBQ7z&#10;GJiL5aJ1szQVRaUVMNMklAKcB7izUd1UhXGrF6LSWha8ecTPgL3glnWUAn895gt7MHBMosJ9mUqW&#10;wfw0H2UqsHom44C9/3AKMDXQQLyntLcr8FpqlZVh1igzfS5gFrcrttlyzSa0KLRRgnfQx52sW9FQ&#10;e3/qWfcK/jnzog3pNlHgltl2Zbp1UpINyuCblNHXKjNT8YIib5HLDMQo8UYds17nX6vta8mYUuMt&#10;AmKbfoObvVnxL1AD+UbZ5hRe2qmJg78WwFEbTU+uBGAUMzEUGDhRsQDYQU1hDWNb1qhIcoAB/zWA&#10;kx5kfBk/ATgUmK6TSacNucwCGoD92hzcpOIL9xWA6cRBuzIVSPVStmM96G4qpeY8eg479Nz36Xiu&#10;191ovRc8DgqzNSrUPuvYw0aXDLVWo/fbG9Ovy4W+7BC/MeOmtRm+z4a1LvNhn4wSWw30+SnAKiTo&#10;qOMQ6z1TSUZzFUMMaU5yBe7GiKx+DjDTylJxRZdK79RRzpcahtnNyhG2b/hS6zjrovIo+ZR8q9TD&#10;QpbJy3Kvoykpp7rK+wGvD8BJtzvIYiGOcT60DKioLdu8Aox9KcARI8dIp3Cf3bRO/VP0hARWBxZl&#10;TtWZfbmekBmAXYHDhXaAU4u2Xl/WxbkSy7gRQAbgqG3O1DTnOaiJwr5UYKAV1KhwbBPAhVLg3cM/&#10;t3sDR9kdlZLX9bCvCmA+6u0AC16fxE7gnpQbTf9flPi44p0jgni/MvkeAUATDxVKXyqGWqUM9Zky&#10;zhK5b7OkwBNbCuCmHaz6o/ZW0Gu6/Y1SeKYy0JxrVj50s33Vpdq2Cgrg3aBMvqFzT/tSrjATA6zT&#10;eXCftxX0su0CnXHEqCsFxVf6Lyqqtiuz71Am3ya4cbNdeQUGqgzAuM9JJZZUT0aXy8RFBY7EfXaQ&#10;cRNTFzpiYIAIiB3UzPLrINOJgt9xDIUC53SAtQyEWYB3CDyHllT357GxQCZeTdx8XHziT+an6iV1&#10;7SVAu0vhe9kpwUHbrtc46z52yuX9Ws9hj85BExOzhR7p2c+b4Tao8PtSAC9q08UGdRtvn4w/YU2m&#10;KAaWC/3mlCsO8kfjj1tNp8E2V2HO8rbF9nmnYn++6wtK5UYrTtfzS3rGpbXRek7H5AXQhZO+2PVK&#10;mS0FgH36I9qDiX8Buh/fDKZf9HA7OXSuVcxq8DyaACwjFPTlSBEn5W+3DKA5eMn7aYr7nIOd7TJA&#10;dVeaVObKm5qHqILbe28JZGqsAdJd6XRZwOYmyfCeW7E/2ZcYy8AN5IAMwHTGiJ5WkQIuyyiyd9pI&#10;LzJKHO+coZsOA2YHVHAKDiBOYNY2zIEG5Fi+Yd1mnbeDw5bZ/drRdq92rLvRDjB9oPUCzqPETCsr&#10;mE8KWkbxUIl1TPAeUkZxgJVp6WBBzeWXcr0+E8ArZItoA25TYBNbFNiIZh2t5oMO1qZiia7xvuC9&#10;aU0+vW7dJhy2L3sOta06xzopCCrMcMQvpN5MDADAxMFfF/W2HQKLOJvYl5punwZGrvvOLvTQ6uWV&#10;VACL2+yVV1om/vWOH8r8qO/LHllAknSycIUEuAzAAW4WWOx1aEORiT9ZJ8WNdkXv2tch3qeMTyER&#10;tdEJwIK1c5LuEGRRceXdRB3i7romFJgvJSi+Vdx5UDDzORt6RDHoAzUG6D0qOFHgnXpuu3U+woHD&#10;ApjhnRvlnXwhgGcJ4LLes+2dKeekvI0CuEGp1FAgvzOl3vqVTrTZLToJ4CKvyPoS70bwMsCfGnIP&#10;OXRt3IdX7gla79Qhr6Ne90lvLGqgaQf29mA6dGjdZ6gUwLcrh9vFQdNtwrRT9hfvgyA4vUlJ4JKG&#10;fao8jUUlFhauskObSbMWYAfcWXCxYMpdaHiCLy17V2UBGU1MUloHONQ3KroC3j9T5v8FMJbtRon5&#10;fi6MC8R0U/Rr9q6SXLxuGIipkQba2QLY41wts41a6xzICcRvyqpmnLJjg+fb7ZpRUuGx/kX+axVJ&#10;LTQA800kFPicQKYC67gApqKEUv6gXhyZdI8y/na93I1FUka99M+kCEsF3/x2RQK4yMZLgRnEUPFR&#10;sX0ybKuu77b9ZbYA1vV1nnDClnUfYVuK+9hqZewvpJ6r25ekAFOZQo20lEtg7JQRH+M+AzcD0Gkb&#10;3iNI9giSHcrwuMoJwF28h9ZmrbvyCl7U7WVsqXOiKriGypTe5/o1gLOQvr6cAzeFPEY58XtiUSAK&#10;BU4gTlQ46cyBC0+auNJsYx2LSiu+JAi8qC81zHwlge6TqPAhXfcphS9ncKW7lxsfLcOV3iHodnYo&#10;9fMdEFx7e1WowCuzz9p3tQlte1hR1Ur7+5Tz9saUi5Y3pcFrot8QzH9XLFzaf7FNbpFvS1rn28r2&#10;8qJwveVGM0jFO8HomnOVfg5x0gf7hNIzujbmLmM4YfTGwpgn66YP7B/mo5OuDhxvy8bvsPfmIjTA&#10;qnw5h3xJ/rxreahvQOzLqSqnXYDdZXaF1nI2Pn4d4DDAzS3L4CoUOGqmvd0YgFFgqa+Ut8nqnzz1&#10;CTMC4oA3VencOsc4wAGp/oQhgT44wV3p9M+8y2QWYJZl7lanqTc34UrLABVX1duKeRCUeinIbFt0&#10;z/4ukIdPOWSnB870/s93a8bKRvtD90+qCFqHV3HwGaWntX5c6vsS3j62V5l2lzLrVmW4DQL4q4Iu&#10;ArhUAHexed6Jo8jGNS+wYR+2s9L8GntPJf+bis/zZl2zvJnXrakyz/Q+k6S+ffS77spsXWyV4F3N&#10;h8F1HlzmHQJkjwoNUiqx1rj6Js1EKP9+ZdbdUuGvo2eWMhzGNKnYVl1XxL0JJIn7vBv1Faz7MCAT&#10;IBEDB7CxHMBml2M9jnOQdS6M8wS4MaIKBXNQ/f+Ta/E+zkoZfcW2GAtMbypiXFxnwKXt1RVXxxwS&#10;oCf13M8KEkZz0T68G/dbCgzAO1TA0QFjT89y26p7XN62q41q19faDdlif5lyyd6YdN6aTFI6VRAr&#10;/cuUC9a2bp2NaFlqfPRspZ79Z3LJv6I2moJQz5kwhAIwCQmSLpuMiDqm/2HCAJQXaFFfjOmImFHU&#10;Zx0VvDcqhioOHm67Rq22trSMeD6UzZGYzFJelUfm21JFzgNS4mPApRWGep/odUhHpugIAguhsgEr&#10;vATAsZ0UvqIiC3hdjWXRb9rbh9OZbsKNdrXFAJljEpXOQexudMTAocBUZr0e9wInNdE6xodjOdQy&#10;v0AujuOY7YCbVakFpFRWRU01Nx09uFJ7Ry73lCn77Fz1ZJ/WhtFI9+vGCeKRuZ5YXonlAPNdJLlt&#10;xL6Kdw4IYH+Zeok7lG5RplwvNWTWw5XKSIulonOUEaa1KrBxzTrb4I8KrU3NCsF7y/4yU9dFjC6Q&#10;35HVDfnKlhf284qW5W27eAb6vEORlLZUykwnEbmiyiSo/Dplpq+kNNRA8wnTncRl2seACiYlJ8bl&#10;EyFuwOuxb1JhBDiuwA6yVFjnc8BQTQHhTUmygPHPAM6C+/p6/O5wSV9lcM77Un2zAAe8uKW4zu4R&#10;aB/7XYF1z8zSsV8QO8A6DyONTunZM0/WYbnhx3SdpxXG1Mt1ZTADfaPp3PG1AP5a6klt+049ty0K&#10;D4h/BxfUWtOxe6S8Ut+plyxvugAWzHkTL1qTyRfsg7GHrH/7GpsvN3qF4uDPqIPoRAjDDB00xUmF&#10;KXj0P67CusZDsqMyxgU39hG8yh+0BTNn1yVdF1/tB2AGNlzpwwfWhtqJIfOs92z9t4d5iAwpKqzU&#10;oVbe/FQAp4Mb8ryuJwWX5bBQYvc+M4y87j6zL+exchzMZBTYa6xTkLOqShNRQBy1067AGXAxj411&#10;TA5gN06uNPo8e7yrCwBSP07GhcXFAbDX0j3UDTPaCFcaxZVFBRfuda5bJXbf/rngjs2dvNcuVE9K&#10;v75QrRh4mD2oHaN0iNdEez9oAFaJekovJVd5lQK8W+b9oKUW6wXPFyr9VwqwxXLDZjvA+QI432ra&#10;9rVPxu1LXpReWhPic7nRNGN0G3/UZnYbbksE8EK5eytbl/pnSSkQUJB9yrx7ZcCI27xGGdRrp3Hr&#10;5L7RBZNaUoAgk7nyFgJv0nSEURGzM1SYOFQq5gCjuri+UkkHOXWfsxawvj6YIbscxvEosAMs+AJe&#10;nlUA6gDLuN5o93X1BUIA0T37TBxaJsY9WiqAdZ/1egd0njgiuDG+L3VG74PpXo9x/QJ+p+4TBaan&#10;16ai3go5+tg8KXBl9/H23vgj9sbE85Y3uVGx7wUpMYY7fdH+NuOCdatYYDNaFNrCdgX2OWGM4PV+&#10;0Qy4UDhC10pvhtP1+owpukYmErgoeC8qJicOpjLrvDy0S2UCuH8yNxbznjHV743yYXaubrqNmHZS&#10;4RsCI4Dnorp4hsoX7iEqz6LCKK8DmcKLBQfZTk0os08IkB7rI+xSLoA5Fyen+1zsUoYwgPY+0wLY&#10;a6IFZTQbhQJnDYAdWik1AEdzFK5yHu4ygLplAAZch1fmLrS2Zc0rtbTdb/iBNZF5v2gUNyq6FlOq&#10;cePcNCDftw8X3LJF47dbY/VEu1ReZ+cFcEOPKrnQQ+1O9QhrZBsKTC00mUcv5QSdOOS27VeGIvbc&#10;qUy2TRlnk+KwdQLmJcAocLEDPFoAlxUOtQ+m1uvl4DbdUfwrN1ruU54Abj7jso3tO9OWt2Hu6CJb&#10;JsXgo2i0BfMtn/0CdKf+i5rldWlHDTp74D7v617hU9TmgFC6DeWVYnjFlbZ5BVFq3hcagLWd3wAX&#10;4KK8uL0xn9afGcCSBqyvAxzHBcDUEkcsHHAGqEAQahzb3KNRGvNi0WEDgBky6ABL4c7JE2IQ/2Hd&#10;ByoMvGdpmxc4TCKA+41bTvPR2vyetqZzT5vWrqf17L/I/j7xjAA+K9W94NASC78x9YI1mSYVnnHV&#10;OgzfYhNa9rJFrTvZqrYltgo3mtFJHZLZKulaSUFIDfpupVxfvQqQBl0T83IzuD8Aphnp5oA6r8Qi&#10;Nma44Y2KwXaxbpLNmrrP/ub1MChvAIz6sg7YiA9gCrqsG435SDttIzYGdtJQWK8HEg8Am20n9mU4&#10;UOrKDLiRwlwKMC51FmCWw1WOZeAF2LBY995X7jrrhD4wGYiBVhdAyeNxrgyl9YtKUy7ESxMd6240&#10;fUxpT7ufgKzUFZmuk4LZlwF5/j1r+ekVWz1uo12pGmONAwZbQ99anzKGeZhxn/nECnNgMRIJgIm3&#10;UOCjMgDerQxK3+ItAmWDoFknaGhDDIA/VSw7XQCPalZoJd0n2tsz5TrRK0yuUx4VbLhOM6/a3xUD&#10;VVattCWtSmxxaz5HWqqCQPEvGb6nXFsBul0lPj2wNtDXmY4bVNooA6G+xJgOBDDoN4DqPZx0XVFx&#10;BbAJwIKmsEzbUrXTOehGGW3AAJwFMgtoWID7/wLYfyd1pObY25hl1HYnU7W+BDW6SJKiumwDQOCl&#10;LfmgjmPgfgB8Clj1Hlxxtf+YjmOqWubwYhszdVKBRjMZBRy90T5r381Gd+hvhYO+sjcV6+YBMco7&#10;GRcagKXIcqf/ovfQdtRuG962v398blm7ErnRxT5Lxzp5PfTKolKQiQi26/0CMG79WSnreRUgMeHf&#10;WV3PudJ+drlPtQNMHOy9sSoGemXWldrxtnTSVvuH9xy8bXmCNxkZh/ICMNslMl5JJeC8Q4dS4APe&#10;XLOT8rDHy3QJZpIA2OA4pQANG2EOMnArjXg4xw1utAAWyB6aoqoorw9yEJhAG2ks/xnESTMRwCp1&#10;35yUP0svjDG9SyhFlIY7kHUJUvXF8hiokGsbTs0VGZBT0wPsOPuibRnzpV2tGmmX9HAbyge7G81k&#10;acelIrT9AjBW710o5UIro1CJRQUWABOXetusXvAaKeRqlfwrBdnidqU2q22BTW1ZZCOaF1un/ovs&#10;L3OuJBVr1JDPuip4lc64IhW+ae3HHbSxnaoEcaFisG72pWDj42i7lUn2dO/r7cw+siifftFJRdUu&#10;/f8hlfjErigr8FIxBbA0yXwtN9kVF4BZlu0qSMDxmFOAALG7uDJSIP5fML4GaXZ/dvsrhkrqXLQL&#10;06xEIZHULqfXSaprc3hlPkulgNyvZR9vnQJM/HtMz4Hxt5jPhKGYk7mpiD+pzDqjQowpbvgECuEA&#10;nhFNZ4QZS+TVDM4fbG1H7BC0Ut9JAlgxb+I+y6Y0JJVZ0xutud5Bbadam9eioy1R4btCYYx/uVCF&#10;6Qbc6I7pJ2QFMddLSIUC8/FvZsqsF7ynFf8TA9OV8kb/Oq/cwoiD71UOs+t1423V+A32T/JB6kLn&#10;oboOcaSpsnqXS+VpV1AtA3AWbLpferwMwAnEeQLY+1oHtF5jzfGcR8vixb8M4V5r2tXSK7LSdcGY&#10;FyocwL4Cq8z7TQt6arDDvLfVUv2Ru80CMucS608dYl2A3ODctnCf/TgZpUuqtMlAfYyHkAL8OtAC&#10;uHROg+0ZucKuVY+SAo+0hoqh1tCLmQwFql7E0eI+Pt8TCsy80Hwb2McDK5PsVaai/ZUBB3R5JF5l&#10;GOHnUuDlAnhh2y42vW2+TW1RbMNalFi72q+848YbsxT7yt6YpWWV+nlALDf6LcFdXrXE5ij+pQ15&#10;jc7LDJd8Z3inQPWaZRUOdOqgmQhF2CtVoi2a9lUmAQBeYnJSnxMrBTgx4BU0BdoPSFLCADjcXCxm&#10;6MACziykry8HsNnt8fvY5wP8+U9dB7ACr3sLqXnMK3NwZQcVu3pfbMGLW3xCHkZ2+tjzZXxgjql8&#10;yt2dPq0CDrBP9qR5r1xxfbnPYEInjnmtS6yydJw1HXtI4J4RwMTAUt5JAheQsSnnBPFF+2DiMRtQ&#10;OMpmN+9kS9swKQMzrCRdZHGjN8o2C2q8HXp7UalJZ44juofDKLK8pPoucp/lUl/vx/SyCbysM0aY&#10;D9ndqBtr68aus09mqwD3zkYAjOrKpabiFXjJu54CLAZ8Ycr7rqxKUWAsJ2oPBa84COAdYH6j9QAY&#10;2L2nFoylFkCzzwHOuM8BLSnrqK3HvYAr8PGaWU4A1oWhwF4aCEpqnUOBHVoZroLv0zFRkeXL2u77&#10;uQkuNkDVQ8kue6yRPKiK2WfsyJDFdl0KzJSyjcwH3WeQNcjlYebF4ypRmYiccbIn5R4xnSxzYTk0&#10;NNtIFRkDTP9laoxXqZSm+WGZXvoCuWAz2xba5OYFNrBlN2s+YpvcZsEqF/pN3GiaEmTA3GRm4la3&#10;n3TUJuYPkesmVxkIVbLvkcLShstwQbpGblDhsEEZCfeY2PeAMutuZXqA8M4YAtArtAA4Xy4zELul&#10;7a2CmN5NOeXV//hIJC2jvt5JIYUwCyWGy/x6RVb2GFJ+h/sbbnDADJzJDJWJufusa3DXWcs5tzlM&#10;9+Dus1Imdq/XvaK8DrBCGZb5UsXJLkzzKuWT0TZ8VM/rgK6PZ7G+Uw+b0baH9er7qb038YRgPSd4&#10;5UYDMO5zDmQBPO2CvTf1rHXrMcOmNCuwRW0KbCnNeR1KbI2e93op70bUV++BLrSnBCYdOfYJ3N3t&#10;Cm2/3vtxFTwX5MExnPBKH/pCJ/NFM1E+30+6Q93KwLHedbcN3piHU5EXiIkTBXaX2vNtCjJtww4z&#10;+Vh5GxgBG3eaeDnYcBMr7jany7EOzPyOZaAFWFdhmQOMCMqkyE0+/zFR4VR1gdpVlrnqAlyM+eli&#10;/ro8n4yOE6gUkALnuUutPwt4uQCWHVrt48+yADvUGL/RsQEt5g8hgdYfkG6ekUh1M4/b6bpP7aYA&#10;vlo51C4zjy8VDXKZqbhiBBKZFXeOzEfmpg800+hQewvAm6SM3rWxcxdbLVtJJw6V3PP0Ume2Kbbx&#10;zQutX4cq+3DiEb2sa4L4hjVJ3afos92Eftuzb9q7s67Y4D7TbXX7rrZRHsBO/RcdOOgiyTBD79+s&#10;OJgZNihAvDJNGdUVVdfo7bmpeUVVflJhRRdGoPX2X1SwBEuGyDm8OkeA5rC6+/uqsmLAGwAHxAF1&#10;9riAOHtO1g/oOniW/CfQRuGxX9uxgDf5HZVYukelJ/Qs6gVoQ2/FmQLXv5Oke2c+Krb7VyeAWNuP&#10;UZmlwpdWgrWde9rkdn2sS/Vn9reJ9e4uezNSTnmBmJQOHeftH9MuWsGA5Ta+GZMtdJb7XeCzq6wR&#10;uHy4fYveL/UNvP/DKtx3C+btOmaXQqXDKsTP9WQw/xDvC32xJxVZyXzR2EXlp+sK0egwtHfMSuvA&#10;B8+oB0kLcnenaROmXiRqpYmTXXTIw2k+JnXXWcsRM3s+17ZQYCBNVTsPbljHFfdtMAQv4s09WDgD&#10;aLijIvlbV2BX4XSIYXz9wT+6xkimxQI2mqI4HqhzNdBAyA6PhfkjmZcOgJwxdxG4mCzAuiCHndJK&#10;N+hudHpzAXMK8l8XPrAxMw7Z2bpZdouPeis+aezHdDqDfURSg0pMbzpSjHNEmZR2yT2KP3EDvdZW&#10;Ll3i2nb3ro20GX7esUTuc4ktAWCp78zWhTa2eZGVFY+yt6crkyjexW3Gjc6ZYKYmmk4df5112foP&#10;/MxWdiyzrXLFdigjbhNcuM102qDfM240nTIOSokOC3BUjJgSxaFbJzEgy97TStfqNb0OraDBbdax&#10;blpHgSkAHBp5GgFcAqJUWPtJA8yANeDNbo80loE24I3zorIHpFK404mlsa5vR4E5LulrfFjXelTX&#10;SE1zqOz5Mj7vwudfFNYAsZSQrxcymACAGWR/VNsOaxsdbJiuaGz7ftZp8Dr7y6SzidJOluLKjX5j&#10;ctgFazKVWmmpsxS4fe06G9+yhy1o2cmWtSnyTjVfCWB6ttHj7rAKDp7bDnlZW9vk2452RXZI3g+1&#10;41fowde71i6q4L+g9+NTzaYA86WLS4L4RuUIOzRqiRXO0X+jviq4feCNx8OpeQ11aiE8YayHQkfb&#10;seftBFgXupwCsyxz1YYBjtH6KwKY8qXU42HM+zoLWmJjWd6yRIWb4DrHWONwvTHWczIeQDrEAJ3+&#10;Wc5F4KK4GFK2p8fnAE5hpUIgoPUbi+26Ye37+6J7Nn3aXmusnaaHOtIuC2Cmk72uOJhxwRcE8Hk9&#10;+DNymZNpdPq6SuykA34nmnB62NfKYNu9rbG7A/yZXvYywbtY7vO8tkUO8Kjmxda1bIb9Y1ZjAu90&#10;IE5iYTct40Z7LDzzshWP3G0LCqtti1Rnu2DYrIy+CYAFL1PkMMsE8B2RCtBdkO6QAEw3SEbgEJ+j&#10;ElFRFE010Q6bgIwlMa9/uSG1gC2BESUOgBMwQ4GzKhzAZpc5D8ZyFuZQV2DlWYbbHGlyDUrlOvt0&#10;sTIqE/liIV9diBkgmb6GLxKeEyR85uWcAObLDP71BQF8CID1m9Udu9uI/DprMYoKLOAVxIA8Scte&#10;mUUqVRbIAPzG1HprNWSrjW5dZvNbdLRlbYttld4nn4tlwoa9eiaEKlv0njcL3p0qsHlOZ/skn8Q5&#10;36vKWzCohU6mmhXAyj+4zxd7KRaWMjOo4cTwhdZ1lv6fjhyYCm+v3ESJHVzyKJC+Dm5qsS27nWUX&#10;qmADS4EOd9s5kMEMkDtXGYMjxcd5AhjLQerqm07Xw7bc9hR4LFfzDLheA600AHawUVtdjAPMhaDE&#10;uogoRXLus/a5u5G5Kd1EHr8BYIYVKn1nwS1bMGGbXa+eaNeqRvhXGfjUJ2M3r1XwWRW+yqCXohdA&#10;DfQJXGeV8sRu2xSH+uB5lco+2F4wry/sZqtQX5XaCwXvp7IZrYtsWItu1rHqM6mrAKbmGYBz6qsX&#10;lgLcRPvyZlyz5spkM7qOtk0ALOXZVNDLRxclk9WV2Ha5aoeUSY+VVSagKkO5kmr5kDIxAMcXIwLe&#10;AJfjmN/J3VbBEa5zViVjnfmVaQbySdRTEAGXKWXjKwyx/jrMYbGePXdYosavA4yV2WFdn8MrT4ev&#10;EyYfZxPAqep6h4meyfeCvelG15ADWMcc0vF79fxWd+xhg0vH24fjFL642tKElAEY19ljYqUAPO2c&#10;NR25xwa3rbBPWzBHVrF9rndK8yB9zjfzzuUyb5J3xfjjo3KTmbb2tK7nmK6TZq2TujeakgLgpE/0&#10;QMXDfDJWcbAAPj1sofWYecbyXHHxvlR4AzAuNR6Z19Mo77ornTYzZWF+3f4XxOR1WTQ5kcYyloWX&#10;ZRfClCVU1xU4YE0ATtQ2Bfd1eFnPAZu16AftCsufCt6Iiam0Yp9fhMzbwQA8BTUABmYAdvXWPu/Q&#10;cd8+Vjy6atwmu14zxq4KYL6JdA2A5QYxpSxdKf3Tn4qHL/Sp8+l0Tsp9O6SMxJxSzGe8Tq7V+vYM&#10;OCj1ThxrFAtTc8nXGOa0LrBpLQttSKte1mLYDsubjfJeTgEWuA5wAjLuM/C+MeOqva84bFz5DMXA&#10;FbZdGWFTQZnct56Ct1SudKnXMgPvEWXkmDQdeFFfmrcYDeRNKakCk4b5oAUVQKF2YVmAc8opZWGe&#10;KQqtANGB1fJJKQwVfMDripzuP6wCJ0lfKjBp/N9LlU1j4leUN1V/XeOxFGB6WvENJAA+J7eZj4ET&#10;/3qHiV7JZ0VRX1SYSi4G2QfAe0rKFdL0sNoeM5IKLFxkIA2AUV+akACYVPC+Me28d6msza+1+Xp3&#10;K9JKLMZ5867XSXW3dChW7N7LDqmwONhdz6xUBZEKygOdu9lBGRDzcXKmmiUGTgY5DLSrEoUb/ers&#10;Xs1IOzV8gfWaUa88kUKbA1j5wg1lFsTExMS4WACaTbPmE1bIvCkKYAWqtxOTAq7yfrjRMBNudA5m&#10;pXAGjIpp8wA4YI2eWgFr1n3OAZzriKETEfvGQAZO6n/IvtS8Jjo9ju1+IRm43W0G3tRSN8LbhoFc&#10;7nTz2Zdt7Zg1AnhUAu+AEXZjwDAfyIAC+0e29eAvC2S+0kAnj7PltXZCL4S2V3pgbdTLXSM360u9&#10;XIb3eRtwx27uQs9plW+Tm3e2urb97ZNxhwQq4GYUmBeWAvwG8PISdcw/FYcNrllu60oG2Nbivra5&#10;oI/AldsmgBkRg9sMwAAbqgrAwBvzOVPZ5m6y9iVporrEm8ypTMyZhTiAC0vUFAVNVDQgpdY1vqWU&#10;fJmhPGcc6503MufxgiCFOP4ra/8LXt3HUZQMeLVOGy/u8xndG9PWnJOqnRXE9HriC/kOsLYnKsyX&#10;IwCY0KK/7epSIY+op1WWzbF3vAY6bQP2jhzEwzJX4PNSYC0zycK0s4L9mFWXjrV5LYsc4M/b6r3K&#10;m1rfochn+PC6Bl2Tt7WrwN6p97JHHtlu2d6OXe2ICnfagilsGsv62RXF7dcZlTRgkN2tGW4PB46y&#10;o8PnWenM00mBrkI7b3qakh9wo3MQp6ZY1ys8UWZZHnnbl4GVZUBlWdtcvLQtVDun3jCBuJH/xY5b&#10;WocUIDtjcPdN4kIHpGks7MvhQlMAxH7WHaycuir1Th3aQcngpYS2Y960lB4Xy34RpBxDSaMLpi3Y&#10;SyaWtV03luezVrL/nrWdfck2j1hlN1x9R8iVHm139HAfDBxpd7SNT2Pwvd4kc9DTh66U1XZcLtGR&#10;npW2T5mZrozr9QK/ZDbDdgX2mdR3eftSW6KXOZ+PmTXrbDUFQ+3DKXpZwMsL0ovKlbbAixEDsX3G&#10;FfvHtAarGLHVVnapsS2FZbLe3nnj685dc7Evtc+4yQEwAyv4gmEoJUDQnkuzkI/LVaYj1nXVk/kE&#10;dOl6wBYgYZwjgfilAS8TuR1L/wdoT+p/TynF+Fh3fO40fpOFN/s/WWhf7hPA3mwkBdbycaUnBQLq&#10;e1aKBrhnqYFGfWUXBDHutH+fWO+IyqzTOu6I3tUBQb27Sz9b2aGXVVQstLcmCOAJegfjTwne+gTe&#10;MNR4ovYBtyD+5+RT1q/PTJvdqtiW6h2ubFPsfc/pX07THYXoVr3fTYJ6S/ti2y7Id7Xr4gDv7yy3&#10;GoD1XOlOeVkA3+xbKbe5zh7UjbKHg8baPbnQ+wd9asVyod+YQZ9swUttOBB7BacK8lDitFIr79O0&#10;xQJjfV6S5pqesrXUkefDwht1kFFg2ElFMYQxxxjr2oeqEu+GuhLevq6+AXJYrs03lNQ7dGhdy0nV&#10;uMBDQXM9qlhPzbtVpvBGrEspFTfjJQ/bVEJRmaWbKZp1wXaP+NyuV46w5JvAwwTyECnwIAf4Tg2K&#10;PESuWpUdlxIepqlD7qe3WypzMY0sc0Ez2GAdHTja5dtyuc5L9MIXSoEX6uVPbV5kVT0m2LszLujF&#10;AGziJhP7Jk1IGYCnA/BVe1MqnD/xiM3tMdw26z+Tie3okNHDP+NyXOpLOzRQOpjK7MS+AXACWz9v&#10;uw4X1cGN44FGYAFOABbGuhvnyJi7zfpv/6C4lpPvISXfCKIjBb2iABjIE6VO3Wsqv3Ren0+L88d/&#10;ObQUHklPqyOlWlZhdFhejX+VX+c8rmv2yiudjxiXD3ljxL+4p6hvg2JQ4mDcar7c75++Ebw8n13F&#10;fWxph97Wu3KF/X3iSQF8yvKAGHMVTm2CIKaJaYKWBfRbU85a7/J5Nr1lsS1vVWBfqECmlWFd+8Kk&#10;LVgx8GbZNhXau+Ra75cK+8AKvYdzKlT4UDq1zsS9NysG2t3+tXanUvmKOhZaOMpqbW/tfCudpYJj&#10;lqB1ryyt4PT8AMAobwpwDlopb7qcVHSlx+Bmez5/DeCcEms9jaUd9FBgenIFtDH7h7vQgtHbelMX&#10;GjiBN4x1r3NKwY3lBFhKA504OnSwDswRlDukqQW8vqzj2OfbgJuSRhfMxXMjvo++0Xe9MquJ3Olu&#10;sxts97Blin+H2xUBzFzQDb2kuMqEl3pWyY2us5vVuNZDjYntDgmkXXKRtkplKYEZXkYnji2CYnNJ&#10;T/uqcxdb1jrfFrZiPugim9uqs01vVmy1vaba20yjku155e2+gMu2FGoB3ETHNJl5xVpNOGkzysbZ&#10;5iImCuhrXxeitlImuWO0QwNtVEQ5vMqwdGBwVxcTYCiwf183wNVyVvFCKQNafhfw44r750YFID3R&#10;/CuE2peobfrVQq0DbpgrMkBrX/ajZ9hxxcbH0vg4QD6i6zsqWBlTC8xR64zbzDQ17kLruHr9D24y&#10;LikVVxcE7cVegEwMrH09qNwqd4jpx35E/8sEe7t1riWdK6z7wNX2FxRW6ps3Xuk4qfAEAYsSa3ue&#10;AG4iFXb3euoZAXzGevaea1ObFdry1oW2Wuq6Wu9zbdt82yhov1aotE/v/rgKHJqvuDaaiBrLaPtN&#10;xgIzlPCCtjfqnVzStZGn8BDOyVOgKWnfIFxoufTUi3gMjPqmy55PyCNaFqBJRVdAmxrrqHAIQA5U&#10;CVTk+VhHpT2O5rcwITYcdlhJASb19mEtA6N31EgBFrS55iXflkKcVWEgTjpxAK1OhhK7a4zyBsCA&#10;Cbxs036vhU7XiYkDXldaLjDg5Xfsu5cCrFQK3H3uRds1bLFdpQ0YgMuH+JcIccvqlXHoD03DfKPi&#10;4auC+KxKVLr7bVPcSy3kurYFxtcI13bq4sMI1xQknxNd1LLA5gni2Sq9J7UstJri4fbuNGUcHrbM&#10;u1F6vMtLEsgpwHmKjfNI5VJ9PLneJvSbowKC0U7ltltqclCZ4UTvKq+k4jqSrwUIRuBTZmGigahU&#10;AkS2EwvjKrvbnAE4C3KoNr9lthFqmOOL/nyRHihzsOqcKGIC86sA406f7I4BcfI7fs9X+vkMKN/0&#10;5Wv9R/S/wAq4GMsBL5VW/AfgYoDMvMuJAgsUbwcGGKxCllRs8WkTAKatOCmUqMTrY4vyK6xr7Vf2&#10;JsCOOymAUeH6ZEADUKO8greJYuEmdLOcetLe0rMv6bfMJjcttlUqhNe2LbYtKrgZvHBQHgI146dU&#10;QJzRtZ3Tf51RwXRW8XZ9iZ4NXgM10YU97SSutLymer2ret2zNy/pHTHTy4FBc61kuv4fcOmdFwCn&#10;hXwCMOr6mqG6OaBlHE8fglBfLCB2eDNGe7NDDOwcj6jBDQDLXJnFEi1A0dsqC7AvAy2K+5qh2q/M&#10;Puk1yoLO42JOnoKJi+yKG+CyzHFaTj9g5qON0hIoGYUk0w3mKSbOW6gbAGyVRN2lwHuGLrAblaOl&#10;snKh+zGpe60xGRkjSyj5TypTEVedLxtolxiZVDnMTvWu8Zpc4p91AnmNQP5S4H4hkFfJFrXKtzkt&#10;822G4B2v5ZrOtfYeMTAPXQ8cSF1x3WXiBSQvzSsy5Eoxydo/pQTDqpbaJinwbmUQapWPqGRHfQEv&#10;6ZIo5RI4CXwCD4hTozeSQywIsHCjA9xYDiVGEflom7vKul8+8s3AAJplAlCAPa1jABgDNFxohvHx&#10;4W8HuJsyt37nH9zWb/zbvTIyPWp7lEoqPVPiW49zZf6l/fQ4/y9SbYvCItp5vRY6jX8ZNH9R8GLe&#10;JqxjmBXSe2IBsVQfgBfml1uXgV9KgXGVpbbEwKSobcS9Xitd78fkTTllf9G2/NHbbVZhpQ9aOKrn&#10;X9+z2i71YTxvjd1SQY7d4BOidJcUlBf1zBp0/266xwbdw3nd73nd3zndyzldD3E66nulXAAPnmul&#10;fKVhRupCU8FJXoiCPQBOVdgtwHV4AVHGfsIvgHTRSiF2kJXPc726ZDmYWYcPOBE3rwMsIJOP5KfQ&#10;yhxgV90UWJh0tU6XSR3eABJIGbjgo490UuJZKqWAMSD2eDe98IiLMdbjZmLZ3QrZfD0IXA/dUI9Z&#10;523/kPmKeZOPel8ZMMw/bnZDrjOxr3+cStCcVul6vJBMpZdArbTUmDbjUwKdIXKbaWYQyEBMmyGj&#10;WOZIhafxQe/mBVZbJAWerniHuDcLMC8qbffzHlrewUMvdGqj/WPqWaurXW3rSiptr/6XroFH5A0A&#10;LOAlFVF8aCtVTRlzJZ+UGiXgAbUgVsYB0PjmUS4OZV3GMvEpLu6REkEsYNzt1X8mtct0oKByKIGW&#10;LouoIsukocS41t4vWamvc5xS4sKA1NtJU6UlvmU4INByHiqrXHkxHUtbKoUFtc/n6dXUvdJVFsXF&#10;LkmFaWMlzQLMAIfkvsv1bvraooL+1qXmC4FLDIy7LGhTiHMKPFEAs8/VuN7em3jKqodtsFW9hnjf&#10;6qt9+MrgYLvZb6DdHzDQHvWvs8cDBtmTykH2tGqI0sH2RPnhYf9Bdre82u72TeyW4L7eu9Kuyp2+&#10;ogLnigp+ppi93m+w7RfAXaTAea7A5IGs+pI32JYCnIXYVVj51yFOBMFhR1m9ogpTvsdCgQNe76bJ&#10;b7XuAMMGvMAXIMOTUoAE2mwMHG4yoAa00W4c64nbLAu3eKlOuCQF1puEdBFcJCqLu+3HZczVNgXW&#10;VTcFmJvxUkm/XaCbFsg0jHdTXLp78Hw90JF2nSakqlF2u2qk3a0aZrf0Qq7THsxnRbsNkJskMArL&#10;7BhukTIYA7gvCPTz/QYJrn4+SfmGdiU+Ed0KxceL2pTYrOadbHzTzlbdY5y9O/OCINWL4GF76Zoa&#10;pS8vDKCpxMKNkhL/dUaD1QzZaF+Vym0HQnkENI14R4eMejq8ysBMdXtC15EDWDGXu9NSBqAkQ7+S&#10;CrSAl9gUaI8qpUBAgQH6uPYzCsiVV4ZHEhBHekb/m4WasbmnZKel4KcoBHSdwOmQYtRk67yEJ662&#10;pOk6wHIc/4O7Wa9lap95/gCM6lKg+gfEiDUBWBYAo9D1gpvngUeyt6TClhRVWre6NdbEASYGDngF&#10;KynuNC60u9T19net54/YYXNLRqsAoNa70hqlttfkmd2W+t6Tej7Se3+ksOpp/8H2vHKIPVNh/0yF&#10;/zPlmaeVQ+2ZvLQn2vZYgD+orLO7/ZLfMi74Rr+hEowhdnDQp1ZKWIUCO6BAm+YFoHSAX4M3loHX&#10;t2md46cpz2RVmWW3ADYFOQsw6iuAvXOTm7hDgaOCSy7xS7c5VV+HV9wBa9YC6iS2BUbAVRoKTMqn&#10;QV1BU4BX6IdLOYb96W/cdGyorsfMAAz4KcReC60YWFYqgHfUocCj7I7gvVMzxu5Wj3R4b1BS9mUw&#10;9iApMqWmSmHUt6zaLuqlUtqfU2Y5r1L2fEWtnepTLdD62qbO3eRKd/VZEOdKgSd+3NEqu0+w92dd&#10;0kvRQ8+q7ysvTOZwJ/vfnNZgfUd9bau7DRa4/eyQMuV+QeWVVqly4iqivMxRXa8MzuipUxlzWAQJ&#10;8afHtAILY5mv7OMu0+xzTOc64R0zAAwV1TFa9lpmzMFMAE0GDSSG4tYDjf7L4dX/+YggLSdueLLN&#10;K6W0HObHxjr/qf8HVv7jVXgrvM9zgwokKoT4eJh/h9crihjhw5cAk0oj9qPQZ+ReU5hReO3T81pW&#10;XKMYeI29CcAe/562Jt50lACLNZl8zt6UG91ESvyOrKx8qa1u3cuOFvS2c3R/pDZZ7/5enxp7oOWn&#10;5XX2TCr6XLB+UzXUU2B+pDzyWOlj5ZdHUuzHAvWp9j+uGmz3pdo35dExcSL56fCgWdZzqq6JAtvz&#10;gEAmDSM/ACHQAjN5JxRZ2702GojJM+QnllFkB1iWU980zQHMMWLIO3bAldiBE0B0/mSLGG6YxL05&#10;CyWOGufoXBUA41p7JRYA+wlTA1IsB7JMy00AeJn+LLYDcrjQadybTG4HuLrw1LXIoxuljqchvMvs&#10;C7ZjyGK7WTnK7g6U8lYrrR5u92WPMG17UjfantaN8fTxwFH2sGaE3dULY5qUi8osScWJMnOPKjuh&#10;jERF09fKkGvye/gHoyd/1Nn6dp1k7/GCGPvJi8Fd9tJU5nGPXkCA7S/wmjWZ2mAlo3fZyp4jbb8U&#10;aL/Ou1cxHQDjEpNBUVxqh0/LxaynnRqQwrT/FPAI0CS21PH6XRKTJnDS7EO7LtAS8wKut+fK1fX2&#10;XR0TsDmwaZrbzjYATvcBa/KfpFyDju+hc3J+rpVj0t96wSALBQZc1qPCCng9btT5GnQOVNYVuCxR&#10;YQeYmDJtUmI/FVtnU4Ap2PBclhXVWDfGYQtgKq6aCFzi3yQGTlxmXOcmsjcF9z8mnbL+XefYhla4&#10;+dR4Szmlvg9kj6SgTwThc0H6jZT3m+ph9m2NrFoQy5VGcXGnn8qVfqjj7/Wutbu9q6Xacqn1u1sy&#10;+tgjDsfqplv/KceVHwAYoxkpzQth5JGcAfOfAOxwsy0BmO15yutNqNQK1znnQusYCgWv5BIjXgst&#10;Rrz+CBhxifGCk0ENeUtfAtwEdzoGMDjI4g+3O+tGJ72qtDGUE9UF0IA4A3Pe0kc6cQowx7oSpwCz&#10;rG0OMKrtnxgFZFwGLQtibrRYMfDXw5bazYFj7a4AvV871h4qfShwH9cMl/sz1O4pNr6PVQyRGzTI&#10;buolUhrfQI2VaRrIlIq1ThZXuCtKjLpbCrmxc09b3aaLNyOVlc2wt6dfTF6KK61S4PWxwek68S8N&#10;+tN03IxGV+D8cQdsSZ/xtq90gKvJPtqilclxc1FR4kwqbQAJVzbsrDL2GQFE10KPSx0W4EyWcWEd&#10;HG0DdgA8o0IAC0AD0hyc6TLnj+WcaR3wzqT/x34/twoNH+KnffRTxuq1Lc7n/yFDcV11UwPg87r+&#10;8+4+S4UFcMBL10SPf3FtWZcLTZOSV2YJXqa2OcMXNPQMDur3nxVVWa+BqwXnCQFLDCwXGiV29U3i&#10;YOD12HjiOXtnyikb3Xu+7SlQIaJ7vVZWZ/f6KsbVu38GtMoT38lD+05u8guB+6J6iH0/cKj9UDvM&#10;vqsZKpiVKgR7IogfKK/clWd2XddHc1Jjzyq70neQXasYZvWDZtjQqUe8zd/zhHezTfMC676NPBIm&#10;+ALArEWszPK8l721ADiPPB8KnLrPwJ2ImZjxPtFiyVtwBCEK7D0dU4Blido+d4B9HSVGhYE3ZgZZ&#10;yO9l/inRABgX+HWAWcZySpxu5zgHOLPPTfs8bubmdNHuQmtZQL8pt7p4xhlvRrpbN8Fu1IzyWugL&#10;TGCnF39BinZZpfx1ahzlMt3Vg7+jl3hLbvXtPsn6A8VCDxXr3NMLvckACBnDEU/2Hmh7pWibpMLz&#10;W3ezmspF9s5sXCS9JLpMAqurrdJXFPiKfy0gb9oF+8v0C9Z+whFbVD5ZqlthB4sZi6xCQhnB3WbB&#10;5vDhNiqleYJmlvNSI3oq0WspGfyeAFovIBxMV9Y+gioFWNdJv12v6eUcAgBzJdS2GCjgzTjpelIr&#10;nCk0UgDPSC0BNikAADv9b4Fdz4wZApjzcGykDr5SnnkUBP4/mJbdfRbArroMDOhN3Es/44A4mYcZ&#10;wD0WVsoEd3y/6oj+f01RtfWr+dz+Ou6YwMWNPm65OBiQU0ON/yJXunz0Dlvfb6qd13tGKe8qTzxR&#10;AU6si+IC53daB+Lv5aX9II/sBxX4brUj7EcZ276TAFDB9ZBJ7fpUek31WZ6Jnk19rzo7UzfFJkw9&#10;YH8FYPfElD+8EpN8IXN4lTfctAygMgc0Xc4pcADs8LIfS0F9BWCW2cY+LfuEeGLG494U4JwCpzXP&#10;wJqduQPzGusMuBhtye4Su3oKPlKHN00Bk9SPSfcz/Y63GfN1Bi37fl2MjsljIjxiYi40FwPTm0Wl&#10;kFT5r7qx8lmnbf/IpdagFwUcB/LL7GhRH2WcSruqbTfkKjGn711BeV+uz0O9uMdUUFQNt2fVI+z5&#10;wBH2jV7Ys1opdu0oeyxX++GgcXZL6RW542cU62xRJprad6q1n3FOD1APecZFazLtUlIT7W1/ekFe&#10;4upFOMAXfG6mv0y9YB0nHbNFFVO9uYja5OOClgoawHUwBXPSP3iAVAqA09kRlaEbBDID3n3Qu47B&#10;fOC7gDij31G7myhpAqGfJ2OAitELzVNBEdswjnGwI3WjyQeYUdUE1uR8pGHJ8QFx7jwC2NdRXm1D&#10;gb0g1X3iIlPvcDEFmLiX8CVxpV+t3LrgBVCVnk/yBY11xdVWPWCl/YPpZMedsDwB3AQlljuNy/yX&#10;SXJjBe9fJ523nuN229rKmXahfJjdqhppD6pH6h2PtRdVo+z7FMrvMeUBNwEc9pMA/kn54Ke6kVLk&#10;EfZC+eK5FPlp9WB7qBj4lmLg87o+99KK+9nOPiOtctJ+e9Nd56vKD+SFFN4w6kiistPVVxZucgAM&#10;6O5Ca53WFSxiYDfA1XFpf+qkEiuFN9qDBXAyIV5q2W6T0WxEzBsG1Fl4HWBZTmUDXmDMKm8oMftR&#10;WC17bbQPghDAHL/8kTVZSRCuda+J1gVS4nil1k1r4rXZt+xD3djYSbttY9lo296xh+3MV8yjTHNR&#10;0N0aQC00hrqqFBWwT3mZNSPtW8XB3wpW7BusTsuDxmj7aLlYiqP7D7NLgr2+fIid6jPYDvSss1XF&#10;tTZqwEJrP/OUDxn0ycQFaM5ViooIudB8cOuNaY3WZHKDtZ94xOb3mWIHcHe7V9kpZczTgseBowJN&#10;mZvMnnTsr3LlZDzqxbJk8DgD3+mUAhgc5zM3AguApBC66TyvAByQpsYyYDRI1fgfLIDOgc1+QYXx&#10;n0k3x5f7OW+kDiywZrcJbgdXBZ67zzJqlpPYFveZwfDyilCz3onqhvrGMgBfVJp8z7na6yV2qOAb&#10;WrXM3hGoTSbIJp22NydT8yybclrgnrB/TDlnPccftC+q5tj53opV+wzTe1RhrDzwXHC+0Pv/SemP&#10;dVLYQYJUgP7oyjvCgf6uSi601JnlH2QvBg732Pi53OtncrOfaPm+tl/pL+9Mz+6gxGLpgJnWcZqU&#10;n7oRulHqnb8ElzyhlLqSSIGYD/PNVSpFdiV2MIGYbUrZ5k2kWKrIgA34bvyGbQAsNmidERfeTRlw&#10;I10u9aUjB+MQABiL0YHADKzRe4sUQ5FfATinwCm0vj1VYWJeTMsobZ5OnIf7jVq7+nIhWo6a6Jz7&#10;DMgs37IWc6/a1MqF9kX73ra1U1871LPWzgleOmvckNLyISpmEHyoF/BYL++ZXthzIJbyfiuQvxPI&#10;L+rG2ne1vOihdqWixhpqBtu5kWPt7JRpdnrGHDs8fartGD/J1ui387sNtOH9ZlsrOnQoHn6TGSBo&#10;gAdoXCc6cQjgJunLbDL5vLWbeNQWlM+wQ8rMZEY+acoMiA6bw6IMK1AvCVg+xEYfXOBl3bcDGxAB&#10;muADsrMBPesC2uFjvwMIpHF88hsH0EESvBnj/Bhgcx6HW/+VNVTTwed/OCZNMVdaChYvXFBe2ntx&#10;mQFXyhspCqxz+aB4gUvM2yhF5rMlfDwMcMNchZU2lNXYWYVC9T0HeaXixAHz7f1JNCNJgSdQmZXa&#10;5FP2tyn1VjT2oM2tWmA7B4ywU6Mm2uW5i+3W8hV2b/Eiezh/gT2ePtsejZxgz6Su3wpOFPYHLb+o&#10;1bKU9oXgdRPIwPytjEqtp1LeJ7JH2kfT5PWqEXZR4dghXdeYEZvtHYVJSVilQps6kgA2LNbJI7jS&#10;PgEe0KaKC7S5WBlAM9AGxLGdNFcDjYmNaF6lIitG+GFZxQ2IPc0A/LoLjSXqKuAihgXWP7PYr+Ob&#10;rHhmTbx00An89+l+AM81bKdGPOy10vft40+v2NR+c+3L/HLb22WAnew7zM7KZQbg61JQPgcJwI/0&#10;0J/InsmleiZw/SVKcV/IHgryy/0GWeOECXZt3TK7dWKL3bm4x2437rUbF/da45ltdubAWjuyZYXt&#10;XDbf5g8fZ9VVc63FhENynfi4NF0npbpRCymIm0znZV5xF7rD5JO2qP+ndkTw1mPKxGdS0FBX7BI9&#10;hGjqkDm4yrz0yb1cNlAp+wBOQAkwhxL1zMEEJMAmGIFdx3Auh5Pj/X+S7bTDJm2xyXoAHOuJ8T+4&#10;thQsWPKb+L/kPFoWvKQR42JUVmEexwo6XGQqpXxMraC8quu4qvSyA/zn8Lr1lvehwuwcM4v2HGhH&#10;te3zXmOs45g97iq/MVYqrHj4r4L5rxNPWavxh2z4wMW2bswMO/LlZ3bxGO/viD29ddqe3z1j3z46&#10;by8enrdvG4/Zs71b7N7CeXZvxFj7Vu/+R9xnACbuBewUZGqln6Y10o8UO+PF3aocatdllyQOe/tN&#10;sjIVzm/MvKj3r/cOwLjQ0Q/AoRWYDi5wpuBmzaGUBcABbSiwr6fbWM4Z6psC7LGwjG7K1D15qw0M&#10;IYaIotxoH4+fAZh9AezrEOcADKXNGvvC0nWU1pXX+1Dzp1Jj7z+t/QGwx75hdxT/6gbkRr87/5qN&#10;GrLG1pYOtEM9BtppuU319LyqSMYC3+o32O5KWR/ogT8ZMNwe14yyJ4NG2Xe4yzWjfZLuU2NH2dUd&#10;X9m920ft8bOz9uj+CXtw56jduXHAbjbussvnttnFE5us/sAXdmzXZ7Zv03L7bNZcqx31pb3vJe4N&#10;QXxBMOsFuht9zZroZfJS/zatwTpNOmorB8yyI3KfTwuGs4LrvDIrU7OgtECXQPoyxRgJc0XrSSYH&#10;thTGV4BLofoTKIHYQfb/AGit96wR1Mk+jqGQiN8k5yN9CW5yLrYnFhDH8aThJicpQL+EmPMkIFOZ&#10;WGnXdC3XZYB8JTWAjfmmgBj1vdRH16Xj6Pp6VopNt9c93QfasEGKgxkTPPaY/WP0AXtz4jF7Rwpc&#10;MWytrZ4x347uXGuX6nfZretH9Q5P2pN7Z+27JxfsxbeX7Psfr9kvP9+wX3+9ZT99f82eNRy0W6uX&#10;2c2Ro6W0cp/lYQHy94KYOPlbGRVeTwYM8viX0W1XKeiVnus33D4bstzaTTuj9x0A4z4n7z/XnIg5&#10;nLIcwAAIrCnApEAO8Gl87DXRXkGFZeANlc7GwFRqAbD3fATGNBWkPu0swKbz1OHl5lxoIA6QgTg+&#10;sJADNwtqFuDscqy72yxwVzyXGmOUFDopKuzxbhju9B3FwLoB2V/n3bDe04/alxUT7VBZrR0vH2an&#10;Be6Fcj3svsnnMG7L7kiV76nkfCSX+dmg0VLjkd77qn7JXLt79aA9eXrGnj4+Y988OmPP7p22h3eO&#10;28NbR+3utf12o2GXXanfbg1HN9npfWvs8Ncrbd+GZbZy8VLrM+tre2uG3Gi9vDxBTMVWE0phX2+0&#10;v049bwUTjtgXfafYqW5ym5VZG+gVpszpgJE6oAmwWeMD03xYGpfzsgBOFCoMeBKlTEbOJNsDqgTe&#10;JHUXGDAEcCN9wbWN45JjkuUskAm4nDf5PdvDEkATUJNjM55Auj3UF0s8h+QDYY26XuDFAJeCifsj&#10;5X75bAkp6ssz4br9WfWpszNldfJgqm1F+VQrHLPT/jb2sL0jgP8hBew0Ya/Nn7PGju3YZBfPCt7L&#10;h+3+zZP27P45++Zhg33//JL98E2j/fzddfv1R9n3V+3Xn27aj7/ctBffXba7F+RprVxodwYrvFKc&#10;/J1c6+eKkZ8K5OdymZ9JgR9IiZmFgwkhLvStlvqOseFjt9u7MxoSt5mKTG8LBt5woUljGZBlURvt&#10;7nNq2SbIgBxYHVzBScwLuG7Ani47xALXQZZ5TyzxROptwoLT3ehUebPGtlwcDLiAjwEwzUGASQwb&#10;kOZATdM/hRglTuLgvOU6EdsjBk7d5zwP1unIcSNRYd1k008vya1dbYd6D7bjfYfamb5D7KxilEa9&#10;+KtKb8huyo2+Qw2zYt0HFUPsXP86Oy53+faDU/b0Ub3b8ycqrR/rpT86a4/vnbSHt4/Z/RsqpRv3&#10;2JUzX0uFt9i5wxvs+J51dmjbZ7Zn7QL7fOlK6z17nzWRK8/L+xtuFL21PAa+Yn+b2mC9xh+0DeXj&#10;jQ4aqMk5uYaoC3CggEzVkgWXjAy8fFT6Bt3/0vVwM6PXElAEyJGGJfvTbTrOx96mQAZ4sZwFNDGO&#10;TQqG7P7scgJqbEugzYKLhQLT55k23iu6hmu6pmt+n8m9BLRx335/WmYgCh8Ra9BzOqeCuV7v8pie&#10;1a7uQ234kJX27sRD9vcJp6z5pIM2ef4WO/r1Jjt/crtdu3RA7+y4PX2g9/j4gsC9Yj99J2AF7h8/&#10;33L7Scs/S4F/+u6KvXhx2b590WjPnjbYlaOb7dLUyXa7eoh9U6swS/agZqhCrMR95iN5zHJ6Tte5&#10;ona+FSgep7UBBfZKLNqAUVpvEyY/oMgyltkeloU3DLip/ESBJUqJEqcA42IDLOCGOcBAngIM5NQT&#10;hQLTq1EA5778GRCHKx1dKQGW34TbzW9dgaPZ6P8Ja7qcjZVpSuLkbPeaa504bU8G3FywjiIvvGVN&#10;9Fsauf8+76YNnrzH9vYe5zXGJ/sMEsR1dlEvnfmwLsuNvlk9wu5JfW9q36m+lXZ0/RK7LoV9dPe4&#10;PXl40pX3uewbQfxM6SMAviOAbx5Sib7XrkmFr57daZdObrPzR7baiT3r7ejWFbZv7QpbunSVdZlz&#10;yP4yhzHCl+RO84EtuVWKhen4MWL0ZjvQe5DHcueUMZkhk+81XU5jXP/ejmfkJDMHvLRd39C2G31q&#10;vReRq1Vvgan4MWlLpUNEEqtmAc5C7ctl2o75/kSJsyC7yXV+uR6/T9YD2teBj+MDVCzADXt5rkq7&#10;qutHfa/pPFeVMucy9xrwBsjJOqrMtVfbGd1/vZ7FcanwgW41tqBqssKSvfb+hOM2ZM4O27VpizUc&#10;365w55Ddu3nCnt6rtxdPGu2nb67aL9+iuDfsX7/csv/8fkfpbfv5h+v2o+BFlV9InZ89PW/P9N6f&#10;PK6321f22enP5tqVgYMV+1LrTCvGIO/3zEAZPhhwtP9oGzV6k72lwjnpsJMBGDgd4owFtLE91sMc&#10;YG2jA5DW8+hxKHh94D95HlDdbc6or58jIJd5DCyGIgbGHGAGMyTucw5iV17BG7XOPppJTIblapcD&#10;TFQ0B6yWgdbB1THAiOk4r4kG4sXavgTTMfyGCiuvdVZJ46nMe2LpBrX8F7kPXWeetjWKM0/qhZ8o&#10;HyyQBQw1uiix3KBrUt8r3ap9cPyRzz61i4277eY1ldY3D9uD+8ft8cPT9uRBveCttyf3TzrAjz09&#10;rkxx2O5c3W+3G+VOn5M7ffprOwfEu9fZ4W2f2/Y1C23hwjXWce4plbiX7W9T5Eq7O33BPplWbysH&#10;LbF6ZdYGXRMuYYMyKLXNjGq5StpHGVZu2VXZtfIkU/ssELr2W8q8AfA1HX8tVeAwvmPr3RIxBxZl&#10;ZR/rGLAmx+WgBGosBdArzVJYk+OTc3B8oq4BfgD7uiK/VOBYTkCW60zBkRYwxPPXdQ9uWuZ+EoBR&#10;4iT+dYC1DLyEDbjSzNN8Tsee7FlrB3vU2Be9h9rQ4ats+MwdtmPDDjtzcKtdu7DfHt/W+5Pb/N3j&#10;i/bzt9fs1x9u2i+y335MlPc/vymV6/yr1PfnF1ft+28v23Mp7xOFTo/0rimw79w5Ylev7LH6dQvt&#10;/KBBdquiziutaDq6ovDsosRga91c6zblaDKRntdAo7IyBzh1k/ncShjbgDQLsCsvSqsUl5ntU1Fs&#10;HasYOIE38TAd1IiB6UuNm54DON3usTLCJr4CYI+BiXsFMNACdCxHExK9sLw7ZmoOsDf7/P/r+u8/&#10;ra7sThtuULfbHns89sfz2p6xu6VWIucMAiSUA4gcqsipck5QEQqqKCoXoShyzlkgMoggAZJa6va8&#10;8/w96/le6+x9c6Pu54dV++Q69zn72t+1djq4uufk6moj0KK6pADtfZx1DJYOdEp12a6bkfUTxP1Y&#10;90orTD+ILpTa9sr6s/aKCoFfrzxm/5G5zxZ+VG5NYz6xTlxpKXGXMuOu8e/awWmf2i6BwpcHaxbP&#10;sp3dNXZAinpk/xY7InU9KZDPnUSN5U4L5Mvne+yqSmNgvqqXe+lsl9zpNjtztMVOAbHOPSiId7Vs&#10;tI5Nxba9OscaStbZ3FWV9h+Ld9hv5+0SxN2yXTZiZos1T1lkuxVv7xGIffIKUN9DDi6gor7KwOOY&#10;slSZWpkX9eX7O7jPrsBa9m2e8ZXhlaHJ2FG1ogLHmBdY+SQmQKTDSMq2CHKyrH3ADSwO7wuAEyAB&#10;keMT9Y3HcF6MfWM7bwJ8AnfiRtN1coLc96SzBpVYR3W//CYgRpHxKvxew/36PeteDuqZUEDtleG1&#10;dGm9Y9R0axk63SqHv2tZXyy1zVXVtq+1wY4K3vMnehJ4L+9XrHvEHgjaB3dO2t3bJxTvnrT7AvfB&#10;HbnRt485vO4+X9lnV8/3Ct4eOydP7NSxVjt+sEmFwWbbu7fW2jasto4Z79ve8RICxcB7FXp1T/7U&#10;Vn9Wav+2cHcy/9USmhGDu+wqLLDchY4uNVCHFEgdYKAF4GAAzDYUmP1RbYl3PdW+mLoLzTXCdRzi&#10;oMJUZtEjKwIMpA6uDJipkY4utVdgXRafOsZ7caVZCtSUCcAIcAriAC8KG79WGHpfvQBYhQCmmDcZ&#10;fYT66ka1DNivyE3/NSCvOWl/t/K4jV/YaZWT5zm4rQK4jdhp4gfWo9KzdsAoy3lvsm2qy7Gejo3W&#10;K1d43+4GO4hrvH+znRSc5052SYWBGIB3yJ3e6XZFLvaVc1Lj0x2CeLu7WUf3Ntr+nnq503XWLXe6&#10;pW691RZk2cfLGux/LhDAC3bb3y7cYV+oUOmZ8KkAfj+JfccwRzXQvusqC5juGvs2wE4A9iFrSo9L&#10;ebFjMjI9EMemlwhwKuMLvASysC7IgCHCFY8DPmqbHWQp5F6f1gaVjRBzjURJOSZuJ16P+5PtL5T3&#10;xXICcAK4trMvpcCMq9VvCL8z/o4E4Bf3Fyv18BKord+l/d2CuH34VNs2aJpteX+2tVcWWV9XrZ3Y&#10;12yXT++yG1cOerx7V+7yfQH78P4Ze3DvtN27c0omiO9IiQXvvZvAy7EHFCPvsYtndthpeVgnjjTb&#10;8UNb7fBehUm7lDd6Kq29q8i2rl9sTZPetx2TP7Y9cqWb3pltU2dttd9Q17GAVodQgUWzIZWXAAbQ&#10;AJxu3ltP6ppST+CTRTUmZT9QpoMaXeYI/l8ALPVN1VYjcPAVAYalAHA0oHZ4caG1HAGOCowlQAZz&#10;11kHACjrDrAABcpowYVmP1/lT9zvsM8nb6dkCeACd4RZLnR/LffHrVYM8D9XHLYMuVbbcLXGvGfb&#10;x39oXRM/ss1SkHXDR1j+8i+tcVOebd9abO3byqynrdJ6e2qsb1eNHdoHxK1ymbukvKjwDldfYuIb&#10;V3bb15cF9AWBLbgvnuqys0fb7ITU+GjvVsVfm6x7a7m1V+dZeUGFTcvcav+Usc/+Y0GH5U5d5RUw&#10;uwVgr9znvbIDAeAE1OnBjWQbFVbEvgm0GC6cL3M8xyjjp4ObpOlwUcuczOmUAIr6JQoYFZhzEogT&#10;19jbaUcnNcXxuAgkKffmlW3hf7ANc9jCsaTJ8UnhgCUVXbKwH4CPqRDzQkj3EP8XAHOfL66ZFD40&#10;ffXquB3ySvgsTufQSdb98SzrrSyzAzsaFPO26F3stlsC9xuB+vj+WXv04Kx9I3gfPjhnjx6et0fa&#10;dt8rrqS87lLLdb66z65dkut8dqedOtpuxwTuob31dqC31g7srrHd3ZW2q73I2lpyrHljltV/oQKD&#10;kEwA53+41v6FEVACtj/fYqInXuyBhYICaAQ4Ni053CwHFXb4AoCkXusMjFp2qLGgvtF8m8yvH8/F&#10;fRYLAOwmDgA3uNH9vD4pKG6ElzRWYjm8Oh4XmvZkPq7G8gulRUnDMgCnFDmA6XACH4Cyjcoq7fcZ&#10;O7iZkAJv7B/qgxow1hUraLmfUlyS/nIjxs3ttKIJ86xZGahpwke2XfFS5YDRtnLSeCvMWWS1NVmu&#10;wlsaBHJziXW0ltvOro22d1e9XuIWd6POKRY6L5cKkK9f6bWb1/faret9dvNan0rvvfb11T1SZYFM&#10;LfXhVju6p8kOCOKdTRXWXldiG/JL7b3FtfberBormrjAtgvaHmXcXQKLQRY0kxwUqIeB0kFO5q0m&#10;ZQpcrzXHAJg4OCx7zChYPTaUIqFU7m5yPVnShowFgFFV1NVrlAOcrtCAHEEVcNoPRFERvfNFUNOo&#10;hrF9OikYtM9rlqlMo3dVosjAGt1qlmMPLa6PwtNxI1ZcpRdCiULH+9O98X/0/4h99+h37tK+Lt1v&#10;35dz7XBthR3ascXOHGlzl5mKqkf3T9t3jy/Z0yeX7dsnl+zJkwuy8/bk8QV7IJjvSn1v3jhs17/a&#10;bze+2uPvlIrKc3p/xxRCHdzbYPt2VVtvV4XtbC+1rpZCa23Ks22NaxOA5y+wRoUCTe98YB/NrrX+&#10;1BZLgfvPB2AqsYBV6ukdOABMKbXKmIMa0wAekEZoY7tv+joxrZjwvtK4x+4iA6ssNiNpma8++Bxa&#10;XoEFK4E3xg6spSdjqMBKB5i4F/UFYpqN3G0GYp1Lt0zvSpkCNd10oMe9WgbQlyCWm8z2EDuz35U2&#10;7ndYKWH4Mfw4pUBMqgLgFY5fqYcjkP9J6YezG6xi7CfWOG6GbRr1oeW+PdJWvzvVSvIzrLpqjW2s&#10;Wm11tetta6PUuqnYOrZX2s6ODa7GB/ZssuOHm+3MiTa501162bvsa8D9er/dv3VQMdRhuWH7BfUe&#10;u0HtpeLmC8cVPx1ss8O7GuVSb7SehlJBXGzrv1hjZSM+tKbhU6xTEO8WpMS/zKfklVgO73ueoaPb&#10;jBH/HtWxDrDU+4RSlj1uVOamC2JSOQR8IfMHBXsBWQBUkLlpX2LJfoflJUsgBLLYhERBkOx7obbp&#10;lvy/JAXS2A4c4+JU5w4VBvSt5jqxwirC69dNu46b9vXpmVBb7102BXPfgoV2sGmDHe9rscsnd9lN&#10;uczf3Dpp3z26YM+ffWXfP79mz55ete++vWxPn2IXHeQHUuRbN4/pHR6U6up9qVC+pJiXAvr4YRW8&#10;fXW2t1fwymXuaSu19mblic3ZtrVBBX3NCqstXam884nPzpI1fbG9vZjpcw5ZfylsP+JelFUxL1+q&#10;TFRR+TAFrsy7TgKlLLrNwOoj62QOLhbOZb/Wk0qsZLhsajbLdCX2a2kdtxmAvXVGzLhgCkhmxIm1&#10;zjHm9c4asjh2GLV2gMWe9+iCTR2XUtzoRnupwE4d5Nu0Ht1q/4dhf2pZQAJ4TFMuM7DrR4V9rLNM&#10;c9IrNCutOqblc/bvUv5Znxda2dgPBNB7tpo5lT79yArzFltl6XKrLF9hGwRxfW2WbW7ItZamEuts&#10;KXPb2VVl+3rrFRerlD/Z5rHw9a96pcB7Be4Be3jniD24Q0eAg1o/ZPduHLI71w94+/EFxdAn9m+T&#10;QtTZni2Kodassy0TPratgycpHp/ibvR+wYna4goTAx92YFHfqXKdAZlmpKke87r6CvKTQYUZuwzE&#10;BwVvMp5WIDmsCaRJhRMpChhrgllPLAEEUBOIk1g1AZN9rpbuVgMb218AHOFiPblWcj1XV6mTf6Bs&#10;6PjwP5P/E+PhRIGpkeYLf1RQxUqqF8ruBYiMDifEvXgSffKieukWu3aNHW2tV9jSJQ/osD2+d8ae&#10;S22/F7A/fn/d/vjjDfvxh68d5KffXbHvZN8K3kcPz8idPqXC9rDg3WeXz+22i6d32NnjHXby8HY7&#10;1LfZ9u5MXOaeDsG7rdCaNuVYY+065Y2VtrFypa1dMs9m/GGYffm7Efbup5X299Q2U/Pstc9yjb1y&#10;Sgrsbb2oLussp6W41N65g3WADgACr4MYQddySoUxQQus8fhUHKyUQgK1B+LoPgti/552UODEVZal&#10;x7tx3vUIMMvAz/lAjBp7RVSqE4cu5sCyLL88dtDAHG7iXv5hYv3YFsDtv+6sWwJvAjHbqcCK2/rh&#10;prNPKv1rlWi/AfCVp+zVZbtt2YxMyx0yyVYOnGprZs60gvwlVlKy1CrKVlplxUq50+ulxFnWWJ+r&#10;uLhIAJfaLgHct7PWDvY12skjirHOdts1xcA35ULfuSEVvnlQSqyY694xe/yAtsUT9vDeUXt494hg&#10;PqhYeY83Q5052GJH2+usL3u9dUx53zoEwe4J79oBxbR8GOuQYAVgFJfJBaKb7KCyLDs5YYadlEKf&#10;mvC+L0eID0vFDgsAb26iMBDw1GJHRfOOG6nZLxLgklphLLq4CVyJy50Y6330lXbgA+zAnabgCey4&#10;xcxykcztHJf3DB/vs2skBQDn0IWS/VpWAca9obyH+Nq9IE4KgwRWjEEavYIYt3mP7qV36kd2uDDX&#10;Tu5rtasX9tqjm6fsmVzlH76/Zj/98ab9/NMt+7MMgH94ft2+f3bNvhPYDxX7fqMY+MG9k17j/PWV&#10;vfbVReDtFrxtduJQix3Zt9X2726w3u4N1t1aYm3N+da8JU/hVbZtql5rGzcssdx1i+wDPY93/m2g&#10;TZuyxP59cbfHs/1o/41twMS/PohFRgwMqAxoiV0oMR+ZFtqKU7ADXwAzWgpclsO2lNrq+KjqDm+w&#10;v6bCxL8+L53A9YH8QYFxn+N4YQdXzGHLUXpdg15duOR/obCkQOcpgOogd5Fl/EOPf5Nln33D24gB&#10;VBaUNqnIkhEzx3VcEDf9wBXH7BVZf5b1Y/9u6UH74PMSyx401ZYMmmRLv/jMCnMzrLh4qRWXrbCy&#10;8pW2YcMaq9XLalCJu2VTnrVJgXcpHu7dUWP79jS4i0U7MB09rl3dJTd6rzLEfrsngB/dP2bfPgTg&#10;Y/ZI9t2jU/ZU9lBg372xTy5er2eYU31b7VBFnu354DPFrXKdJ86w/RPftcMy76iBewzAAhVAAZVm&#10;IywCnGx7zyu46EtMLe4Rmp9QcYdYqhzcUtTd3dIQG0d1S5QUYBL3NoE0ATxR4aSZCIhdWf24uKzj&#10;fPuLa1BAoLqAu28UzUUob9LnOSou+/dg2se4Zu4j8Ty436RwYCCHFxSorVLmrurV/+3T8zpbV2VX&#10;5S7funbYntw7a8+lrH/8/msHF/uvP991+/GH6/bs2RVX3yePL9q9u6fszi3FvV8f8sqqy+d22oXT&#10;XXb6aKsdlWd1qFfK21Nnu9orFe+WqPDOktu83rY0FKpQz7aaDcsVbs23Lya/a2P/dbhNGPSRvTW3&#10;NbjMexOA6YFFBZZDLIswAzHAxkorRqpRwRVrqV2FAU/b00H9/7KXAGYdgMM1KBwc+BhiwgbiRtMr&#10;HAniWAstiL1Th3+KJahvbDZy9dX5PihC5ycAyoCXC8Y4OMLqEAKkUtZjyRFBJkZOxbhK3Tg2bCMm&#10;JobABSEmZnaOFUfslZUArG2Z++3XmX02dP42yxj+ic1/a7jNnv6urVm90PIKl1qB4pqS8jVWWbnG&#10;qjeutZrqNdZQn23NW4uts7XCeroqrXdXjR05sNlOHWu2s6fb7OKFTsXDO+RK73OAH9yRCkt1MWAG&#10;4GdPztjTx6cd6gdyse9c3y9F3muXT3TZyZaNdnjefGVg1FdKDMRynYl1aS4CXp8lBJWVSgOwAx3A&#10;9tgYl9vhDTXXAjXGky/FlAHWv7ZOmqgp8GIJWAm4AslhTiwBOgDs5ySWFABxncqs8IWFcKwPPdS1&#10;GU+M8RmVPikyrjgAc/9UYtFdcr9cakDeKUXuVdo7TNf/bJZdbdlst6/oOd/XM3100b7/9or9KJX9&#10;+Y837Oefpbw/37Y/yVDi759ftefP5TZ/e1HKq5j3xlEVuPvtCmHNmR47e7LdmwmPHthqB3bX2x6p&#10;7s62MuuQy7x9S641NmZbfX2WCnPZhtWWV7TMPpy5xAaNmG2Dxq+wVz+rsb9ZsMu7Tf5mQW8AV8YH&#10;1UgX0aEDVWa7IAVoNy37zC2kACzw3A1OtwBpjJsB8iWAtY2U/VHRU656WMfVpqLL+RFn8ANP7iYD&#10;MUp8WaqMEgeAvc4JCwA7xKTalri3GBcCVICUxQPZHlWUfwScDig3wfFKvcIqrPs10szX2Q/AMqBd&#10;rh9CiiLTcK7035but4+nZdqc14fYB4NG2pxZn9ja9QstNz/TikrWWmnZequozEqB7E1M2xQLtZbZ&#10;ju4q27+n3o4e3GKnT7bahfOd9tWlHrvx1V4p8QF3p+8qJiYexoV+8s2JoMKn7dm3p+3Jw+Ouxg/o&#10;OKA4+fpVKcH+FjuzdpUdnjzDM/IhAXwAiAXn8YnBTRawwOu9sAB4vFRYKSrt4IbMH4FNBzcuR0gj&#10;uOmwxhrixH0GUhQV1znZlkAcz43NTQBLjTJucuKaR6gT2BPF9RgcuAPAKcOdF+geAwtUd/kBWCn9&#10;nvdqex/t0XLxDy5caFf3tdvD26fkDstdfvqV/SzV/ekHmVxlN0Eb4cV9fvaMyquLinnPeoeN64L3&#10;4vlddl4eEJWRdNQ5sq9R8NY5vDvaigUvtcw58ryyraEux6pxmyszrKhouU1YVWX/OLvT/n72dvvt&#10;wg6BC6C91n/xbuvvy8AJrEGJWaY7ZcqdRn1xm5UuAGilqLerr2DE9QVmV2hgTLMIazrkbOM4pp31&#10;EU78H65PwcB52g/EUQjFUtKBSvDGpqNULBxc6BS8Sp1NMQXAxMHu/uIi0xnDIVVKYM3F6dspF9p7&#10;WOFKe7MRx8pSbnNIvcskKcCmmV+T5TSIWeZYAKYr2uoT9rcqKN7K7LT3x35uU/5zhE0YMtFmzp5p&#10;K1fPt/XZywTyOissWWdlFesU86y1+rosqXChtTTrBbeVW2/PRtvfW+e9tU6favUeWV+pVL9+pc9B&#10;vqOYl949T76hNvSUXOokff4dlSyn7bv7J+3RPdxquvIdVex8xO5c2GPn60rtyPufeu3rQVxp2non&#10;vW8nGDklWB1gbXMXGoAFtTcjCV4gdYDTIPaeV7+A+QW8UknBlUwYB6SxfTZRWPpFp+Jij38jsAnA&#10;SSWTYJXKEu96uzIW4mLfL/jYFsGmZjylwErdpQ7Ax/unAEN5uXfm/2L6oCOrVtjt83u9SQjFBVw3&#10;QRrdZizC+8P3173iiqajB/fP2t1bx+ym4L18bpedO9Xl8J441GRH9m9WvFsjeCulvCXW0ZRrLZuz&#10;bIu8rjq5zNUb11lV5UorLsy0aSvL7O8FKs1D/ef32SsLUNk+uc1SXlSWGNZdZgAO5uoqqASeT+7g&#10;TUo6ziuvArzMlRVdZ1dRpVFho0WAI7TpKdejqyUFhF9X/5PlGGsjdkDoEMscYIGa3pEjFQMLauCl&#10;04ZPSwtjOicFMP2Y12sHcTAxrMMpE1B8kDsFKfvY7nGuLALK/nT7pQK7UqfBGwHmOABedkSu9EHr&#10;J9f6lVUn7A8LWmzklKU2bMBHNnL0h/bprM8tY/kCW5W10vILUeJ1UuEsudJZtqlBpfKWfNveUmzd&#10;HRW2a0e17VHJffBgo5S4TfHwTjdGLt2Si3z/9hFX2scPgFfQynCjnz0+a88enbHvHsoenbXHgvzx&#10;neNyuU/IxTtot3c12YkF85Wh37GTVEwJZKD1WFcp6ntKAPsEfAFq+k6nAPA4ksqgBNoUzFJErunu&#10;aYA4ATmqqxRPaZylg2Vm8kim2gG8CDDqGmJowZkMnAi139SCCzyumwCua6PCEeBwPcBNppKV+vr/&#10;T4A/RIcQ3S/3zLk7FQ+fzMuxb24ct6cC8o/Pr9nPcpej6v4pDdw/K+b9WSnwEvM+fnTBvrl3xm59&#10;TU0znTN2eDv+meNtdkwu88Heetu3U++ws9x2tpZY19YCwZtr2+pW2+ba9bZhQ47XNhcWZNh7q0vt&#10;v/Ot3/m7BWyX9fNU4NJtMrrOrrIAHNU3wOuKKpgiwG4BtqiuvgyUAEdTkfIsLrP3Z1YKqGHd+zZo&#10;uR/LcV/8H+4+U0BoGcClvlTcegeOELIyN1bSdZK+z7jQKHFQ31iJBbxuAV68Y6/EitB6RRUXFlhR&#10;NeMyIJKm1Db8mAhpPCYFrNLoVpO60vJjo2k9/Oik/+kB/XCllHx6YP8jo8tenb3Vfvd5rb02u8Sm&#10;LllrC5YttNXrl1t24TorKFlvZeXrrFpKvKk+x5pQ4ha5020V1t290fr6GuzYse12ijHCiqnOn+uW&#10;Eu+xu3KPH9w+KoiPS4lPuX37EJAB94wvfxu2P7oniO+essdS5Af3j9q9syoMctfZ4UnTfRDDkSnv&#10;K1W86xVbUYETeGPMC5y4oN4EFdzpZDkoshvKFt3gBNyouK6ywCowgdWNYwRWnDvLa40FW+JCJ+qK&#10;oeJx9FOyPbm+QxsqxpJ98X8GoMP1fL+3gQOwwodRSVvvmaI8FW6n7fvvBe7Ta/aTAP5JgCbwCtqf&#10;79if/3Tbwf3jn27ZDwIbeIl3b1NZde2QXbu4x+Ndmv5O6z0B734VvL2dVbZze4l1NxdYx5YC274p&#10;15rq1lt9ba5t2CjXuXy5leYvsg9X5dk/LO7xz5L2nyO3ee4OAbzLYfYPhrsSAyyucnChGczg8CqP&#10;eU8sABNosVZahiLzGZ4XEMvInzLgdNeXPIs5jDLgjgIVtwG9u95cQ/8vxtTs9/wPMwgmAFNRLEhR&#10;XWqg45dBvYJY5qDLvPOGWE2NKVaKiidgprXh/jUg09U1mkOKaT/LDmUElh8UTdu5af/R+mGUTqw7&#10;wPpB7qrw43hYLPMQGGt50H6TecD+JmOf/evyDhubWWTzMqTEazNsbf5ayy9aY+Xlioc3rPfayC2N&#10;hdbcXGLbt5fajh0bbe/ezXb4YLOdkGt25nSH4uKd9tXlfd63FiX+5o6UWG4zqgu4T74RvFp+pPj4&#10;yaOT9uSBQL4ve5AA/Pih4made7Wh3I6++2HSzito6Y3lgxlQYrnVx7y7pcAdF02waz+ud5KqAJiA&#10;KgtwmmdQSqXRnU6U9wXAKXDTLH2CuxfAJaoJlIniJtAST7saB9c5Ap1uScGhlOsLXFxqd5kFL9Ae&#10;GjHN9o59185UldmTu/JWBOyPzwTt8xuurqjvz3KT//ynuwHgu/aTYP5eUD9VXBxrm28I3ivnd9vZ&#10;Ex126khL0rNKhe2+nbW2u6NS7nKRtW/Ns9ZGxbyb8myr4t2GmiyrqpLrXJJp2fkrbfLqSvvHxd3+&#10;VYdXZnfYrwTvr+YFeKMBMOC66xogjgCjiKRSZ//kbFTglIuLJdB66gMfWNZ2V10AlUVFdSDJ22F7&#10;BB/za1JoUGAIZHfHZd4nGsEkNA2QRheaWJhZbhxiTPtinZRPUyuLQxLZ7mCirClotZNtDmdYZ18K&#10;4nAsloJU5rVrwWJNm8xLLn4gN47xA7XupZZDrfVlMk95QPqhvn7IXlm6317J0INeftD++8p9NmRp&#10;vc3MzLDlaxbbutxVlluw2gqKV1t5JbXTcqmZfWNLobW3V1pPN+50gx3Yv8WOHW8RxN124VyvXb3Q&#10;57XNtDl+c/uEx72P7592e/rwnH33RGqsuPjpk7MONzHzE7ndz+R2A/FjLd/sbrQTX3zpbjKdOzAA&#10;PSaAj05IFJi4EZWN4P7SktgSdRO8AeBYm5woYqKMdJhIn2Y2zlAZIY4Ac6yrrMzVXfujqnNt/p8X&#10;EtoeC4tk34v/7SqubXSlpPsnXUhx2xkldqF+o+Ldq/bshxv2x+9v2I+y7xXz0qbr6itw//Sne0rl&#10;Nv+RuPeWPdW+Jx7znvEOGpfP9trpo23ePHRwT4Pt3bnRdndW2o7WcuvaVmztm/OspSFb4GZZY22W&#10;1W/Mto0qoDeWZtjqnFU2bEWD/XYhX3ZgZstW+zXK6+28QNtr/RbukeE+B5fZQRW8Hv+SCmhvXgLs&#10;oIquvspvKYhlwAdsvqz86B08wrYYD6cDDNRRlSO4sUBwBQ4Ae2cOjoUNBPOM9XeVJVRFcQO0UYFd&#10;pUlxnQX8UrGXCTdiD6OeKol5dTGAiqqbqnmWRYWN0HKsq3XYl6a4qTGRDnGICbhu/JF+8zKpb9In&#10;mh/NQ9GPFcD9/DgtC+B+y2UrDtsry/Zb/6V7rf/KI/Y3q4/bq8u32iwp8coVc23l+pUCebnlFa2y&#10;8rLVtrFqrdU1COLmIlfijja5ZDtq7OABQXy0VS51p5091W0Xz+2061f3eSx295ZAvn/CHkqNv310&#10;zp59d96ePztvz749a8+/PS+IcaeP2pOH7Nfyw+PKkEfs/vEuO79qeaisEowBzOgeuwWXObrOyX7S&#10;95QCulzTEAMnsTDAoZKkxJyKgQOsrrZKI8Q+JliWgJeoaIQx/v8XywCcLBPXJtsAWv8j/P/Enef/&#10;SYVRae3Dfd6t33OuZoN99+01ey5ofxDAGPA6wLIfpb4/C+CfUV6lPwjo5wHeO3dO2NdfHfCeVaeO&#10;tNpheUYHFOvuUaizWyFPl1S3tTFX7nKObQPemrXWUL3e6jastpryFVZVvMiWZS+xNzNb7Nfz91l/&#10;pqplcro5invlQmNReQG4/yKpr8fCwY32mmjSYBFod2sDyG6ADWyAJ0ups7YTw7pyBkhj7TTb0vM2&#10;FhXeRzRxHZZlscMI53ocLK83uscO8DnBLOUl/o0Ax/1eAy3mfE4tcYNRCLgCRyABFlCB0eHVckx9&#10;Oynrsr8GcIA45TJHA9QIqz+EX/xo3GYHWPGHrtEPFV5+RMBSABwTvAesf+ZeB/nXKw7Zb1cetv9Y&#10;3mrvLV5hizNm2dI1GbYyZ7XlFq2zUkFcWakXX7vOGhuVIZqKrVNqvKun2vb2Ntih/Vvt+FFi4w47&#10;pxjs8qVeu3F9v929fcjuyaV+9ECK+1gu9ROpsRT42RMp8mNi5FNuVHgB8pMHx+3hY7nfXx+y63Vl&#10;dmjaDLmfkxJ1FZQMKgCSCK/35KIJSursXTHlQpMeVizN5ACYAwyAnibwAiWKGN3lF/AmHTmSY0gT&#10;pY0WFZZ74P/TEePg2KRvMxVpsWkIiKmg8iYiGTDz4e7ddNzg+ihvbZU8kmv29MfbUt2b7hr/KICj&#10;AeuPP92yH3++ZX+kwkowU7n1WG7zHXk41wVvMpKI7pCbrG9Hte2S6u5qK7MdUt02vafmhvXWVJ/t&#10;qlstxd1Qtca70RbnLLa5y5fb7zOarb9Ulu8I/2oBn2Pp8g+H+4yXfKolutCkWFDkX82XzQuKTDtw&#10;XI4K7W62zAEXxBG0qKCYd/rQPs+jIf+ixA6w8m8qL7Nd21JuNwArpZCgS6fDnJyTCNtp6y+1TVzo&#10;s4JXywK4PwCjxrGCy/fLcJlRXf6n/1+Y0zaHNB3UqLKkvk0HRrCjxWOBNe7jgjHI50dhUWlp8+VH&#10;AnD8sQ5vWMZldvc5nntEPzLsC+r8ilzrvxHEv/F9x+3fMrbZpAUrbeai2Za5fL6tWLfCsvLWWGHR&#10;CiuvWOW9thobBLFi446WMuuWGvftrLd9vZvt4L4mO3Zou5092W1XLiRNTTevHbD7txQXfyOX+hGg&#10;CmIU+fE5gSu3GrCp5MLFFsio8ROB/vC+VHzPVju7cIG7zYzgia6su9HAwwQA47VP5vCmDHiTWNkB&#10;FozA+2Io4EQBS0z6Iv6NECdNRxwXXeAX8CZKm6QJtEks7hMShNibwiPpZQW8+r8OcFBgv//pdkXK&#10;+0TwfidVff7jLSmw7Idb9v0PN111gZX0pz/dScH7/Llg//aKx7zXrx30Nt7Tx9rtkJSXrpAMQuhs&#10;0TvZlm+tW7JtS90a26wCd3NNttVWZdmGsmVWVbTQctbMt8kZRfY/Fnb6BIS/Wtxrv16420H+1TyB&#10;659mEbwMF3RoBedcbY8wEwfPS8zdbOBl3cEF2KDM6QA7dEArc/WVsd27VmqbC5AAJO9GBY552aGW&#10;ebwMuECL6qZdl+txnPeJFnM+qwagygv23lhBeX2sr7ahsHHcL5VWxL+0I7snAGsALFi9AisqMBaB&#10;jpYOL0DHY309pA5vAnBSra5/FCB+UUqxLezjx8cHkN7uhgF8XPYHJGgVE/fLkDudsc/+JmOvlg/Y&#10;Py1us5ELc+zz+XNsgdzqjHVyqXNWWL5c6tKylVZVucrqNq6zrd5/usS6WhVvdch1666VG7fFThxu&#10;S+Zlknv3dajgukcFl/ebpkZa8Arip4/OuBo/faS4mNhYy8++UZx8n3bj4/bNN3LBL+21qwV5tk9g&#10;MAH8ntG4oSgqEMuAx1UXFzrNJgC3AHLlTXo8eTfIkQBMjBuADRablJKYN3GDI7AJwMl6VF+fQUT/&#10;H5ed2vOD46TEdNCg4NB2B1qWdNSYrmtPth1jJtv5DeX27Kng/emuff/8tqAVvH+8K5dZsEqNf5YS&#10;e0cNKS8AU2H1Lcort5ka5xsKTy5d2G0nFLoc3LvFdvdstO5WRhDlW0tjljXJXW6sXW8NG3GXFedW&#10;rhW8q6y4IMMWr15hwxdV2d9JbfvN32u/Ebi/UWz7ikDqz8yS1Di7+hIPp0MrQ3UFrE9gxywcDCNk&#10;GWABORUTB/OeWUoZasg+b3oCYuBTnkR9XZ217vCRX5UvI8DRoiq7yx0AduNcWXTP0wEWvO5GE8sq&#10;7efKK/N2X23jmPhBNFxoFDhVUMCI1qMCpyBmOcbFrAOwp7LYWSOabwsAu+ucpMS9qdjXFThAqzTV&#10;nubwahupt7kFgFMFADco8/iDWmkdk3nA+mUK4kw96MXMY9Vn/31xhw2eX2AfzFtoszPm2eKVmYka&#10;5y6zwsJlVlKUaVVlK2xTTZY1b8r3yQFQYyA+KOU8fqTNzp/usatSYqZtuXH9QOJO36OJ6awgpjLr&#10;nD1/clEAExMnMKPM3zLxGrDfOW6Pbh+3JzeO2OXN5bZn8jTrY7SQINonIKmo8gnu5CofECxMx4P6&#10;JfGw3Gx3oYEQ9QZmXGdcZeAFWOLfZDnpSKHCQftxnx1WVB4V5f+wnHb9FymVbcTrsXdVNF1Hx9Nt&#10;lEn7dgrec1Ulim8V5/7ptj17ftOe/XhX8BLbCuAf70h1BTEA407/dNO+/yO1zVd9YMKd2yf1DI/Y&#10;RWLeo20+0KS3u1rwllmb4t1tgndr7RofhFAjcKvpmFO6wioFbk5Whs3IXG//c8FWgSm1ndVlfyOF&#10;fUXqy1zezF2GEv+KOBdgI7ykAVxXXlJcZqD0LpMBXgc2DVpX37gdcJXXABcFJvXKLbYHAIHH86u2&#10;R0vlY5mrdoA2dR4AsyxLHa98HdqCk9rmEOt6rTMQA3VQ4Tg5JBYBjgUBcbCDGoCN43pTMHu7r06K&#10;tdRRcVlOgQuQAk43lYyF1M05uEmagjkFsrZHdQVqwOWHA7H/OBkpiuzbAFgPQfCmDAVWidyPlzdv&#10;t/3j/DYbOK/C3p2bYV9KjedmLrBMleJrslZaVs4SK8rPtA0lK1Tar7MmQdzaLDdue4Xt7qqx/cpg&#10;x4602PlTcqfP77avruy1WzcO+4yIqPATAQzEwAvENDV9+5B4WNu93fiEfXtfEN+lRvuoPbp10K51&#10;1Nv+6R8YX7nvlbruHS94AUfqeIjU3VhABl7cWlxZ4J0m1RZQ2hfnvvLpc6TmuNLYHox1WeJyA21S&#10;QHBdarQTlz0WEEnlWlT8RJUTc/hxtQFZrj8zapwtLbQfnl63H/70QMp7w757dt2e/3TPfvjpvlzk&#10;ewL2rtxlqTJutGJgmpS+fXpFMe8Fu33zmGLeg3bp/B6FKC22v3eTw9u1vcy2bymQ6ubaFsbuVmdZ&#10;jeLcqvKVVl641PJzl9ic5SttwOIa+/u5HeZfLvySj6K1Wv/5O6S6AmxJn6feVdI7asg87sVQ4Aiw&#10;0hSwAWDfHrfJXBETEXBzmJXPUpO8K9+lACVNg889SeVhj0XDevQwWY9uc1Rgj4NlFA6erzlHx8fO&#10;HACLAXJ6BRYWK6+8RUjHxxjYBU/XgaFUM5FDGUFTmgKVZVmawpK+9KGn1A9iWWmEkBuNlnKjw74I&#10;cazEcqX9ReqxAw+DF6gHjmviFQJadoD5UHSXXvIu+9tFu+zVBbX2zpxM+1QQf7lkiWUsX2orVi22&#10;desyrChPsZVctLqa9d7ctHVTgUPMpHl79zTaccXE505026WLUmKpMPEwsyM+QF2lxgD8TJmUTh6x&#10;QssHRNCji+6ZGMMV7xyxO3cO21ddm+zAjI+lxOOlxAJZYO3FPcbNRfVwmXFb04x2V58oPRg1wYnr&#10;nKivK7Dcc+BN3HNUN6iwzKFEgVVooLyAm1ScJTH3UZnHveFYjMLiOPG2jj1RVWzPHl6Rot6z58+k&#10;vk+/tqeC+DnKK4j/qO1/Eth//PmePRPYT7+7at8+uWyP9Gwe3D1tX19VzHt2p093dHDPZtvTU+Pw&#10;tm4tlPcjeOUyb6peI3d5lW2Q6hbmL7cMFbSjllXZ3y8OH0Djm8LAO7PVv2z4q7l6z66YAlhK6f2b&#10;caFdeYP6ekEOxEGZY0cO4KX9F3BdkbXO+QDrKQqs5dg32mPf9DwoIwVKB1D5NR3YaDDDNszzbISW&#10;vBthDueT52EHt9nHAyew9qMDRwQ4Gu50jIUB2LtP6n95QSFuiId9gwOrnVFVf2kc4+oajBKBFHBj&#10;6sZyuEmU1W+Y7WEbIMdSKG6Lhl8fSz3385WmagH1sL3EjMYLoMSlZlIl9PweL5l/s7DH/n1ho41V&#10;XPzFgoU2f9F8m790sS1ZkWmr12RYbm6mlZQut6qq1VbrsXGixj1d1VILKfHB7XZW7vRlQXzz6gG7&#10;rTiOScVR428V1z15cMY7f3wraN2NJi72Sq7TUudT9lwx8rfa/83to97v+k5vix2dNdt2CmK+RrhL&#10;sPEdXWqRfYodqeY+2V4Zbuw+arAFse8nFcAJxFPlRscmJGySA5w0AUUYcZOTGPvQhOhCR/VNzBUZ&#10;1dfxcZnYeS9fuN9ca0+/vS6FlXv8/U17Lnv6/JZc6QTeH3++bz/98b5i33vadtO++/aqj+d99M15&#10;u3/npMKPg3b5THCb925SiKKYt608BS/xbm3VKu9NVVm82IpWzbc5C9bbGwsa7beKcftJQV+Zq/dI&#10;5wwB/Cu+LTyL3lZ7rF/8ogKVUAI6cZ8F7F/UQgMpCkyqc1x9MS07wEoBO1oE2FOBFmue3SPEyIcR&#10;SG2PedVVMORT1tM9y1gL7dcL8Poy19E5UdjgLSov5t0nI8ACmn0eDxP/Ai7MRe64L+5D13E4UdoY&#10;0wIsIKebqy4WgH4p9tVFsPgj4jo/xksolsMPjeDGH5u+jdSh58HoIfiD4CHyw/UA3I2RSYGpwHKQ&#10;/YUo1ct5xSs5dtuvBfG/LW6y0YtK7NOFmTZXEM+WGs/LXCI1XmjZ2YusoGCZlcmlrq5aa5tqs61t&#10;G5MDyJ0WxEfl+p09xUCIPUlM/NV++4aul3Tq8I4duM0MRQTcpGY66VOdKLMr9H3Fz7jg907agxM7&#10;7MSqpbZzxETrHcpnPif7d4b9sy0jUFSpM3EtII1S7CxY+VwpX4PgSwf+3WHBinn8G+JhV2ntx3yw&#10;BPAK4iMTBKgU2Oeuxo2mthsFBmB6jTm4Al7XOKxrHvlopt3Z0WY//HDLfvxRKvtD0gnjOfA+l7uM&#10;2yyX+Qe5zj/9nKjv8++/tiffXrEnj5IeVl9fO2SXzu6yM8fa7fC+Ruvbidtcai2Ncpvrc6y+mjb6&#10;ZVZZkmll6xZa4Zcf2coJ79h7HxTYP87ttv6Kd38teF+ZJxhnC0qMZqJZnQK1J3GdgYAKqaiysRKL&#10;j4bHmmhdB1eaWmuvxEpBTJoGMQa00YVGjV0pldcWKm+hxBFkV08AJP9p3fOqLLrZEWJSBz8An4q/&#10;OTdc25uZZOkARwUO8BIT+6dHY4VWVN+owJGn+L9TFVIe98pSiixABSof5k7BGi2C7dt1QXe7AVzL&#10;KaDD9vRtXvrox2Is8yA8lUWg6ZEVa6Udah4kD0/bSON66oXwkHjBe+w3S/bIxdphv1nQbf9jYZsN&#10;WFRtMxavtS8zFtu8JYsEcYZlrlxka9YutrzcpVZatMI2lK+yzbU51oYStzNhXoMdO8Dc010eE19T&#10;THz7Jp09TkptAFjQymL/aXpqPdI+UiYNoOvld4L8uwenkgERcqkfXtpjl0sLbKfc5I7BY6xr5ATr&#10;FsQ7h0+23SMEtNzi3Q6zFFpp/GI/y7sFLTEv1juaoXxSYneriZOnuVuOG4wLzuwhSSWWAAZiBzlx&#10;p/kw3EGp8z7cddzlj2bZudwce3Ryn/0oYKmc+hlgqaT6Xuta/vFHxb0/PbCf/vRQED+wH+U+//Dz&#10;Hfvu+TX7Rm7z/Xun7dpXB5KmohMd3sPK4aW2eUu+tdRkW728naqyDKvKWWAl87+w9VPesXWDR9ja&#10;t0fbJ1PX2D/PaxPAOwXvLntlvoCMygrAM3GnO71zRn/Fff4dZ2LddIDdjU6zVCwcLEL7yxQ32725&#10;ABiGGABwrMwCUvZ7LM2+ACH50vcFYx2wHGLyKvlTxzMTpk8or2s42DqWPO68iJ1fKjCpoH0Z4F+4&#10;0Hi0/n90LQcY9QVeLIKagjMAGxWY5ehGezyMBTiBMkLIMtuiKsf1uN+hVcoNxAcSLZZS/OAYf6RK&#10;MR6u0liqzpO5i82nUfjqHGmv/XrRTrnVvfY3C3bY7xY32jsZ2bZAEC+QEi+QS525bJGtWr3Istcv&#10;scK8pVZZvsYaanKseXOh4uJKZcIGO3qAuad77MrFPleYe3ITaR6hZjrC6yOXHgAwzU7HE7t/XO62&#10;QPaKrWP2REZc/JiZFlvqbM+HH1vnkDHWM3is7Rg+MYF55ETrkULzIXGM7xG7SgO44O6lLVhuNulu&#10;FFtw+0fFpbh9AngvMXUqjk5ibK8YkwozLe4BVFfH4i4f+/hL+7q+zh5fPmk/fnfHfvrpvlT2rv2X&#10;YP2zXOTvv79t3z+7JbV9aD//6ZEU95EAfiTX+ht79sMde/L0K3v05KLdvXfKm4r41AkeCwPw9wre&#10;HVLe7VvyrLF+nTUI3uripVa+4kvLf+8dy1Hhlf32KJ+4MG/QWPty0hL7X7ObBZ5AFJR8ADwBWKoK&#10;wF9IgeVKe4WlFLC/3n8/wIsudLo5zLLY3pvegeOvpeSbKAoxX6GyAMt29wKBjnwX96XDSj4NeTbm&#10;dc/TOobruWeI8b/i+TqH/O/1SgimYmCgjSADcayNjtu9NjoAjDnAuk6sbEspsFdYBYuqGyEGXm46&#10;DeDUFJoR4BSY4QdGWF1xtc2XtZ39sRYNi64Axg3FdX+I4cF6W158CKSs6+F4qciLYJvMzz9grzCg&#10;m5hKJfpv53fav86vt3EL8m1mxhpbtHyFZSxfbstXLLHVcqnXr0vUuKx4lTVszBbEBd5e3NsTPr51&#10;qtuuXuqzW8TCPiXq2Reu88NzAvaUKzAzfWAMV6Rt+JGMkUzf3aEy7Ijdu33IHt86bHePd9nJ/HXW&#10;M3GqtQ8abW1Dx1j7iPHWIZA7BTTWDcxKAXgXPaOoeQZgKbCDjTLTM0vu8x65wa7MxNGC2ZutAFnG&#10;8j6PreVmyz0/nbnMHpw5ZD/98MD+9OM39qfncol/uGd//iGB9wfB+/wpI4gU6wraP/35cQrep3Kx&#10;HynuvccsGnSPvH7IvrrcZxfO7fAZNBiLvaOtxNoaFe9Wq0BUrFubs8hKZ75vWaNHWNabgyz/zWFW&#10;MGCkFQjkgqHjLHP8Anv9y60e/zpUuMDuQiv2pQIrAOxw8+4dCgD9Jbjpy7jRQK7YWdd0VxpzcKPp&#10;f1EYEOMCgjcdYcCXljcxvEHPX/r/0YUGVlJAinkcBhxsrhHzre53LvcS8i/Xjuf7OOA0gOOyUtqD&#10;XYV9ClmEFR4DxB5/677czde9ObhuAVogjZYCWAa43p0y7PNtmG7abz78EI93+eGyCHJqnyyWXKmU&#10;47U9utNsT0EcHgag8gC5YdZ5oLxMfzm8DC2z3ZsCZKix9r2ygA4AO+3X89rtv8/bakMXVNnspVm2&#10;bPVKW7l2ha1VbLpuzWJbu3ah5a5fbBWCuHbDOh+iuG1rseLiWju0v8nOnum269f22325xd9ScfXt&#10;eXtEG7BiXEY1MbqJSivgZTKAB3xd77ZAxu4elit9WMuHfZK9B3d1nEC+tbvJjixbbG2jx1mrMnXr&#10;0PG2ffh4axs+ThCPs55h461HUPeMmODxcq9AxdXuGT5BKj3RY2oqxNi2ExdcyryHeNlhT1zufdQy&#10;C+y9ioOvlZTZz7cv2Z/+KHi/lz0VuEp/lKv87Ltb9kzgfv+M7pJ37U8/f2N//q/H9rMA/lEu9HMp&#10;72PBe//+GftaBdlXV/fbBbnNZ6S8xw5vE7y11t1arMJvvTXUrrLqsqW2cemXVjJ5omW/NcBy3xxo&#10;BW8OseKBw61w0EgrGzzaSoeMt9Vj59igWY16hwE24IwQU4GFC/2FAGbYIGoY3m0K9jnpACtlWcqb&#10;dOIAVKUcTx5BCdkWK60cKK6pvBY7bkS3mfwHJP5lBS37/5WRP8nbUbBi3v0LgMmfAWCvBed/hvxJ&#10;PocfBzgoL/C68gbFjYMYogsdt9Gpg4piV99gHvdG9fX2Jl1cy6nYN0IMwCzH7a7KWICXro/8iPgd&#10;Gf9h2u/bgvl2/WgeRCrGDSnX8XWZ1/5puy/z8HjYAMzDxbTN1VcPhxdCzJE6JrwYPTDv3L4ANaZU&#10;7rZ/ndNo0z9baXM/+cRWL82wtetXW9bapZa7erFlyXKzMj0uLi9b5aNgmhtLbEd3jR0+3GyXLvXa&#10;nbuKaeUy35e63hW0d28espvX9rnd+nq/z/pxX9sA+MEtXGdc6qNyqaXIAvcbxdJPtO+xz4x51B4p&#10;vr68baP1zfpSAI+zbVLkFilyy7AxDnLHsMRQZNzsLsHbKbXuHDFW2wSywE32JRDvJK5WSk8qlJma&#10;6r4p79n1LfX20+Mb9l/PBO1TxbnfCtQnUlrZt99csyePrtsPzxiM8Mj+z/95Yv/P/31q//f/eSoF&#10;fuTwfvvdNYUQp+3rrw7ZpQtymU/32HGmet23xfb2KOZtKbYmucybK1fYpvwlVjbrA8sZPtzy/vC2&#10;Fbwx0IoGAO8wKxe8pQofqhQ+VA2ZYLmjP7NRM+v0voB3b+Ie4/rOAWLcaNlMudK8P9r/ee8YhTe1&#10;0bO1PVRceeqG4ml/9M7IEymYArwxn7ggAEIA2POX1j3vkS+VX8mTrHOM51NtIy+Tj1PghtSVWdtj&#10;YUM8DbwA7YWFrgEXKCpQMnQQS3XkANqQprvUgtcH/aPKKDK1z7BBb6ykGxeEK3U/G2j5B4AtA9bo&#10;YkfQY0zsLnQapPwAzH+UzPtrYizrxuMyD4Z1jIeSbn5jaZZ62Ep52JRwLwGc9pK8JOV4juUBkjFU&#10;esvl6rdgp/3Puc02fZriYGWg5eOn2uq58y1rzXLLyVpu2esE8poMy1u7xPJzl1lxoSCuyLamraXW&#10;3VVthw9tt8sX93hHjysXd/unXNzCZ06vXe61m1/ts7s3DvgnQZJ2ZGb1oBnqiAA+5i71Q6WPWJci&#10;P7h1KFHlkzvsTGW+dU19V2o82rYPHmfbBeZ2qdR23Wur1BjAtw+RCfDWYWOtQwB3Dp/kLneXwMX4&#10;pEkPqoxrPeId6x47xa431NpPT2/bDw9v2o93rtl331y3R3cu6X9flNdwyR4+uOoKTIVVAvB3gveZ&#10;/f//77f2R8XHT55ctbt3TsldluqeTj5vcni/4t0dtbazrdzaG/NtS906qyuVy7xynpW++47lDhhk&#10;hYK38M0BDm8Z8A4YJnBHWpXuv1q/pUZWOuw9m/pJuf1msaADIN4pAEd1jUrsAB+0/so7/QCL90v9&#10;h8e5AgSLSsc1FsT8IiOvKC+4Cw7E5CWPbWXkr3RIWSdPpqAkL4f9/F/yLtvcA016HKb6SURxI/9z&#10;rl9TFsHHiF+99lm8ASlfY/BPiPIxs8vh64TBmKEj7GOwf9zvqhw9YpqWADf1pQUAZiMpPrfXgGnZ&#10;a6llAMzN+w8I5lDKdHMvPi0BsNqWwfYX+93l5gHxMNIBTk95iO6+hNThDZD65zB4IVrmRS0SoFLf&#10;fl4qy9jvL04PzWHWuXKn+sl1orPH/57TYp9MXmJr3h5la98abkulaMs++MCyMudb/vpllr8uUxAv&#10;FsyLvVtfUf5K21CVZY2bi62jtUquIl9J3GYnDrfa6aMddv5Et08+zke3mNvp+uW9duMaH6re75Oa&#10;AzKT6d0XrHGCgIdyuR1oKrbkSj8UwHe+3mu3r+y2r3Y22v7Fi61F7u82xYlNUuQtsqYhY60ZhZab&#10;3SwF2zZEkGu9bdiExARxh2DuUlzcI5B3yDrlPp/bUGk/PvjKfn58y55eu2j3rp6ym1dO2o2LJ/Q/&#10;z9s392jLpUeVYuE/PhKwj+Q2P7E//59v7Se50QwhvH3rhF25tNcHfhza02R9fOmxs8o6txba9rr1&#10;1li10mpzF1vV7I+tYORIy3l9gGLdgVb81iArfXuog7th0AjZcNsoqx46wuqGj7E6FUJVQ6fZxx8W&#10;2z8uEoj0gqJw9jg3wAnIQIzru/SwABY0qA/vF0hdYYGRfKFtHnJhWvfCnjyklLxH3iKP8D/cCwz5&#10;z/OlUlky8EYWZlHlo/T9qdwN+ZypcJK5zRG3pMcivRf7rZOtPe0f8PPejABNIUCe5h7I/3AFU8wp&#10;x2d5gTHnmuwrX+6ntD+Wd93652o7+7MFuLa5ZX9lr+ReT4COrMJnIt8C2INk/RMHmGVMB3BwVGMs&#10;KnRU6xTEuuEItgPMDyBlX7C4jwcWoXWL62Eby36cDNjdndF2LyX1AjzOwMILideJLzK+OFwk9gO4&#10;CoL/nNdpsybMt/UDR1v2wJG2RumygSNs2cgxtuaj9y176XwHOHetXOp1i+RSL7bCghVWVZ5lDRtz&#10;rbE+z7ZtKbKe9g22f3ejHTuwXSC329kTnd4V86IgvspEepf32A2p8e3r++Va70vFyPflPuNio8Y+&#10;UcB92oqJlQ/Z3evMT60C4FiXna4vs56ZM22rYsWtb41wiLcCtNSYbU2DRznIzVpuHopCJyB3CNwO&#10;pa1yt09Xltt3ty7b8/tS3esX7MaFY/bV+cN2/fxRu3X1tDyDKw7v8+d0kXzoRo3zH0Ol1beC99aN&#10;E3KZ++z08U473NdkO1uqrGNLsbU05llj9VrbVLzUKpd/aUUzpljh24Ot+DW5y68PspK3hji8lW8L&#10;3AEjBO5Iq9E918rqh44SvGNsk0KDjcOm2twZ2fYv9G32eFPvjXdKoS2IcavdJZayMgKI4aX+WRQK&#10;dsHIR9n7eX6RkUeAloI7vv+Ql5Jx5rq+b5Ox7kpKvtT2GP6xLmj7SbD6S1FJY/diz7sCN4FV2wRv&#10;/3Xn3PzTvLL+66h80r7opToDugeHX+zEeFbuMd9B6gfA8YPeslcEL+bfSArbWQboBGSOZ8I7YmN4&#10;1PWcaOaERtYjpN7FC5nHWJYx3ImUk6Jik4bSyH9catI7raeapQLwHBP2UbL5Pjc9mDRFpxSM/afd&#10;ReGl8WDdndEDAW6Ml8RLB3ovMMJ2j020LuNlx5fXX9vfXthpi8bOtPxB46xAMOQMGmvZb4+09VLj&#10;FW8NteWjx9nKj9+39YtmW+6qRZazZpEVSInLClZajSDewGR6Vet8iCIdPw72bbVjB1u899EZZfJz&#10;Z/lSotzrC7Qf9wrivtRkegD8QKrLnFz0m/a2YjqFCGLajJ8orn54g89pSo11zs2jPXasssjaPvg4&#10;AVj3uQkAhoyyLYIXoJuDbZNr3Swgtsmtbtbv2rtsmT2+fsae3Llsz25dsTtS3KunDji8965Tc37N&#10;vlVM/PzZXfv+x29kAPyNwH1oz364Z988/spu3TylUGGfnZSnwcitvq46a9tUaFuq11tD5Sqrz15s&#10;lbOkuqNHSXEHWOGrb1vRG4Os+M3BViqAK3CZB0pxBa+Dq3uu171ukjfRoPCgUd5Prdz8zOkr7H+h&#10;wAKrvwr8fkCGhyV3tx8uL22p8qT66932Vz7xGV5454AqYN2lJj528DlXRt5wMUjyhucBQFJ+8QKA&#10;9WgA7BAn657vlGf96wfkS/Itass28jjfwSYfu8GAmHATHx6vahv5HcHif/n96fqumPCi4xTbupsc&#10;1DUCnL7uEKdtR519X7a2ERsDsLvQOQKYT6usS6xfttb5cDfm23VTfFpFy8mnVtjHDeCbx/Wwn6/2&#10;c4wvazsFgE9Dq2sEc8jjFLaAjvGgZF7qyfgE6Sv+0Nh+3D9L6jADNxaVmZftDyhAC8CxRA4vpH94&#10;QX8jF2zsnCZbM+ojK1OMiRUNHGMFAiNflvPGMFvzh8G2XBlw+YjRtmLGNFtFx4PV8y0vd4mVlay2&#10;2qpcxXsF1tFSYfukwLQVHz/U5sMSTx8TwGd22sWzu9ydBuKripUjwD4Pl5SXWmriYNqP+Qr9I8XF&#10;uNbJgAg++XLA7lw/KEWWfXXQrh5ss4OF66xl4jvW8MZQq5PHUCeIN6POAgJrlDvdTHw8cKx1Tf/I&#10;vj64Q676Bfvu2jn7RsBeOX3Arp49JHjP6n8ytetNe/qUIYAPBO0jh/jZ9/fsu2d37MHDq3bj5mm7&#10;cvmgnTm1ww7tbbY93XXWoxBiW0OBXOY1VrNyrpVMnSzVHeaKW+BNRAMF7mCp7lAHd4Nso+61RgDX&#10;yeVvGDraNiv+5V43KVbfosKmQS7/2skL7Q/zOvQemUJJ79Y9JymwQqR+85US66LA2t4fIHjPvGMA&#10;dogFrsMbIZYqeyWozCEmPyh1VWabLOad9PyTEgDyUTAgJA8iLnGZfBs+XB+/UJKEmsrfpNEz5Xj+&#10;Px4h1yd89HmwxApiiHDyBX4gjd9FYlK7NOVN7Qupqzbb6TdNYcD0Ov1ygA5ogZFAmYuxDKCY/pl/&#10;G0k3yLKXHgTVYX8awOnWj+0otCDmG0ruZmg9ibcBWOYPQD84qi8pEGtffx6EHoKXuigwLw4Y44Pm&#10;4eNGu8usZbalvxxemI7v57XdR+3vMg/Z9C9qrWD4u1alzF4xeLyVSYlLBoy2IlnBgFGW++ZwyxHE&#10;618dZCveGGxLh4605e9MtvXzPrOi3KVWXbVeAOdbx7YK69u5yY4eaHV4Tx5pkxvNnFu7pcB7/Evy&#10;9OJiiCJzUlNb7c1MgtTnnQZkmpwwr+SiZvq4d/x48PUhQSeXWvH0TRUE18722NfnVSj0bLGdc+da&#10;3QABoXutF8B1sgYpW4PUd6vCgWbFzpdbGu35wyv26Pppu3/5hH19+Zji9P125xpzfl2376S8z57e&#10;tR+luN/LVX7+43179vyePf72pt25d8muXz+pmPeQnT2zy47qt/X1brKdnTXW0VRqW2tzrHrFfMsf&#10;N9ZypbiFcpkLVeAVCdrSt4dYlVR348BhUt0RbrWDE/VtkOpuljXquW9R7Ltp1ERrkru/RQpcMP5L&#10;GzizSeDREUfvzOsvUF6BO5dYmAoqVDi028b3zrzLGHGtt4lq2cHHAJm8EfJCPIdj09c5jpQ8E0GO&#10;6q28l/rSIAbQqD9C4gbIysMp11h8pDpdaH8saPzaSimcfB4sHee1zDCGmoohJnGPFoF1C2Bj4YsN&#10;Kei5TqYYceUFXq+21kHeCySB2bfxzxxcneCudgKx74v7fTaBYBwbFdfdbAxo+ZEyL6EwuSJa94oB&#10;XI5YyjnMPDQ9AF4YPz5C6SWq0giwP2zWScOxMQ7ixcQSV8f8g+zzj8qsZOhk2zB0vCAeL4jHWeWg&#10;MVYmIIplqHGulDjn9aHJJyplq343wDKUOdd88K6V5i7zKV8a6/Ksfasg7tlk+/dutcP7twnidruA&#10;+l7YY5fO9dqF03wac7fduLrfbt8QkHwd8SZfhqDDRwIxk8fTjvzwLh0/GARx3NuPGQxxW3H0tVNd&#10;duNUj9282Ge3r+y3Gyd22uGibNs6dpLVKLasUfxbK4hrpWybVAgdKcy3+3fOKKY+Y7cvHLYrZ/Y7&#10;vF9fOm5PHnxlTwXvd9/ekvredWi//e62PXx0Xar7ld27f8muCd7zZ/faiaOddkTx/b7eRh+t1d1e&#10;adu3Fltt1mLLlcuc9drblvfaACtQIVei0KNStkFqvGFAorw1gCvlrUd5dX+Nus8tw8dbk2zrcIE8&#10;aoJtGzlF65OtfNxnNnrWZnuFCkcVxihtP4dL63MBWeYtDsDHOyYPyHjPoc9y0iGD9816hJf3ruM8&#10;/8gitA4ncJGHwr6XwNU+9/ww5ctY3xPrhggZfRseZBL7JqFm5EHr5HfO8Rk0wnW13o+OGRwXK7Fw&#10;h6Wo/bMV42bJPeZzKkD611Q4gI0b3Y9KLiZ85yPfDiMQ4r+np27cTFjmG0q+rBsAepYpBeJ+N36E&#10;0ghvDLS9lJJ5xVh4ICnjwQRwvaTTj41A8tCjeUmpbex3uLUNsOk7TU+v1EuSxdI3PDzipH9Rqb5g&#10;Wo5VDJ1k1cMmOsAbpQgbpGCVymRAXCIrwqV+a4TlSY3zFBuvf22wrfrPt23Z796yNe+8YxuLFQ/X&#10;Zdvm+gJrb+KzLoqFBfFxRjIJtosCGDsvd/rq+T77SkpK7TRf3fv6Ek1Ne/17TcD74Kbi4tsMQTzp&#10;7cb3WZfd//qw3ZP7fPfyPrt1cW9iutYNqfvXstMttbZtxgdWpfur1r3X6H53Ku79XjHv47vn7N61&#10;Y3bt9D67eLzPrp7h27wX7Tup7zO5zt99d0vg3rInT27YN99cs7tS3a9vnZXLfEQhQJ8dO9xh+/ds&#10;sd6eetvRxiwaFdbaXGRbC1ZY4fgxlvXqG/JS3rK81wd4zFsBuMFdrh440jZSsAwcJYBHKWYfI1cf&#10;t3mMw9s8cqI1jxhnTaPGWwsAS4Wrxn5k07/cZH9L/Kp3+4ri4P7MzwxcQIsbTUys/IAiemyKt0Ze&#10;CcellDnCElMsut3kG233+aiU5/oT03INz3Ps5zgtkxdRWHeVEZ8gPHiP5G+HNiitFJdRQ1ReJSKH&#10;iip1gLWfGTN85gwZed35SMQRCPvl37Bf5VxXfJvYr4CY5qMQ79KU5CoNxMHcjSYW5jrLdV8OHtC+&#10;BGI0tkdY+RHhBihpKE3cbQjnRsNV5kew3YN2peF6PmWI9yrhB+p67Hew9eMi5PGBArBSr3Qg1Xav&#10;wIgVD/GF6cX4S+E8ar39ZSYvMKmw0D6lv1+y2zKnLLeNArhu2GSrHjpByjXBagBZSrxh0FgrF8CA&#10;XCorFshFb4+w7DeH2LpXB1g2EL/6pmV99oHVVedYQ0O+NW0qtM62Kju4v9lOHeuws1LdC3KfsfNS&#10;44tS4otS4StaZzLzK+eIkbu9/Rig7+AqC1bAJb199YDHvdi9qwftzuX9Ut99ducKywft5vm9cql7&#10;7frZPXZmZ5Nt++wzq5KX0PTBJ3b/3GH7L7nEjwXjzUtS35N9dunEfrt1lcnpr9izR1/b91Lf7xX7&#10;Pn0qiAH4wVW7qeMvXzlip4/vtKP7Wm3fLqluZ7W1N5epgCoWvCW2ZeN6K39vqlzmty33ddlrb1mh&#10;AC6V+7xB4CbwCly59zVK63CbVbBsVuHYGAyAqWTbNhyAlY6aIojfsboxH9jnn1baP1BAS7G8qSjW&#10;SLubLPWNALtnFowKKbncCbyydGgx1tlO3uG8qLKcC7xRMKKFfOagp1xk8jygYjS3ksfJ7+Rf5VmG&#10;9wW4nRX3SpWyjf0A7C0xMldvjgFgILxu/fJuSm0FsuwlgIHVY12lHqbiPsOdLMJMYeAAu9urFY+B&#10;A5ysU0nl23Qw8s02v1hY948vaT8/KrrSxMdyCzyOjqCzzc9nxr3L1t/P1XYB3l/nuwsSSzkeUloN&#10;npeSPGh/CSfsFdxtXBsecqrEDaUqx1HaBXiTa8gE/CvLTtigxTts/aQFVjtkojUMn2L1grheANcN&#10;EciKh2sE8EYpR6Xgxa3GyhVXFr45wtb/YYjHxWt/P9CWK94rXvSlFDjPmjYX+tS1+1BgxcEnT3TZ&#10;GSkvAAMzlUDExVekmtelplcVF/NFgsuKafm0yI3LVFgpBsZ1vnnMbrni7rN7V+RuXyUOPqhtB+yW&#10;1u9fO6JtgvzCAbnWvT7H8oUdzbZ98QI737Pdvn94zf7r2V17cu+SgD9ql4/12bUzKhxunLdv5T5/&#10;L/X9o+D9QfZcrvNjHX/n9gW7cvGwnT620w71tdiergbrbtvgI7OYfoh5q5hcvXbRLCsaONQK3yDm&#10;lb3xthW/McDK3xLAcpurAVjKWyuA6+U6U1m1Se6zu85Km4eOFrhjrWXEWGsF4JECePQ7tn3UNGsc&#10;+a5lflhg/4L7nKF3GOos3LtyBRbASw4m75gKzAgekONtRVN+6KfzvNB2eJNtXOtlgLU/XCMRhaTu&#10;xQWAc9nvCqx8SL6MLjRxrgsQ+VUGkF4xpX3kXcSIPA8nUZQAODajcrwr8CXBK7c5T8B6e69gFriv&#10;5H4dIAZcMeLMBFbSTdtpE3YWEUEPlN0iqNAu81JA5oE0J6bB66WBtgWXIAE0MQdYN+jHAHUMzrlx&#10;+fj9uDbnScH7r9XxPBR+vJda+pHxBak07kcJRxyRGdd5KFrmBfNycJW9rVfrPPx0BQb60HHk1zp3&#10;3LztVjj2C2sYNsFrQTeNmCx4JwrccYI6sY2DRkuJBTCuIMtDElXOVUycJVeamHjNawNt7eDhVrF8&#10;nm3eXGAtLeXWu7PBDhzYZkcUB58+2e3NSUwkf/ZMAjAVW0D8lWLZSwL8/Mkuu3Cq265p2+1rdL/E&#10;dT5md6S6t2X3rsmFFsB3pMRfX9qn4wS7wL556UCSXjxgX5/utaundtvZw512RUDfvnLMnsklfnjr&#10;vKA/ZpdP7JO7rfha7vP3j7+2Pwran57dtu+kvI8fXbPbN8/IS9hnxw512v7dW2xHR43ALbOWxiJr&#10;VuG0tTrLNm9cZ/XZS6xi3Dgrk7tcJGCL6KCBCeYyWZUKNCqs6gTuJj2zBlxnQYv6bhHAjVpuGjbG&#10;lXe7FLhlhJRYALcI4NZRU+VWT7XVM9bbf3inHMHm9R16fygy75cKrMUCWGBReKdA82N0LJB7PlAB&#10;QCUY2wHVz9e+kBdSUJN3Yl4h9euFa2LAjhHauZsMvCxHUJUCNvs5l/zq3qPEx/M7CqxjvCKLvBv+&#10;h1x/34+rLXH0tl06ZqC6sv45XzvESS1z4BCBdMbSTDz2y4FD8YRH7IFz2oeFHba4DMSA6G4wFwBE&#10;paxTEvkNUysd5V7ncQ7HubshS78B1JgU91v7fCLrCHB0SXgg/jD1ozO1TlU5BsixROMl8IJiTSQv&#10;iW3uesm0To+d/pyjF/drXW/6rM1WMupj2zxiom0eNdmbMBzgwWPlSo+TKz1WGXGMVSkDbpTVaLlm&#10;6HjFx2Os4M1hivsGWRY11IAsJc4Zqf1rM62xocA66aXVt9WOHGy1k8elwlLfswL1HIPcFRefPiGY&#10;6bV1Zred1/rZ43K3ZZcFOK719csC9IpcZVzn4EpTcfU1H7zGFT+5wy6d3mVfnVMMfKHPbuNOXxCg&#10;ilm/Ptdn54902dkDHXb36gnBf1rHHbIrin0f3b5kPzy+KXW+YU+/uW7fCfB7t87ZNSn0mRO77PDe&#10;7banR6qr+29rQnULrFGK27QxyycBbFC8X/nBdCseNMRK3qSNl04ag63srSFWpuVyudAATKVVvdzm&#10;zYKVtmpXXwCm5lnq2zRM6jt8grXSPRR4ZdtHT7Y2QdwigLOnr7A35ncn7zFC6aZ36+3AUuGonq6k&#10;QC4D3JgHgJVz2M5+8kccmB/hxVLQBpB/mXrzo/YDoEMrA2DWiYvXyAv0iiytO5iyWCPtXmTa8f5/&#10;uLYMmNnvHq/yveJYFBf32V1qqaovw4+LJqwBMezoHAze8IppNcpCRLXukCH9or4/9LMM0K7AWo/t&#10;vQIvNWv8XwM4KHDqn3qVum4YF5nzOJbz4rlKvUSKVe9UTugHp77u5j8c90bbWQZQ9kfA/QXphZFG&#10;RSYDYMRHDrqO08v7b5mH7NOPK23jyPdts9R388gprsANQycK4nFWL3Wok1rUKG7bqMxYM4QeQ4kq&#10;A3TJ28MsT/DSxJQjgNe9OdTyXx1qReOnWHXBSmtSnNjTWWN7+5rsyLF2O4UKe5vwbjsnmE8e7/Ra&#10;aiCmw8dp4mWBfuFkj5R4hxS5xy6e3mnXBeetK8C7z66fkZusbRe1/5yOBeLzx7t1bLe273KAb52T&#10;Gp9VXHxylx3f1WSn93fatQsH5ZpTEXZGinxdLvUV+0aqfOfaKRUIR+3SqT47trfV+jrrbee2KuvY&#10;Wmrbpbotgre5Pt8216y3rRvWWYOsau6nVjKAThlyn6W6dNIoe1PwOsCDrYLaZ7nQANwAvEF5qbSi&#10;s4l3ARW8uM/Ai7WNUjoSm2zto6TCo6dZ2eQFNmzOdr1L3p/eJzGv920H4L5EhXmv5A3PC1p2hcV0&#10;DMeTek02AHMdpb4/Qh22AarXo3AtoA2WCsVkhG4OYjTlOUCNfRcipOkA+3FBsYEXi96kH6dlAHZv&#10;FhUFYGLfCC28SY3paQWczoyO9dg6WFymmTaH/tMA7FQLOiTZYZVFFfaLhos7vDrWQZTRcB0AToHr&#10;5wZYYxzATfOPSQn2sbhMynHu6saXo4fJww7AprYpTcUqrEeAeSn+QpV6O6IMFXZ4lcot+8fMfTb3&#10;vTy5z9OkvlOkwu/IBLHc6TpltHplsHpltFplwGqaQJQ2aL1OEKPG5W8Pt4LXB1mu4M2VEmczwuYN&#10;xcJvjbDSzz+2TQ2F1iIV29WzSa70djsmWM+c6JFqKuYVxK7CxzrtjIxY+ejB7Xb8UNKGfPpIh505&#10;2ilIBafs0smdco132dUTgveYlJuulTrm9OF2O6FrH9mz1Y71NduFo112/fQeu3Fhr1duXTjcZYd2&#10;N9kVQf3s8VX78bsbin2v2u3rJ+yqjjmjax0/0GaHepust6PWupsrrF0xfKs8iBa5zM21OYnbXLHa&#10;6jassprVC6xo2AjFugO9lrlMylvytsCVlZMKYDptbBgw7CWAcZsx7xkmD2ZbGsBtIycJ3KSrJwB3&#10;jplmHWPetboJn9vE2Vv1vpJ37RVTDp/eKbXQ7kbLRY4wAJ+/f44J+QBDiUM8nLK4Tp5imbwSR8y5&#10;UIQ0Gp1/HEiZu9Hk4bAMnCwHhU0+JaT7SdVay1ydk/0OLft9WduovXZPNAKbxMLAHGuX3T1GYaNY&#10;RsZYjuval6prcgWkVHBl1U6nPlgA+6WLAaMDGQB2Px3TcW7aBpgYN01cmw5shNZLK9aV8gNT8PLA&#10;9VIcYiAk1Xb28/KA0mHVMdG8dA3Gfo6NpvV/XbLXlk5b49A2jhS8UuDNIyZZo2yzMtkmgdowbLyr&#10;cK2ArpNyNAwf71Ytl7DsLXocDbH81wZZvgAufF2xoACueFvxsjJkXd5y2769yna01djOXY22f/82&#10;gcp3b6XEUtfzuNSuvoJRduRgix3Ys8W7KNLH+DjQ65xDWseO791mx/Y02ZmDbYpxdZ1D7XZSx7Bv&#10;d9sG69pSYscE4qXjO+Uuy/2+tN9uXj5k926csh+f3bD/+uNdB/gBNczaf3R/i+1WjNvdUmnd2yqs&#10;Q+cD7bbaXGsC3JpswbveGivXWF35MqsuyrDi997R733Loa0aPEJqm0BLzXO5wC3Xuve6IgbW/k2o&#10;Lh1K9Ayb9Dx98IWe6TZta9FzjAC3Cd62UZOsQ+rbDcCjp1rj2E/so8/r7NcZCaT9yfiCrh/v2Ttm&#10;AKbeM4DFzjwRWrY7xMFYZlsEmHVSzo15xTsG6RoObbheNPKYgycjX0Yw3QLAGPsccEzLEfqo0OyP&#10;BQ7L5Hd3n8VIqHMiDn5hCcgumM6ceIuusy+LN7xXCgHiaBdccecQASQHAbBDHAxwuVik3yEOF4nH&#10;4G4TdJOu1vEOaoATBcZiLXOEltTVOcBLKeUloYyBBz6lZ4AxHWAHMrwIXgppqoTl2LCf4+LD0/pr&#10;i3bbmikZDmyT1HeLMtKW4bJhExWrTZDLNyFRY2U6d6kHj7NNw6mtnmDVUpUyKXDR68OkwkME7xDB&#10;O0wx4XCrHCiXW7BXSoWbBEVre7V1ddfbboF2EIilmqeOdrihwEDsLjX9iwXwvp1S7N0Cftdm2y0X&#10;vGtbudzZQmvbUmzdTWW2t7PWzgpi1Pb0ISn33mZrbyy22qIV1tdabaelqJel8ve+Pm7fP/7K/ixw&#10;+WrC94L44b0LUt4DRm+xnraN1lKXb40bsmVZtlUxbmPlWttUwcwZq7xv86YNq62+aoXVVGRaZcbn&#10;lqu4t/APA61soCCVwqK6FbjPuNH0ddY6AG+UOtcOGekAO7x6Hgm4iRH7YttlANwueBOb7AB3jp5i&#10;TWM/snmfVtl/yxCs/v7IB0qjqpKy/kuAvQIz5ANfJz8E8zyh42P+4FxSmddKR2DpcxCXUXbtI2xz&#10;dU0HGEiBM/b1j0A7yADKMcEi4J4PZSzDhfMEvGJKoHpFlnu4Ul8qsPLkTjvAOs4FVazQ/yILFgEY&#10;7rRtnVKOYbsDBd1OOQACpta5QFTfqMDpAPsyx7IfyGVRgdmfDmpUX1IsBbC2RTeEB8gDB2DGawIt&#10;xjYvKdOMFxFfWnxB/oL1sMJ5SQysl6EXPGRRp+WPn2tNgnLb8CnWLCXeqvh362CBO4iKFgErcOny&#10;16B0s2DeDMBKa5QxyxXnFQvYwtcV9zKzhGLgUkG9YRC9oMZZ5ajxVrM+07Z3VFtne431dDfYnt1S&#10;UynfkQMtdnjfNjt2sNUV+awUGVXGhY7w9vU0CN5Ka91cLEXMkyLmWmt9oSAut/0qEM5Jhc/JzT5F&#10;18bOBitZs8haavJdne99fcx+eHJFds2eC+Jv7p2zmzeO2UUpL/+/u32DNUltgbWmeLnVlKywWmbk&#10;LFpmGwuXKs20+rJl1lCx3Ooql1pN/iIrmDLeCl4dYMUKG4h/N6DAuM4OLwoMwNoeuk3SN3sTMS+q&#10;m1LeNIiJf119E3g7RmOTrWvMVLnR71jz2Hdt2Scl9s9M4O+eVFDfCDBg8k4DYB7D8p45xkejyehG&#10;SSwcvbd0C+C6kX843zsPKXWA00yFvsfAUV2B0fs9n0qNQnJLB5h7InWFlkWQ4z6OdZEUKzAlgGmp&#10;SSmuu8/X7VcAjAsN4M4XvOh/ejdmWQTYuzbrWnRbdnjZ4HKtje4+A6HsL9SXlOOAWObbdQwxMPCi&#10;wC754Z9FiLWctPeyLQ1gUn6oVyjo4TmwPGheBKm28QKCu+MfleI4jnG3CYCVxmMBmFKP63gvnWNy&#10;y47a+HlNVjH2C6nvZNsmF7pZLvTWYXKhh4yXjXOAGwWvgzyYVMostXZVVgxXMWhkCuDiN4ZYqVzq&#10;CnocAbwyJzXWxRMm2pbqXGtuqbL2ViCut15BvK93q3/ChUEBJ6TIqC+uNGp8VGDv0XHYjtaN1r6l&#10;1LYL4u2biqxzc6ntatlge1QgHNF1cKMvndphl8/02k656vt7trjL/Pg+E85ftod3ztqNy4ftovYz&#10;wGKfCoYuucyNcpNrSldZdcEyq8heYmVZC600a4GVrJ9vFbmLbWPxMu1fbvUMyC/JtNJ5H1nuWwMt&#10;TwAzm0bV28OMcbyVQBtroAUvAFepYEOBAZi4NypuBNfdaBQYgGWobvuoiYp7JwlcATx2qkPcIlv/&#10;YZ79W8Y+vT9l+FiYA2js16xtcUCLqyEp7zl1bMwHf8W4TizoyUfKb67Cnu/CNTDyGV4b7rO7vkAq&#10;CwADbgpi1iOk0Rz4NIDjfXINF0mgSxS4fy7xbgCYeJjKrHwApuJYxyCoEeAUo1xD24IL7dtSPrZ3&#10;2gBGIARMtoV1V11MFyNI56K+zrEBYFIHGNM+HedjIHFH0gGO7jQxtI/g0A/mQfIyKB0pUVFgT7WN&#10;l+MvKXn4qRcWASZl3c+PAHOs1gXw3+mlvT+r3mpGfyh4BbC3Pcptk9u8RfHvVmWwrYrRvNOBLKlF&#10;pdO9VFiZsGboaB8aV6yYF/cZ9aVSq/Ltka6+jVKUmsFjLP/3Ayz34/etvqHItm0ps1bFxD1d9bZX&#10;8NHEdFAAM34Yo9sldkwK2dvFZHDVcqFrBbEUvLnCelQI7Ny+wXZt32h7tO9AzyY7IVf40omdofPH&#10;MXtw87R9c1tq+9VRu0ol1qndduJQp9zyzbreBmtvKrWWhoKkNrlouZVkLbL8lXMsd/ksy10x0wrX&#10;zBHAi6xaANeVSZUrVtnGtQssd9xoy/3D224FbwwQpLTz6vcK3qqgvG4CGbirB47wJqQIcIQYl5nY&#10;F2Our1atd0iBO0YpdUOF37EuxcAdo6db6YxV9uqS3uT9xfwQVZgU8CK8mNTTQeRY8kbMH56HtOyu&#10;dNjGOvCSKv+kRrT5vnAOhiKz3Q2AI5QBxqi+Ed50c6XVdva58gZjOSrw+qSPRL/spBa6H505vKWH&#10;7V9Z/wK50QLbK7GcPbEZAcaV9tBV69ruA5DchSYwBlLM25iAUfCmb+MCQMfJ/iNItS1WXkWA3Y0O&#10;x+uHOMCxu1mwft6nWvtX6p8DcIw1/IECHeorc4jDg40vKT7o8IL6CV6vsfR9Ohe4BXE/d4d0jgD+&#10;58yDNufzKqsbOd22K+al9w8d6Vu03CxItw4flxgVMLJGKS4jZrYqIwJw7bAxinUBWLGvFLjkzWFW&#10;LgWuEsDEzJtHTrANgjz/9wNtpWLGwqVzrbGxSLFsqdxpgSl49/c1SYmTSqt9OzaF2HeLHRHUpLs6&#10;atyAmRSXuk/wd8ut7mmpsF4pNB0uvrqw3+7dPG63rx9V7Cul7Wu1Qzu32E6pd5fA79haJgXX/95U&#10;6LatId82V2dZqZR2/fKZlrVslmVlfGHZS7+wojVzbUNBptWVrrC6csW+ZSut9NMZPgFdzutvWf7r&#10;b1vJW4OsSr8dlS1/Y7AgDhVXKtAYwODqLBWm95XXPKO4emZMB9QCzFpv0TNtHTHe2gUx0wB1jZ5o&#10;3XKhuxT7AnDPuHdtx5j3bMP0xTZgUU94vzKA+0Uh7dAJJIaXJhVRWvd3zvvGyAOcr3Md2LDN8w15&#10;RCkq65+7lbEewWbZAdZ+d7GVJyOcQOkQBoABFTjZ53DLwr35zDV+bxQALLNf28nzNLcGBWYmDgc2&#10;AOxudD5utADODW60q24EN808Bta+bHHqrjKgRmgBlm2pdVKZqyfQhov4MsdxbgQ3QIyq+xQ8+rE+&#10;1Crd2K6UbmAeB8cfrAfAw/YJwajMUMrD9ZcTX0IwXkzq5QI6x3GMTOAmg/j1ojOO2f9asteWfZAr&#10;0KYJ4EneA2g7/XAFL5nNK16UJhYAprufFMMHnQvOKilQiWJfAEaJy99S/DtgpFdyNcolrJQLmfvq&#10;QMv697csb8RYq8xbbo2biq2jqcp272y0fbu32q7OOuuRmjJAYKfAxm3ev6vRDsrFRjUd2mBsw4iL&#10;t9Xl257Oert4msEQR+z6pUN26mi37W6vtW3VBbapdI3c39VujRXrvJJqSzU1y/rNWq5SrLsm8zOb&#10;++lky1r6pZUyF/bqeVaevdjqSlbZpqo1XolVlTnb8oYO91FGOa8PFMADvfMGTUjEueUMXFAM7JVX&#10;UmVqn70SSzCnA4ylFNghTrpPdlD7rG0dI8dbpyCOAHePnW49Y6dZ3ZS5NnpRl/V30GSxLZgY2ONg&#10;vWfePfkk5hfPD+G9kyewmEciwHE93cgfmAMf7cX2xFXHAFT5E4ARJMHrg/kjwBHOlMut9CWAtd+P&#10;0TZYAVQHU6ygxALWey0GBXaAc7VdlnTWgE1xFg1oSRlPv14MZslS8LrLTKcMYARABuVr2WvFVGpQ&#10;uUX8GsEFaFdhzgVaWVRi386PFqTut3O9ZDxwCuQY/8aHkQ7wUsFJxYS7QNr2yxcQAU6r4Ehegq6h&#10;6ySN8ad9hoc/LNxtOZMFlGLa7cMF79h3vAcQMRnunbdXKmO5+6fMR1NIBDgq8F8DmK6Wm6jNHj3Z&#10;a6pzXxto6/7321b8uo6d9q5V566UGpYrXq0VrJusW+5w5zaamqod4BdW4zXQAN0n6+1usP27FS8f&#10;7LD9O7dam5T8/PHddvfrs3bx1F7b3bHJWnXdzVU5Vl240qryM61KSrqxaKk1lK+2TZXrrFpgVvH5&#10;GL7MqJi3WLFv1vLZtnbxTGsoWydbbbXFK2xTxWqffL0uP8NKpkz0WvYcKW3e64P0Wwd5jbOP61UB&#10;5fDKUF9CiqjA1QIcgOl5xfN70Xwk99ltnJ77OGuX+gIx7nOXYmAA7hozzXZIgXvGvWNbJs60dxa0&#10;298wsmyJ3mUsoGMtdIxxec+pvBLyAtsBnGM8f1AABGOdYz3vhHP/At5gEWwMMF19AZZ8SlfINIAB&#10;FLfZAQ7Ako8Z7B+h9mZUHUtedwUWGxiCCLgA7ApMJRbKi/vMOi62WMqBSaCVxbH2EeAsridzgF1p&#10;deFwciomdrlnXfu4AcCL0AIjcEYV5hivjdY+99kxHaN/6LNzxBtx91rXiQ/GSzseQHioEVJmV+BF&#10;sC2+KH/QLPPCAFjHpF6qruHxL8bLOOkVWMMWdFnJhPleabVtlOAdO9XaRk1OKUTMcKiGr0uBmwV2&#10;kzLcFq3TqYNa2DJlWNqCAZl2UOZ52iT3eYsyI23FKPDa379thW+PsCrF1mWTplpt9gpr2VJu7QK3&#10;a9sGxbjA2mC97Q22q73OOporram+wBqrc62zqdJ2SWl3C/Z9couP7N1uJ4502ZXLh+3509v26Jvr&#10;duH8IetsqbWK/OUOZ9n6xVLSJVYpAAG42mPdhZa9YpbsS4G72DaWJp+O2SbXurJguW0o0j3V5iXN&#10;SKgv3+ad+ZHlSlXzFCbkCtx8B3iwlSvep2NL/VAVYlquENzExICLMQZ449vDrUG/PwLs0IZnGZ8x&#10;ALcK5BcAT3aAu1WQ7hr/ru2eMF0Af24fzm22v1XG70cPPN4r4EYvCzhDHkgGNeh9p5RXx3oPLpnn&#10;D6W0ZpCHHOpwnPKVn0ue8worTPmFlPPCNu9zDbzeiQMAdXx0oR1mRAdgZe4+h7znqkt+Bl7+R0hd&#10;qJTnnakgiCgwwBIX4z4DsEMsBgUvcXLKjV4vZqIK4z4D8DpdzwEGQAB2tdXJXrsl4Ly04J8FKL1b&#10;JKqL6URXaVIuGgqAGHh7KcH2cEy8iXi+w02ppAfhD5QfzkMID5WXF0tPzNfDy4n7Y+nMi/PzKADS&#10;AJbr8hudO2HeNqsY97lAldss15mOAwBMzSjKm64YiSX9drcpsxEHMx0M3StRnRKaj5SJqcBhkrZG&#10;Aczg9A2COV/xb7YgLhwwwipVAABy9phxtnFVhm2pKbTWxgrb1VxjO7fXOsQAev7ULjt9cqdtk8rW&#10;VWRZ+9Yq29mBCm+yvh2Ndvr0LnvyHYMPbujYg7a/t02qXmlFAhc3uHjNAitdu9iK1y5UTDvfls/9&#10;wOZ/OsVWLvrYclbNtXKBvmlDrrU0FntzUnfrBquWSm+Wq725iqlgV1r1sjlWNHKMYt/BlqWYF9e5&#10;UL+xWABX+HjjBOAN1LwTB8uFrgoVWMBbq9+LAhOK+PPT8wRcPBxSKrD+mgL3yBPaOWaq7Ro3zXrl&#10;QjdP/NTmzGqwf4jvUe+4n3fOwI2meUnv3GELhqtLyrv2Al/76bnlzUqAi3cmA+KYfzwPHU2maCK/&#10;RbVlOcAbAU6gUx71LpJaJ6+mAE6D1t1k7Y8Ay5JBNNwf/0OWAjgwFVzmV3KvaVsCdMqFzgdijvkF&#10;T5hzJH7Wcy1SWbr7/BKwgjLp46x1aoxdfQGQFAPIeC7/CBWWsT0qcHSZWeafu/JyDbYHgONDxCLA&#10;vBRvFkoDGGCjCvMiYlzk8W84jocYTQ/1b5cdtvdm1ln1qPetRQC3C16sjRiYNuEALZUupAnMUhFl&#10;tmZlvi1ap6vlRrmR9PstlQKXokzKwIC9VedtUQwM4AVyoXMEcNGA4VauDFusGDn394Nt1ZARVpQ5&#10;1xo25lv7lkrbsV3ucs9mHzh/48ZR/87uw0eXvRtmQ2WutUuJe1r5on21HT/cZTdvnrZTx/qk2lut&#10;pb7C6sqyrTQr04pWA+1Cy10+x1bM+8SWzf7I5n08xT6dNsYWz3rf8rS/PH+FXORcQV9qO6hQ66n3&#10;0UY0K9XKja7PWWol06dKeQfJVAAp5s3z4YIDFSowWH+o9wunWyljfYl7Kby8Mot+0IKamUGiAnv8&#10;y/P8BcBUYrUpBeIk/n0B8M5x022P4uD2cR/ais8r7F+XClZXURnvl26UjAkmP/DuHRQs5BPeP9AC&#10;agTW608o3JUSimGuyNqmawPvi4owXSNCLEvEJACM64vaRmgBOLrQKGvIZ4kKK2WZ68S8TJ7kXj0O&#10;1nnwEZqNUN2kIwei+aIW+qVKLGdK3ARPNiWEgIsCYy8A1glIe4QQONcHgL2HFtuAjx8RAdaxxLzA&#10;H6BPAQyo/gA4VstsU+qjkVBvFN2HD4aH6BZfjH440DqUYTnGu16aylh29yi8WJ2bjO3k4WmblPif&#10;9eJmflZl9SOnKiNNtQ7FXO1y29pHTLHW4XKphxCjyc1TRoswe7OHMl8zLjQADxrlM02QYUv+MNgB&#10;ZtI2VKlZxzWNmuQD2ov+oMz/mpRLAFcow5cMHCU1G26lH35s2zeWWH1lnm0sXm/b6ssUx262A32t&#10;dpFa5fvn7fsfbtnTZzdsd1ejjstS3FtmHY3l7nIf7Ntmu9rqra2+3LZuyLOqvBVWsjbT8pYvsHVL&#10;vrClc2bYki/es1XzP7eCVfNtxfxPbNb7E21N5kyrKFxh1RVrbGt9oXVsUfzdXmu7Omttc0223O6l&#10;VjH7M8tT4ZMnIJlZknZfQAbgEmJeeR3ezzkAjMtMxVWEuEoAV0uFUzGwnh/gphseDQrcFhQYgDtV&#10;6HWNnmw79C52yH1GhbvGzbDsj/Pt90uZA1rvD4CB0SdtB2C9c73nRNVCPmFbuuL6AAgZ39SKrRkx&#10;f3AsCu1QaR1YgTJeS6mrsgOofRE6bzbVso6lDTiZZlbb2E8B4q60wHWXWcv8L+4/la91fVdhnUPe&#10;RySDy+zmAIs70jwpcp5S4l8HWEaFcHShARhoUeC/DjAKrJNjTOvrwKkDHVqByM07xEAKjCg14PPP&#10;ZA62jgNcfwD88wRw4O3vFWDa5vspyZIH4BVPXqrpR3upmrwwT2OFhsdDaRCT6oV4eyDXcfXlASb2&#10;rwJ40Qd51jB8srWOlPssV42az3Yt06TUMgRwJ3jtMymq7E0gSplBgnbiukFyoQUoAJfRiUPKRM3s&#10;ZsHdPHKyTyRXw4glgU0/6VJl+ipl2tKBo63hi9n21bF9dvPqSTvU02K1BetsQ8Eaa64usd1tm+3Q&#10;3nY7e6bPbt067V8EfPzNV7ZT8XFt2VrbujFPxxXattoC216nOFlgV+RmWvbS2a64iX0sYD+21Ys+&#10;tbwVc60qV1AKzKXzP7QFX0y1wqwFVkkz0YYc21pXrJh7o1Eb3rW90urWZVjumPGW88ZQy3GAB/sE&#10;dQWyIrnK9Hmmo0bd0NG2ecS4FMAOMepLfPymANc6Y4CZHTMd4ER99UyphSb+RX21vTs0I3UHgHvG&#10;T7fece9atwAu/jDL3src7ZneO+0Ap7vQAhiY2eb5JUDnca3yAHmE/Qw/5Hhgxrw5UtdwhcaS/JKA&#10;FWJdgAW4kGf82q6kaQAHBfZKLFhAgdkfvT3AJXSL+Y/7AW62p64FP+LAYU1UOGlWCgCjyrjUqC8A&#10;w11KgWFK54dOJH4PWApgHdhfF02N68WoUebCPuskJ6C+4UIYCutT7AC6jmOExRqlwOnHsh97AbDX&#10;bLMeXWtKNnc/eClAnIDsDzmavxw9/FiRAcAsR5j1EhPVlfHQlCajVg7b/16yz1ZMWykQJ0sBJlmn&#10;Mgo9f+gRlAJYmayZQeZkNoEbFRkXmppoZn9k2hgHWJmacbDUxDLfU9PISdbkAI90gBmxVCa4a5Rh&#10;GUfcXZBnF88csIun9tv1M4d8kP3RfV3WUlNqW8rzrHNrtVxnPireadcuH7VH96/YV+cP2ebqPK9w&#10;aijNsTqp9saCVVLXBbZ64WeW+eX7Nvejybboi+m2PmOW5Syfa7kr52n/XKvIyfD23LK8JbZo5jRb&#10;tuBDK8nNsA0l9HPOtqaGIuukk0hnjbWXZ1v+8DGW9/pQj3/zBXHhW4JXy95VVAVVpeDE02gcOd7n&#10;uMJlRnUdYIFfoxi5RpBv0u9vCgATfviII1Ktbw8A40J3SYG7FQP3COAdY6ZYj0KZnrFTrW/8e7Zj&#10;/AyrfG+lDc3oUYZXYS6o+qkAZvJ2Hw8MnBTWUSUdOGDkvSuNeSOqMADjSrv7DMwhH5GfOCdYaoaX&#10;mN/ISwgJFiuxQs3yC4CVZ9nv+QzTOQ5vWOY6rPs1ZD42ACYAWLxEgPFw0wHOYZC/1qnASgcYluL/&#10;dvGUxeWkFhlIg+Ky/JIh27EUSC70EsAOOfDqn8W+0AAc4113oYGa88M12Efp5qWTTD/UXRYeRizF&#10;glvjE9YRv/BieBEe6/Ci2CYLKpx6aP4Qdc2lh+ythTsse0qGXOVJcpsnW6dirY7RU6xNypkCeKiA&#10;VWbzdmFfT1zpZhkdOwA4KjCxL32BAbiBDCv3uVkZkQqtUqkzlT9lipdrpMBVg5TxMzOtr3OrXRLA&#10;31w7Z3cunbSr5w7ZzuY6q1iz1OoKcalLFfPW2f5d2+zEwW47KlXubtlgJVlLrDx7mVVLtStzVrnL&#10;vGbR57LPbPncj2zhZ9N8PV9gF6xZoHSula5fZBuLlinuXWsFa+fZvE/fsVU6vlyqXFW00qpLpf7M&#10;a71N7vm2Sts850vLVcGT9+aQ5OuB+m3F+o1U1tFlktif+ZyZhI7hgtW4zIp5gbgqAFztAPOliLEe&#10;/zLjRquAbwNirdMGHOPfLhV4fA+5B/UdO0UQT7UdVGKNf1cAv2v1UxfZxIXbVSAfdgWmH7vPUAnA&#10;Xt8RAEsBTB4hr/DulQ9QWuCN5gpMHgn5xL02HeP5KpgX/rpGCjpM18cjjF5imgJ7/gfqFLzcC9eQ&#10;+XK4lrvXAeCUJxrhFTO40T6AH4jDwAbM24V1HC1B6QpMfRH3ESvUogo7pH6gzAEGxAA15hVV2ubr&#10;AAiQGMv8I90Mlg6wA84kYILVJ7ZjW7gm5wEwDydCy8Pix/pD4IcrjSUt6zx8V2BeQDCWo7HOy80I&#10;s3AsO6X0sI2c32n5E+dZ89Bk+FrnuOneeR6AiYFbBK8DLKX1XlpDEwXGnW6WGnstNAqsTErsB8Dl&#10;qI8yMZ33W8bIhZbVAjDtxLjYUuCq4QJYLnQRNdk56+z80T124fAeO7mn0w7uaLHOugrbuHa55WfM&#10;s4rsFXKVi611U7m1bCq19q2Vin1rrVFub87SuYp3M6w8a6lc5Pm2dtFMxb2z3I0G4kWfT7c1S2Y6&#10;wAWr53lNdJXc7HrFvfWVa3Ts5zbvo4m2LuMzK81aZBV5mVYriJs2ZFlLo+LiyhwrEZz5KngK9bsY&#10;sO8Aa5n4l6ayzSqMmkcy2GN0Mqm8YKX2GTUmZRI7AN6qUINKLJrhtuv3Y21yvdtCBdYLBZ6YUuCk&#10;Eusd2y14d0mFmyfPsg/mbrHfLEcpeZ+8c0FIHAzIDgV5Q0YKKOQP8gnLnk90fASY81Om/eQVFBjI&#10;HD5dIxYEDjDbZQCMsAAesAKtoHGAaT0BpAhuOsAuHuF6btrGdVBg8j+cxKZZxb/JJHaJAvPlheSz&#10;KmLQO06JE+dOKRC7J5AUJEmNuPihSSkFKqUDsu7uLv+MVNvY572xABBodRLGMemxcgrieByTufOP&#10;gZlzuCb/SykQU7L5QwwWHwIPlReEy0Jpw8PkYfACU/CmLdNfmhfrRuyk43XOb3XO+FlbrHD054px&#10;JyvunWpdArhLAHco8wCwAyuAtxP7osgOs1LZNq0nAI9R3IcCD/Oa6Eo6cQwcaXzbJx3gcgFcIoDp&#10;J80X+CoEft4fhljOFP3v8nzrlNvcsrHImrTcgKquybT187+w5bM+svxlCwTpcrnNq23TBrnWTVXW&#10;s22jVeattDWLv7DcZXMta8mXtnre57ZeAONO5y6bZ8vmKNb9dIpc6S+sdN1CbwOuyFni7cH1UuGK&#10;/AzLmDXNFnw82fKXz5aSZ1hV/jIfldRYnePdL+sXfOnDBgG36G2Zhwl0mUz6OW8WiM2CnOlyalU4&#10;ATCT17kah2akBiqxBiYq7JPXyTWPAKcrcKcMF3rHmEm202uh35ESC+IJ79nuCe9a6+TPbM6cWvsH&#10;1BTXl0+mMMm7e19s0ztW/nA3OsIHyCx7vpBFgFHdGP8CLbXYfo0AajwvrpO+tC/kS0K8qLyylBsb&#10;PMe/yL+xGTPC64qp450pWIEzseJKDLxK8WJjxRaVWRyHOX+cJ17coxUz0eI9JaACKRfmYkodNm33&#10;iyulSxdQ/gXA6efJiIFR7Cj/7Pd/LPNj2abzOB/1BU4eQlTfGEPEEjZdhSlBHVilGIrsFVphPQ1i&#10;Xv5/0wt897ONVj78A6mCFHjMNOuiEkvxb3SjHWKBGtU4gXmS4jetC+LNit8AuJqZKgVuNOY+3kRs&#10;JzdwGwArU1co05e9qfiQyh6pc6mgzpUruvL1t23V8JG2bto7Vvj5p1Y6d7ZVZCy00iXzbd2sT23R&#10;B1Nt6WczLHfRbCtdm2kbClfb1hoB31ThvbBKsjNs5fxPbc38z2ztwplS3zlWuGaR3OUMb/9dteAj&#10;y5w5XS72LCvLWWylOYsE/hLbULxMse9yy1o60+Z9MNGWfD7NigV+eU6m4uRV1tpQbDu3KxYuW2/F&#10;A6W+grf47WTWDWabJGTAXW4UhNtHM25az8IVmC9DCGD91lo9C7YB8BYVWHyjKZm8jsqsRHW3h/g3&#10;caGjAk8UwFJg2a7x022nFBg3unPyp5bxZYX9My7xMqDTO07FtICo7e6tYXrPnldi/uB4HeMVWbjc&#10;nKNlr+TSed7Rg4+h6VjO9fPJL+QdGeByPVdgUq4bAAyq5wocAQLOCO9fA5htwM9xqKXzIlaclyRN&#10;1UBjgtfdaFfmALbXQ8FS4C4WHn8dYEDlJKUOmrbxD71XFkD/NYA5lpvReRybioHDsRzj1fA63ksU&#10;HY+SA7R3M6PSKu1B8AB4iOEBe0nrD5OHoocclddfiFJ3n1nWA4vLPoLpkP33RXtt5qdlVjtsujLV&#10;RGuXu9Y9TpkkBW9Q3AguLjSm7QnAE7xfNLNzbAwAVynjVvHFPSkPtdDtUpEWqTltwqizA8yMlgCs&#10;TJ0tRV796gDL/M+3bOF/vmGLpXRLh2j7tHct/1PBLJA3l+VZbcl6y106z+PcijypZ8U6a2kolEIy&#10;wL/YoVstiNcu+sJd6ZJ1i6xK7nB1oVRb8e3aJZ/a0i/ftdyVs12F6eeMElfkLvHOHsu+nGEzp4/2&#10;lLHE9aWr5LbnWU/LRtu7tcoqxozz6WKB1z8J6iOPBLAUt1Fq2ibFpKa+Xr+NJiOsWr+3VqEF5gDT&#10;DuwKLGAV53oMLHCpwALedIBjHIwK9wrg3XKfqcjqnvCRrf2s0P5/SwWugOqfrqgU2LzzmD8iaB4D&#10;a7v3oVb+8M+OYoLYm5G0DYvuOKAjHOStdOWNFiEmL5I3gZDK1ggu0EQXOpVnlUbxQIQizJzrBYDO&#10;gQWARHm9nzO9raS4Ln7aTgrQAEzqLGq7e61iCWYitOmWgBoA9tJAKVN1eG0x0KUBDLheecXFtM6x&#10;Lvc6L8bA3rSE6RyM69ARxN0BbohtukZaE5Kn/jAwXogMgN2F1oPgYfOAeIEOcEi9VA4Pm/0x1Qv7&#10;J72sOZ+UKHabKkWY5F0oO8dMt25caEGccpnT4EWJgReIGa3EEMNaxXYocBWuMd0k3xrhriPdLNvH&#10;TbUWXQuAk/bRZJD/RrnQJcrsWa8PtpWvvm2Zv3vTFv/H67boP9+UvWEZbw4SwJ/Y/q5tduLITtux&#10;vdaqC1bZusUzLX/1fCnkGttUmW1bNubbtoYiH+hfX7JG6jtLsH5hhfSyyl6kc5Z7hwwfsLDoY8uc&#10;PcNyVjBgQRBnSY3XLbBiXS87Y6ZlfDHdXelsxcwb8zOtsSrb2rdU2IGWaqudNMWY+wqAS/gdMlzo&#10;Gv2GRrnCrVJMKvc2aR1YGwZLhalt5xgdC9hbqNRToQbAVGJ590kBTPuvA6zldAXeIc8FgHePn+Yu&#10;dK8A3jnxIyv6aL39PqPXK7F+zftlYAsQU2EJ0OSPdHPYAnwU4A6w4AVWFDylwOSXw4kCKz+lulN6&#10;vpGRpxxgLUfRcAX+BcDeBsy5Mc/quFS+UxpDunSAXYHFhKBMBvILTl8OsAYX2o3ulRgAYygwlcIe&#10;R/81BfbeHUALvIIMo7TwOa+Al3+sdS4CwN6DCoiBl3NknOsQ69yowADuCsx5Sl2BdS3WvXZP14nD&#10;rV56IPx4HiLregi/BJgHHQEOzUj+sGIB4Nc5Zv+0ZL/N/7DI6ocp3h2hUl/uM53nqcSiGcnbKtPA&#10;TaWCl2UqtxjsX6vYbuPbNKEAsQAm08q1pIa6QwC36np8OpM200ogV2beIKBL5FpmvTbQVvw+ATjj&#10;P96wJYJ4iSBe/NrbVjLzc9vbs8V29Wy2ltoiq8tfZcVL59ra+Z9Y4eoFVpm73KpyVkgt1/qIpI4t&#10;pdZQuc7WZn5hqxd+rGPmWoWUtopZNYpXKL5d4kqcOfs9xcmfW5GuUSIrUOybv3yOwJ0lFf/Y8uRS&#10;l62cY7VS+paaPNu2dqmVDNP9EgLot5UOoAIrGW3E940YaokCbxOAzPu8SfBukheB8lYrbk7agQU6&#10;LjS10NQN6FjvjSVLdeDQ8/bhhKMmWY/g9ZpoeS+79Ax3TpjhKrxz4ge24YPlNmjJrqRtn3cLwMDo&#10;6ql1ICN/RPCiYrLdO34IXv+WEuBzblBuv1aS4oL3B6yY17gG58dr+zXJRxHgAAwplUnRa/R8J4vX&#10;cYjjdbSdPIxawwKebYTSY+DQ/9khhSGlAEwtdKopCRM7GOzR7hu7IKdqobO1k3GFrsCCjH/k6qlt&#10;Hs9yAYAEWuDjAqwDrNwA3GcvRZT6x5m4Djes87zk4B+xrO0R6Gixmj4qsD+YNJh9m8wB1kPhJUR4&#10;Q4maAljGXNDeBqyH+c8Ze23xjHz/jEqbMk/P2Ok+A0SnMk2MgdtGJHFwTB3oADC10YxMqhfA1W/J&#10;LZZtwI1WxiYOxKVEgdukIg1S3ATgYQJYLvYQPpY23LLlMq+SC730d28lAEt9AXiJAF42YoQVzf3M&#10;arKWWX3OStu4JsNKVixQLPyFrZ37keVmzrKSVfMFcYbVFq+yxvJsa6rMs+q8FZYlFV67+FMrWjPP&#10;yqS0qO2G3KWCPtOyMmfaklnv2vL5H1qOlDd/2ZdWKIC5dumKeVatmLpq3kwrmDLFKj6cYQVjxlqe&#10;fpPPMqICiC/qVwwYojBBv1Ow0kbePk6xvtzezYr1G2haGqJYWL8TeKMLvRX3GQV2iGkHZvigPBpB&#10;3K5rdAjqdoHMQIZuvQMHWEYvrN0T37feiTME8vtW895iG8a4YKBEzWIsizvs6pi835RRwPsyeUGw&#10;ulrrnAgxsW8qz2iZlMIhXiclEAG8aICJuNAGHNTOY2CA9jym/VzX/zd5UOlL19A6x3kBEBiIoIbU&#10;AXZIw3ZXYS3TkcMBRvTEkkNMKmZScbAMmJMdgIoJMpRSAPuHnDzGVcoFAM6r1XWBFIQcA/TclMyD&#10;b65xzj8pmlJiV+AIsM6P14gApyuwW7Ke+shyOsAxdfeKl6ZlLwl1vBTYa6H1YP9lca8tfy/PNkmB&#10;mYuJcaeoL3MxAXC6AqcD7B05lAlpEmF2jnpl1Fq5zTVvjrCNinHpyF+nTExG7VTma1Vm3KRYeYO2&#10;+XeCBkutgwLnvD5IMXCiwgDsJpgz5VYvfW2ArVCsuXbsOMt9b7oVfvqRlSz40ioFWqHAW7fwE8uR&#10;WpbIHWbkEU1J9ORqrsi3hpJ1liNlXbdYEK+cJzd5gZWtW2wbpaqVipfXLPnMFnz2jmXMnG7rFn3m&#10;Clyh/RuyMq2heI01zJltxa8Pkw2xAq99DpMU6HdWCmDG+zLOlx5WzVLgrvF6XgKY3lYAXD8oqbwC&#10;XlJc6EapM505Yn9oB1jhiLcFKxQB4KQrJQocAHYFfsd2yYXeI6MpqWH6Ahu3sNNe8ZhWEEQl9XhW&#10;6+QFL/ABB0gwvX+O934CspeakgA4WnCpo4tMGs1BlJG//Lr8H+W9tAosr4EGSLY7wCE/plt05+M1&#10;uF+HWPndw9EAa7QIMIrsCqxtjEby6WW1HY4IX30QP9eAQV2PawKyq6QfAHhAhukf0Xbr/xBItd9h&#10;SwBOPtKt84h7caWxVJuwjo/xsqs2x4ZrkXKdtGslgMr8oYSH5g+PH8/DCg+Bh+IPLDzkdIBjaUcM&#10;4pVaB+3fBfCq6VnWOEwKK5e5GxdaCgzAv3ShI8AeD1OJxdBDgcw3bWkmwWXe6JVXdCUcag3KsFRy&#10;dQngNhUKAEynB9pNN9LxgxhYmTtHMXAEmK8bOsBS4Uwtr/z9AFvHN5ek6ut13tqho239uImC+V3L&#10;//wjW//5B7Z25oeWO/9TK5aKlq5ZaBsKVsjtLbLdLXXWuaXSiqWoq2a/bwUrBeRaud0ML9RxpWsX&#10;Wu6y2bZqzge27LPplrPwM22fb7WFq6y5dJ3c1Pd9aKT3uqLdV8pbpvutoLkMgPUbqcDahFss9eyS&#10;AjMVLDNOblYBhQJTkRUVuE7PZ3NoRsLojsrzbXcvR260CoEIMBPaocDeDuwx8FQHuG/8u4J4hjVN&#10;m2vTFrbbb2lC4t1GNXUV1vsWGK6eDi3vXuYKGADm+HgOIHvFJ3mC/bIIF9dJQZysO5Ts9+1J5yKf&#10;4B2XNbrREWCOQYHjPbxkYTvHkbe9ENC55H8EMqptBFgpauyKHIYTJjXV4ioC7JzCkq7jCqz7cQUG&#10;zpT6ynydEzgR8DCtO2w6yV1oLQOnw65/lKqBxsLxmKt0OJblAHXSwUPXAlB3oQO0L5WKgKvtcd0f&#10;THjQPDh/MTworQeAcaH9pau0/V+L+mz1OyuscajgHP2OdSuTEAdTCw3AqDLw/qULTRwsmAVw4+Cx&#10;3lGBzEzNs0/ihjIJYGI8AKYmevOwMVYNvFIsBve7AutYejmtkdqu+P1bthzllftMPLz0PwF4oK19&#10;bbBlS9XzBECOrr9WKrhS8CwfOMyWDhpmmUOG29Khw2053+T9YLqVSZ0bitZa2+YyO7yr2bYofp0/&#10;crCtmiWIFROXrJVLvXa+1RevltKu9vmqs1UQLJ8oN/mj96xKCr/xi08tf9goy1fMWyAPgLbfUoHI&#10;JH0VumcAJkzwLpICuGXkeOsZj+cSAWYC91EpgP1rhDKeCQrNMRRuPgMlCixwaVIi/nUF9kqsRH0x&#10;KrF6J7xrfUAsgLdN/dJmzG+y36CYgEeF1Py+BEreN++XPMA7jwCRcjyQAy6DH6jM+qUCU6kVFZtr&#10;hLyValdmXftpoqKSKwVvBMYBJk+G4+P/9/tR6svxfpSSfzneIRYH8BXUNqW4obmIZe/KHCd2B2AA&#10;d/7gBo5k3qoT7sVjYFdGQAwQ++B7wYfb7FArjQBisRIrVlLFWuhoHh9zswCs1JVWFuB1gH1mSuDl&#10;xymN8PrDlflDCg/UXSal/qLCQ+IBpUpT9ukcpf1xvb0q/7D9bmGfrZ+y1LYMTT7f0a4S3mPgNBc6&#10;QkuaMjKdrGXoeP+2T72grBHAG1FfAcYcUGRiVMYVfewU2zpinHfmYJYOB1jLAJz3xmD/NOkqAbxC&#10;AAMuAC+TIq8SwGteG2RZUsACAZAv9Vv/5lBbLbBWyPXOfFWKrfMyf/+mLSeOfl1KPmqM5X/yoW1c&#10;vcS2l+VazrR3bP7v/2ALBg+ytTOmWNHiz61CLndD8QrbUrbWOmvyrXbhHFv+5kBbPWCwlH6I5QjQ&#10;XP0O7zqp/1csd5nKq0p3n1HhZLpYfrP/ztETrGdCAFieBVPnADYAo761uNBa3iQFjgATXiQuNM9W&#10;yyoEiH87peJeiRUAdgUeN90H9APw3okfWOu02fbh/Eb7Ne8agIFw/p4EYDwuf+cBGPZHWHwwA8fu&#10;DV/2DwrsbjMAK8UALOYpjPwWvby4LZq7vgHiCE2qEkv7+b8R4nSLeZN87PkcEwsekqKuAhPVdRWW&#10;eRgqiLOkwrjNtAJ5pbKOi4IIO54CcbgvBzhWXKUMKIGTg4Fa6wDtpYDMXYGwP3b3Alz+mSsx/5Bz&#10;tJ3UoQ/dKmXMTukfSOY68WFE14WHK3cmjtWkZHxR3R8ejL8wWTrAXgDIgNcV+YC9tmCX5U3JVKZ7&#10;R5lQrq7U0hVYGSfpTpkAG93oaAnANDEx5SwxME0mUhkpVLXcXfr+0isJgLvHT7cOxXDNyqB8jZ7Z&#10;KfngdlUAOPcNuciKddcIxJWACJAA/Lu3XYFxr7PeHGRFg0c4xFmCas0bg2zl6wJWAGdyvNLlf5CK&#10;v6ZzlK5kv45fOXSkZWhbBjXcunbG6zpm0njLXSx3ef0C21S8ytqq8638s09slY5bI+PL+rj1eQKX&#10;+a3pMokC4z5HgIl/AZiKOuoAto8abzsmJAUfNcwASo0zHzFLnouUWs+IZiT2uQILYK+FpjIrKDBN&#10;SSgwAFN55T2xZLQD9058V/DOsD3jpcCTPrdPBPBvebcOCG6xoARO97SCRYi94Ne7Tykwww/DEETW&#10;I7jRYgz8S0tdl2sqBWiU8y8AJm8GgKNHwH2km+dNXSPA6x9DcwDhKSirAyxjmVBU7ABw/9gX2iuw&#10;dDzcwJpzKXNvQNdNKfBL8AIgYAKYUi6Me00zEors4OqkCLiPE+amBDAGwO4iJOafEnW1PZ0AjBvh&#10;pmVKEgdYD4qXwQugpBTAqfZfLC77ywzGA0oDODUQghLZ3egD9taCHVYwaZFisinKhFOt3ftBMw9x&#10;rIVOXOdoUYFp//V2YMXDKDAKU6v4tlop44KZI4pPZroCK/N1CWBqaBuU2atRYGVsV2AdzxQ16+VC&#10;r3n1DVv5uzfkSgveV+VCEwP/LgHYv7Mkd7lQIORICddLLde+rv0Cl9h5+WsDBfAgW0U8jUuu9VU6&#10;f7li6WW6ZgK5Ymwdu1Qx7fJxoy3rvalW+vknVvbJJwJ9uK3+gwoRHbNekDPnVe4bQ61A1yoCYAGL&#10;C800udSgMwslAPO7AbiVro9yoRn+B5TNUuGtQ0dJnUdavdS8Xmq+ZeBoV18smRQhUeBfAowCp6sv&#10;TUjekSMocK8A3i6AP5232f4OkJYcUlgEwFJU1NQBJk/oXcd8Ewt6oANQjsN9BuBY+YWlICaPhbwV&#10;LcKbbr5P/wNgHZoAMXk2AvxLcKNFsMmXEba/aEqSocCRnSCCqRGBXvErtuAsqq8zxz28BHAAkxOA&#10;D+qjQrqacpF4DOCxXSfG2mWvrdZ5XopwE7gC3JC2UwgwaN9jZ52DO+0uNQ+DZcDTw+LFuCsiiyVg&#10;fLj+spRGaF8CWMf9UoGpiRbAb8/rtoKJC5WZpkqBXwBMV8p2uYMOcGhKigCT0umDbpRMObtZMTBK&#10;BMDEhP4Ra63z9T1XYPpWK/O1KK5LAKYSa6QAHmmlOj4/KrBgXCV4PRYGNBRYbvFqwZjFAHoBUySX&#10;NV8wZb89yNZpG6CuVoy8Wm72aq7xB4EtkEkBchWq/AddD4Xm+jpmNc1W2reWQgD3Xeeu0fa1nCuA&#10;s+SGM3QwVyrOAAYATuLfpA2bQRvJNLL6nTLc5Va50FGBARg3ukkxMCpcr+PrdR7NS1GB47xYAMzx&#10;fBPYZ6PUM+1m+KAKzxj/JgBPE8CKfycKYKXbJ820L+c22N/RuyqDEUmCDgXGRQYO8kbsasu7BzKM&#10;7SkVFrzpCpwCWPsDwB7jorKASEHg+Y7radm7cirluuTRCDDgICicx/G/BDdl3ItSzo15HX7gwi0N&#10;YGDFIrgwiPB5WKtzojmPgR2/poz1ZGQ/Bwk4Lwk4GTC13eHlQsAYVNMtlghxP+fIvDaabbLoKkdw&#10;o/rG60RXxF+EfqwDqZSHyMNLh5hl4h/vuBHg9XhI2/0lUiLyMpIX8ope0kApcKEUeNvQBOAO1NJj&#10;YBQ4+TZPUhudKK8DLHP1dYDlQg8a4yNtvMlEGZUJjuPZAAArG0lEQVTmpFqpsLvQypTduOW6LvNn&#10;NSizM6yQOaQAuFxAFgjgLMEDRHSpXImi/n5AEgNrHSBRxCIpGe3G+XJnc98eLFd6cIA1fFAcKB3g&#10;gbZO8TG2RjA6yHKL3UXWupvAXvcGNdwDpf5axwPQ/ycWz/5DgPetgT5w30cdAS6VdLqHxFRQqSCi&#10;4KJ7ZFsEeAyFWwLwFu3bLG+DiiuMZ8SxKHAE2F1oIJa16Xl26dn2jJSS65kzGsldaEYiocTj37M9&#10;AnjPpBnWNuVLmz+nzv7bct6vQAM4j38BOC1fuALK/P2zrLwDpN5zS5aquUaFA7whjzFtDgDTmSMZ&#10;S65rRviozV6ulEICUIEwwkIKwNyDQ592HkbeJC+7aR/HeyWuWImdpdw9DhDzOVFflgGzAx34cwZh&#10;JRjQMtNrLBSwRIH1x9uBEwj5in6K/ijtAUiPg91YlrlC61g/RuevCkDjKjjAOgZow9Savs7N8KO4&#10;AR5GrMKP7rGXhFpPB5j9DjAvQinmTUgcF8HFjVKqY3+tawwSwMWTFigz0VtqmitwrMTi8x7A6650&#10;GsDEwNQ+u6soNWGIHJkTNaqRqwjAdYKU2JjM2TOBmSSkwAKYYXd0qeRLDgBMXElFEZ05sgTjWhRV&#10;QKG8KwXUKlxaKWRuABiXmzRPEOeg3AAMvDo2S8CyjtG/Olvu73oZQK/WdVZL2R1wHb9O8TMAcwz/&#10;F3BR3/Xa5/GvAC5UIUHzkbvO8iqYIgiLAFMhx/BBvnXUDsDjp3rTT1TgrVJgwgti33qdzzOiHTgd&#10;YHehgwFw57BJ1j1ySgJw6EbptdBSYQCmJprOHB1TZtqi2TX2Dz61sBQYr8yVVOvkg5AnfDYNCm5X&#10;YG0DoOguAywA+6AGWQSY/MWxgInbTf7jmunmXiD/i3yoYx2YALHnWS174aH9vzT3IsMyBYvDHwDG&#10;I/XOUlgAluGE7jrLANp7ZmnZw1lYSuPFPV+EUNfkvrl2UomlA9yN5sK6iIOsE9np0Ea4OYYLsl3n&#10;xH38Y85zBeY4rhOOd1BlYX7cFwDrRrgBfxl6aDwQYKSE5MHFhxwh5oGgvjQdpQDWciyB0yB2Bdbx&#10;g+Z3W+mk+YKSSqzEhfa2YGWa5ONaSSzM9DopeBX3ekcOZdStyoioDDWuKQV+WwAHFzod4O0CmPmz&#10;6pWB+TzpBp1TpoxdKEiYpjWCRK3zKoFE/2jAw71GEYG3XNA4wFJFYtRsnbdWarpeKcoJ1NHymAZH&#10;qV83qCuAYrjk2bomsGYDvM7lOJbZxtQ5RXLT3XWmayijpxQiMEkBAPvHynQv1EA3y6sA4J1SYDpf&#10;0KuKOa6aVEihuKgvAHNsugsd1RdDgWlOAuAuhSgATD9od6PHvgB4z0QBLBe6feJnljG72v4ZFeTd&#10;SlUdYgdL+SG6z7L+xJgOMflA+9xNlkU3GiX2jwSEAoB8E/MUAJPHHNoInZZjjy5gZxv/I4IbOx3F&#10;POnHK415Mv065EXB5l4o3HhdkrighjkC7GOB4SdZ93ZgtgOwVwIHXtyCBxA9V+7HxwPHzzQ4xPon&#10;0cWN8s9FYmeOlBtNScAxrOsfeftvSL300LWANbrNPAT9eK+N82ao8CD4kQ6qHogrcHhJEWKMB84+&#10;FNc7tOtFALqrtfbLEuVV6jXax30w/5D5PVY8YY5glOvn80FPc5e3WyV/tzKNx8Oj31FM/ALgqMA+&#10;zY4scaEjwNS4MhIncRfbFUM7wIrhtmvZRy4pI9OZo0qGAhe/DYyCSpAB1xq5z6vlPqOY1EwDMC50&#10;AvDIxI1+k3NQWdRW8MstzpGS5705zIcnYvnyBkijypJGy9E5FArAynW4foSZ7YVvqcCQApe9Ndwq&#10;5FHQth3jXtSXlN9BBZYDPHKCYtRpgk3PUC40432B2AHWswBiAKYrZdPgvwTY24SVosIdgMxzS6vI&#10;oh14N/Gv3GcUuHPSp7ZyVqX9S3ChvWIz5gnlBYcO+PSuUwrsiqhjUqOOghuN8roFeP9CIMg/XJtz&#10;td3hI2/pnFBg+PzQgOhuK/CQ10KejLFuhNe3yWIhwbmwgtfqCozSAquM5Qgvgich9NFJDHaItdOx&#10;fsrZSwM4Gtf2ncTAmMOJ6R8CL4D6/ggu66SAGJuGuLgM+N191j+l2QmA2R9LLX4MafznEeD4ED2e&#10;lfHj00rJBODw8FHhdCUGYD8vwEs7sG87ZEPmdFrx+DkOIvNB40YnADOskA4dZMgXlVipQQzDGFGT&#10;dKXcEgEWuBHgBmXWJmVsKsN2KON1qTBoGQXAUmBtrx4CwMP9m8K4qT5dq2LVlDsrgLFENYmBh7jy&#10;lg0e7iADJ808bE9BKdVk2pt8qXMBbbi6dr4UFIg5DlAj3HTfBFRcc5QcgF19ZdwL6ltG26/grXhr&#10;pHfc2DAocZ2Bl/iXaYTiLJMdCjd2CTIUmCGCzcNQWhR47C8AToYTugoHFxpot1MTzbIMJfYJ3XUt&#10;rrdL74K+0LsmTBfA77t1T/rY1swss/+5DIj0LuO7V+rT7DjA2i5wE4gDUA6QzokA4z77uvIK54dr&#10;OMArdHwEGPMwTtv9OjqGgoA05kH6Q8t8FkvcV/bFftUxBV5SLwR0Ha5LnvdaaDHjAAcw/eNlgIwb&#10;zbK4AWIHmnHCV6y/x8c6J7b4eF8KuAv8AHPiQgNcIB1AHUCZA8w/1vb0/X4BnezwBotBt7vb4XwB&#10;7C6z97TiIUiBYynmD0KlmitmeHg8gHR4o7HOMf6AwkOKDwxYg6VKZBUK/RTDDJ/TbsVjZnmF1DbB&#10;RlMS7cAoMO3A3i8aZRa8L4YQMhdW+NCZAKYnFsB6ryOBgxIzBzLHEEMDcI/UabsUhc+xEANTiVUl&#10;NzQBWBApJqX9FYBR4QhwtAhw+eARPoaYieHzpbaoZnSLgTLvTWLXId7xokjKXiiAgThP9xWhd5A5&#10;FoBJXwduFQAArMIiAXiwz5yZAEzvMgB+AS9DCJNCKlFSOmAAWFTgCHCjXGZiX1xoIMaFptCjcIsq&#10;nPTESgDGY+lSQQrAPXKdATipyKIrpdznSR9IgQXwxA9tzWdF9q+ZAjBT+SYC4soW8oOg8kH93mee&#10;bTKgigDTlETFV2xGcvcZ077YVOkFgczzGXmJ/6F9MeX/sQ9gPb+G1GHX/qjuqQIm5M0IsJ+r4x00&#10;uLrgA3/6ueIKWBTXBzMEgGPttKtxVGegF0OuxHAWxJNrurIDMD2vsnUBAMV8ZFI8gZNlrHMRAI43&#10;BbjRjXa402CPx7MPgDkngh8hBmqAczckPIAILy+IB5Z6wDIvYYPFB0bcrDQdXlT4FT3gUbPbrHzs&#10;l8pIk336V75ICMA9yjDuQkuBO5nkHfUN7jPzRJP5yIjNQwSxAEaBUV8mcGNkEjFxBLjHAVYMrGUA&#10;rtU+vqVLTEkMjALnOMCJAqer8JrfveXLuVLW4oHDHeAyAVGk84AR5Y3n0J5cQIePAbjbtN0OcYAL&#10;dF+JDQ8A83kUxbky4GXGSZqycomhBXCBwGbmDQAu13k0HfHlRdp9owIzfexm4lmBCHzM30w7rQMs&#10;BcaFBmKA9QH+KYD1XPTMqOSKc0EznY4PKQzuM5VYXXpW3QI4utA0Je0i/hXAjErqmvC+rfu0wP6d&#10;bwUDcJoCRzCAr38UgOjFef4IUAFv7ErpwwlDnvF+AoJvmdQ85rGY51xIZOznOsFlT4EbjW3kWeaY&#10;dm9QqYd1XFvbyZd+n7ov8j01x+69wgUKDKgJwClgAdjVOCiyV2QBcQAYRv8awFjSdVIX54B0+Bze&#10;sB6n1Imq7C62zAGWxRSAo+THCiuUl3/IMcAcAfaHpx/pLm/44bwI/+HaF8HF4gvyhxSM8xxgWVRi&#10;f5nEwIds7OxWqxw7S6X/O7ZNkOJGMycWLnSXMo5XYIX4N4mBpRS4fCNQ4cQV3IoLLWgB+IULPco/&#10;I/JCgaf6gHeGHjKHNB05qqiFFpRFKHBwoXFjXYEBWLZGENPUg4tbKKBKgV4gFGs5X7BmK/YFYhSU&#10;2uxCqS4T5pVxrCAukRJzLJPRFaLCArVQEHPsC4sAqxCQMd8zA/bxDpJvHL/oecUnRBm0wZxX1EAT&#10;0zrAYwTwJKa9YRz1BD0bCjA6c4xLFFj3jYdCuzDPLFFgAKYp6UVzUruebScxMJ05BK+3AzvAxMAz&#10;9D/etz2yHgGc81m+/cfSvXq3eqeA91IbcAIetdBeieXvXNujAlOBBbi0A/usHACpczEvCBKAY0Hg&#10;+Y2UPOYAa1+shWadffw/5VnvIegzYHI9HcP0PbGGPIpQCmBdL4odAOOheuUUwAZIve1X21Bn4l7m&#10;hY77qTiGP2cK/sRShDeaK3AKugCwk87BwSLEDiMQ6iKxXTd9GYCjYvu5SoGcfwSQ9AXlOB4C2+LD&#10;d/j0g2Uez4QH9pL68oI4hhcQAcYA2h+YjvFYWOfoRfRXKTr+SwE85nOpgRQYSOUyd49Pao09Bta6&#10;twMrYznEymQYAKMyDnBwE5nEzb8BJJhxL32QOwBPiAAnY4frBDwDGipdgQGLWDQBGDd2PU09AV5U&#10;2N3jAHCZIKgU/GX0ylKcisvsrrP2M9yPCq5yAV7uoCcD7zEgZh9utXeNdKAT4zxA5muDzFldrG1M&#10;mcMX9isFrDcf4TEopY83BRS17EkTEgAno4d2TWL2yCkKOQTkCBSWpiS8kwRgppwlDnaAZcmQwqQ5&#10;ztuE9VyJgTuk4ABMry5X35QCv2e9Uz6wPqnwjgkzLPfTXPvPZXv0bvVeUTdiWgcrASN6Z67A5A+A&#10;8rgUeAWtT4SHaT2qtwMMmFrGZVaeioMWiKm9PdiFAQsAu6AExY8Au7sNsCosKCjS3XRXeRn36YWN&#10;rh1Bg4nYxOo10gFgb+HhS6AMIcSlRn0BHYNHeIpMibVoKYCBNQIcLaqwQxn2s4wBYjq4q8LX9/0G&#10;lfq1QicOP04/gt5UnOeqHQHWdgc4/NhofjwlbAA4bgfS+DJi6Qi0XlMZ9ofCoL8e7vgvt1sVAA9l&#10;PieBKcXtGpvAmw5w0g6cxME+QskVOOmUQK0qmZTYF5XxShsHeHyiwNRCKwZmxgq20YxEZw6PgQVX&#10;kSDMe0NustzoXG8PHphyodfJcI+BFNAqdF6lrg+guMkACLyuvjJ6dlVof4Xuo0L3U6HjypWWygCY&#10;vtelUtQSXSsa5wBtNAbtJwP2hyWxr0Ms9SUG1rE18jL42n6iwMwsKeAE8O6JVDZNFnwCUgC7Cy1Q&#10;fXodFSrpzUjRCEW8QNQ1vDeW4I39odOHE7oRAwPw5A+k9DMs/+McezWzV+9b7xkwIsDkA/IEeSMd&#10;YMBLuc90u2TwAyAHoNgX9wMflViet4CT67EOsBj/B2M5+V8pd5s8GwEGWo+z9X/82kDNfci4H+6V&#10;48nvDh0cBXhjzOtNRgLY3Wul7lIDNuob3eaEJ2cnHWCumwKYAxxapen9niOUsQ3Yt8kcXC6SAOwX&#10;j/vDdVKdODz+BUrGEYebiAB7DKOHBIzRogrzgF8CWBZLOC8p2U4BoGPSAdaLfiXzgADeZlWjP1UG&#10;muwAtwg4JrXrcRVOA9gnuEsqschwLVJXFBiAt9AOLNWtG5C40R4DK2Pz2ZVEgXU92XZlclSZqXWo&#10;CGJgP5BQiVXw5kAp4NuWjwrLLQbi9YI4utQ5Wi8GYMFJ+3Glzk/cb7m/b/K5EyZcl2rKA6jy/aMF&#10;MBAnxvYyQBaA5SwDcppFmHGby4h7UVtUV/eH2xwBpp83ngYAb/bOGrjBEwTbZOsVwL3j3lH8Shv5&#10;aD2foMDArv9Jhxcv8LTN6w9cgRP3OZrPjUXBpzQqsEOs97BDXhEA753yoQB+zwo/yrbXMnZZPw+R&#10;9L5ROdIAbrQkBiaPyACd42j/ZUADy94TS+dxbsw7HAeEXCOeG2BO8qCOAWDPX2E7/8sB5v9qO3Gy&#10;q334HxHg+L/In1yTcJG8Tp6HDQB25UVdBSkAA2zssuzwygDcW3XEi7vPOhc3PFwrNbVt8mkVDgK+&#10;AGEE2GEL+6IvHkclObhcMFo4N5Yufj0ZkAdFZbkf58bSA7DjQ/QHF8xLWbazrH08CI5jHw/Im5BC&#10;KZeCVvuwUKn1a5WQE2YL4FGfphR4m9QV97lHRtNPEgPjOgcFJv5VRqMZyWuilSE9BnYFTlxo/wrf&#10;UMWAAryN7oATdT0pcKsDPN42KeNXCyZvCxYcTPbO1xoKBC6f7aRm2MEVwMyXheUIbNqLiZuZzcMB&#10;lroySihf8NPlEcBRWyCvVIrCM/dWpQqWckEK8A6yIAVaB1rLxLlAy7K3+2qfD1ZAcXUOhQ2WVF5R&#10;GZW0/9JRBRgp0IhX9wAwAxoEcOsI4EwgRXWZD9qf1UsAJ9PqMKKLyfCAOWlGojZ6YvJhs6DCSTPS&#10;e7Zb6rvvnY98Wp3iD9fYGxlSYFxoV2BBggKHvJCCiXyibR56sZ/j6DcNwN6RAxNcsfkxKjo1ybFD&#10;SISU/JXKVzHVtggw/w8DboDlf/n/SAM4XYEdYOVx2m+dIbGB2qYgDcaycxMUWLHwC4ADdw6vrgPA&#10;sUAgdQX2ADvA6hBG+LQdi9uAOl2Z/xrA8Z/6MZwPqDxsANZyLD345660PDw9pAgvPzz9wZHyIDiW&#10;5ViKekmn47wCIxiutL8gulIK4FnNtiENYL4kyLQ6fMLjBcCTlaESBcaVJpN5LbQyHJmRTBmHzbkL&#10;7V0IR8uNHGvtTE4ugHdMnKZlxdlSFjpzJOOCk95NfMmfrzUwdA8lJRb1WFgAR4hzBDY1wxxfresn&#10;FWCKXRU/o94FKgAcYF0zAZhablRUhYQAdnd6cFBfBxaYgZdaZjyBkan5rlJdJlHdXwBMAcX3nqiB&#10;poIqNgXRW2qPfuNOudAAzGTtLfqd7OcZpQOM0fmDSkD/TCug65gXAE9ygImDmRPaIcaF1jvZPfn9&#10;RIEnfmDlH662AUsFcKbyTTrAAaZXlH/8M6Be2Id8gnK6Cw28cqNdidMA9ppi7KD1wz3mfAeS/CXj&#10;Wqgn5teTRRAjvCxzH6gv95SqKNMy13ZPMO28qMDOBlACcHSTQ+oVVuLGlZlaaFK2cTwcCVZqsrkO&#10;5oWCUldgcZcCNR1ggCR+jWBGeDEUOrrH7Pda5Xh+AFjLyawbgKv9AMxyvAmWeXAR0vijHV5ZfDEx&#10;1cPzr9VRZZ8GMC6Uu1EpFeZ6x+w3mQdt0swmAfyJMtIkQTfBIsAoMF0qHV4HmJroJAZGcWI7MCNx&#10;Ypz3AmA6MOBCpgEsBW4fSzMVNdFj/WNgfFMXIOmqCDyYQywYmaXD1ffVxJXOTQPY+1Hr3HIBRnst&#10;tdjFOg8XmAosXGh6eQGwz78leFBkj2uVMiQQ1QVmukjSzkshktQ4U9sM+MzbxblJuy/rtfqfcfwv&#10;v9sBFnR4JbjQuycJ4PFTpJyJAlOJhdJGgF9ADLgyudgck4D+AuAOFZa0B3fqufvIJNznsXwfaboD&#10;vG/KR7Zr/PtWOWOFDVrcHd5pAp2DQx5APSNUXvgrH3g+Ur7hOIdXRnwa24IxV0jtD/E0tcqu5Jzn&#10;cS15KhzD//T24GDx/2Ecn67A/I8UwNoXjXM8fES4xILHvwAb4MV99s4aQK19Dq62O9gcK5bgDOWN&#10;Xmu0AHA/POIXtcj8E2CVRYXlAlF9Y3NTbFJKAQzoWvZShn96XvCG/f4D9M9QUB5WvBGAjvDGEs/h&#10;DevpcAOvPzgte42kzAHm4Wob8PqxMgf4qP0mY79NEcA1Y14AjAvNtLIOsNw2FDgZE5x0o/TaaKko&#10;GTe6gq7A7kK/AHirIIsK3DN+qhuzcvgX/UckA/t9RJLAQAXdrRXAfDCMWJZmnezX5Eq/igUXesAQ&#10;H4ZYrWsnbjSVU0MFbjJiCPeYeLdKoGwAunB9jGMrBXSVjtkgaF11ZXESembKpKnIK60c4mG6P+BV&#10;gaH/BcSk3nyk3xsBduj0fBh40DuBSiwGIgCi9lFPoP08H+DdpIKDlOfG9haPe18MKXxZgakM07VG&#10;Ct7RglcAJwqsGHgyMfD7tuHdpTZ8UZf1cyikmIAFSLxnwIjmECfTxKbi0qjAEWBqoqP77IW/4BOc&#10;/ehZRf70QiDkO7y66N1FA9jobmOu9LomAHvhALys67ocH/Mx9xZhUwjaz11kYt4AKQD/tY4cQO7q&#10;K85gCH7SAY4i6NcVf8mgYyCU4d56zw8ZELuqygRvPzp7ADAXdnXVBVJNQzK2eYmh1OHln+oY/ikP&#10;GKXkn/LDeBA8uFCCJss8nPAAfgkw8PNwIsAe73KsjnFodU1/4NqufX+jEnKqAK4e9bEUQGANlQJT&#10;8qPAoU+0V2JJfb0nFs1IVGRR2aUMR0Z0k6JQwwq8mNfOKoOTSXGbUd/ucboO8yajwMrYPiIpgMEA&#10;eY9RcWuBWDAWCmAG0+fRxit3Ov+Ngb59gwCqGarzZEktNuBTkx0mW9c2nzSP1ONljFg4iYcBGHOA&#10;pbo+SAGgdR2myXH3WRCTbhySuM4Or/4vn4app8IOFZX30QSESnF3AXi3u9BUYvGckk4aHmroGfnQ&#10;Qv1/Kvwo9JKYN6m4olAEXgdYy3Tm8K9ESoF9XPBouc9jKBzetV4B3BcArn03w8Ys6hTAvHOBEaDz&#10;fBTyRvJtX+ULz0syIOc4b0KKcXAA2a/BfvKOrqP8BvRJZxDO1zbyXYTYTceitP5/w/8gP7IeFRh4&#10;Sfm/WFRsjo0Ao5QC0ie3iPC6ygZg3bUWU3GfHydDgWEJZn4JcLiuD0RKNTazEYC93zMnBhBRVnpn&#10;eW+QCKiOB6oIcTw2HWYA5gH7Qw4A8z90XlIhEB4K8Eag/QEFi+t+rvbzcGOvF4dX+7zSSvuBmG2+&#10;76j9Vg8fgGtGfaRMJqUAYCkAHTm8Fno8faGnOrRAzICGpEeWFFgZMKmIoVdR7KxAE5IyqhSS5hUy&#10;aEcAGAWOALsC40LHOFiw4NqixECFEqPCdKjIfyMZVE8PK9pmN0jBABgDTp9kPbjeuNioLF/Lrx7y&#10;MsCJEqcpsrvLaakAdgUG4HAM50bl5dvGDF7gc6mN+r0oMHNeo7K02/Yo9t01EZVMhmImCoxrnAC8&#10;VdfaggngJl2D7S2YoE0qBZMUgFHgDnpjAa+e3069g13yivgqwx7B26cYeIcAbpi20CbMb9X71Dt1&#10;9QQkLacKfxXqMXwif+B9OcAAhSoKYodXELMMZNGie8x1uJ6LBhBqeypEC9diFBPHc2wsPACU7cCb&#10;qsDCODbcp1+b/B7gQ1EZ6BNjYNQ2FQezHe/2svWXQvvXCd2FBmyEVOdjkVHSCLUD/NJGGYobQQVC&#10;SofoPqOwfkGds0o/iHNjc1KMmSPMEWD/4TJXYI499aL0ZHv8wQ6sUgdY22KJ5/tkAOolMg+Xh6hl&#10;AOZzoq7AwMy2I/bbJftt2hebrXrEB4KSydikqspEuNB8xiNxoeNghmRwf6yFdsUglXmMp4wZ2zo9&#10;RiSToiijGOg+zY0a6ajAydxYglDgAgsKzJzLwEQ8CsBUTNEu7AArzkVpmRCvdlhi8TwHXopd+tYQ&#10;wTfcXV+H2BU+cdWjIscKKlfYsM5ABf9MSlBejGsn50f1ZcaRpPmIT8kAMIM5aA+nyadHrnPv5Om2&#10;S7+TbpDt/tmUpImJ+JbZOXx8cAA4ghuVl+UIMDFwpwDudoBpQhLA8ooAmK6Ue2Q942fYlnfm2rtz&#10;t9qvec/udQGK3m0szL2AZ1lGvvHCPBznYAX3Obq4EV7WA8CpWmWUN6pzVHtgdCA5Vvv5HzE/ss6+&#10;GP/6dXUO/4drxPyMwMX41euGUFXADUqLeTNSAFjK69Pp+D6ODQA7i+IpjOjzQiECnKV9DiErnrJT&#10;B6e7wjEOTqkvxoUCvLFjh46NE9elzuU4B5WqfqWcg+J7yQl4+qEeM2DhRURzmGWp47QNSF+qyOI4&#10;7fc+s2G/jvs7xcDvftFg1SM/kBpMkpomU+R0jg4AS4EBuH1E0pUy9odO5oVOMl9UGLoI/gXAUunW&#10;UXIvx7/zkgLzHSEHWBkaiKls8s+NCt4NihOBuFixMG40zUpJR41BrrYvFFhqKgBpNvK4+XW+FiiA&#10;BR/wUuFUq/uqkXtfG+LtRIkTpU1GF6G8CbQpeLUtKQQAV6bfhPHpGFxoFDiJgaWe8la84wUu9FjF&#10;wFOmy42e7h0wXgaYiixq5pNKrFjjHKFNCsI0FxqA9ax3BIB79A4AeLdcaLpTosI9Ez6wbZO/tE/m&#10;bNZ7BKpgAtgHL8R84YU/y+QBGfAAaPy4GUB5DCwTlP0imOlucVRvz1s6HwVFXRcLTo7D6+PasdDw&#10;vEm+074IsH8NUedi5E2OAXYHOIAmQH2ijAgv6uuVWAFgYNW2fv7FfvZrm4Mt5mIoGxh7USjIHGD+&#10;SWwYTh2QpD5+19fjyCItAyzzXFEaeKrjHFbABfK0ZQD3kg5wtezQB4B5Af4S9IOjOcz68dr+kovE&#10;A2Gfw6uU0hjXyoHVPr5OmAbw3+slvD9TAI/4yGGjXZKO9gxg8M4X45OvNCQTjydGTbQP6Jfxmcxm&#10;AdI0iBhvjM/5xOD+pKY1UWAqwbgOAyPobsisHElnjkSBqSVOVI/YVKm7ssTCACz3WTFwwRssS4Hl&#10;InNcrVx0rwATkHQEoR25RMfxtXyu5fDp2onxf5gFE5c7ATj5f0nMm4AbYmNt815X2oZn4O2+EWD9&#10;Nu8+SQGl30jN+zYAVrzLkElGDtGM1DtB4YegoycVE9VFhSWkYCCDPxcKPXefE4AJSRLPRlAHiNtV&#10;YCZzYyWD++nIwdSyewTwXrpSyoVunfSlzfmyxv7O3znvGvj0vskHbnrPDqBM+cbnA49K7aoruFIA&#10;40InECdqrOM4R+d65RfXcBUHPvKX9scumBHICLB7eNpPQUATkjcj8T9kXNeFhesr1bX7kf9dReW9&#10;Sn0dUCAGVsHr08p6pRXApsGdUuBQ3+RMBfNmXxnbqFD2kgKl9Bo5AAulBmCn3IBwESBMSXlYxqIb&#10;zQfRUuobgAdg369/llLkAG8EmBdFaRdfUBrEifsSjkk9JBnd5AKwsf03KSGP2v/QQ/7oi1qrHiaA&#10;lXESgMcLWpX8ZESBF9uBk66UmDJaUGEfVSN4mwePSw1oIBb2HkdajwCj5j3E04rn6O9LWzBzY6GM&#10;uLYooQMVlBGF5DOkQOujhgRnoZSYLpe079KMBMQOMBVXOhaIXwJYsMUKqOqByeAJjo/wYvyvCmqf&#10;pfgUDNwHo41Sc14FcBOAE/eZ9u5GbWOYIBMatI4EYIE27h3vhbWHMcGCrkPbfWYOgeqdXpTiPjvA&#10;gt9rotknYzK7qMbAHOPgLhWkPXr2/m2kscmg/r0T37cDUz7S8gxrE8CLZlapINY7doABT5DE0CoC&#10;7HlFy4CF+xsB/ovOHAFi9rmaC2CdC8DuSnMt8hdGXkq1G5PHZGxPB5j/A7zz4v/g2hQyHK/9dLWk&#10;gCDfe0UwEBPXAiuQRlhluNYeGwdV9troi0mtNa517Ono4ilzUQ380cEq9TDcHZFRKgEuoDncApQT&#10;0sHzfYAMwBzLfi6qG01VgEWAOZZ/zk3oeH8B4Top9yXtQblpW7wff0naxsOhRMT8QXKe9qVvc4CP&#10;2T/qhX386QbFkx96jepWKrIGU3P8AmAU2Ps+K1PR3OFNHmnKgTuY1LKONr6PxNC5zQOSyhqOQc33&#10;KNPt1PWY5RK3kxpcZqesk8U4GNVjyF6Ei3gYN5rBCnTUKHx9gAOM4tYIfABGUR3CAHB5qEWO4HLt&#10;asHmcTApbnRQ1mSGjQBymCo2ARh4Ff9G5ZXRNRR4+YiZj7LSfXtNMmpJrf0ogaZn1qswYc84hR96&#10;Zq7Aio+9Jtrbg5MOL1GBvR04tAG3ymKFFtAnlVihGck7c1ALTX9oXX/CDAe4VwrcMXmWLfu83P4R&#10;EAEJhaNSCnAiVG7kAxnworTzdMy8XsG1O0lZ92sEiKNSkk8i/F4QkG9C/iGveZOUrgmM/J+UyGDa&#10;xrWYexqAY0cOj585VxavCz/u7sKEeHCAAfSvAMx6dKlTCiyAoyCmUl0vDlEktPVGbBrH+REOTAA0&#10;GtABMcsRcC+1ZN6bheN0Qa+N5qNo56y/pL8f/TspJXCF5Wr3W64bQK39wQXD9eGh8VL8xfAAwn3I&#10;fKoc/hf35i9Kx7jrHF+ejuGhxXPDef+4aK998kmFFPh9QcUXFibIzaPiSYqS5kK3uTuIRRVOzFVY&#10;6tssFaYSKzYh4UrHjNotgPkUCF+Yd4CVQakAoq2YPtHpAANTjEsr5C4XvyUXWvASB9PNkj7TrsDE&#10;ztRCM6uH1ssFcIni5RTAAo0xx8TBCcT8nxeVZgxIwFVO3OdfAgzkKhyU+rBBpfUDEvc5UeCkhh14&#10;KcwIL2irpfkIFxqAiVtfuNCCNwCcNLkRAwtggU0tdQJwMh6YAu8lgEfqPaDAul4ckURF1t5J71uf&#10;A/yFrfy4wP55nkB0WASi1yoDIUqr9415vmFdBlBzBO2cXbKd9qvZSudqfYFs4Z4AsAylTOUxpYDm&#10;AqblCB/7Y150sIN5ngNgFQTAm67AUbH92jLyrAMsNlw1lf/j1MsRYGCOtdPRpUaBmXIHeJ2hAG40&#10;r6M6lYwroGL5V8w95BCHH+IlRwDH3V/dhLvTAT4fvcFx7AdsGQrrF1eJ4CVFsAgsrrCrsdY5L0Ic&#10;AQZIfjzb2OeWFgfHh8sx3qwQH5T2eQWWjsd82xH7xyX77dOPymzDsBmCiu/8jpdryAgi4tYX7cCx&#10;E0eMg5NYOACsc2gHRnHjvMcsk6IoAEymoy8vsSIZnyGFDHaoV4bmw+B82R9wvJOFFI/KrHIAZpCC&#10;4mDagwsYzKB1Kphqh45J4uAAMK5zsY4jbgZK3GXvNYVSA7CgS5T4LxWYGJyKsSTFfWZ/AjBfl0CB&#10;vY+39terYGAKHX4bCpyMHkq6PNKVcu9EJl4XwIKtYzTx8Xj/vcng/qTTS3SdATrpgTVGzzYZUxw7&#10;dABwMiaYduAE4ESFEwXex6D+8R9YB/Nizciyf5nXnUA3H1UFRCkdACt8ouDu5yCzrmPm7rZ+swF3&#10;hwDGtAzMc2UoshcAMlxpH2lEXknMY2HPk1oGUs9fSn2/0nSA3U3X//MvQISChfXoHcRzSBE+Kpvc&#10;xANQeowb1DYOJ5TaJlPtsE3rsWILgOGJAsDDXAoDXdMVWNtoHfJGbEHsw6oivBzkbjTLAMy6zKHm&#10;GPbJHEourNT/UTCvmcZ0jrvLOodrRFcc+6ULHX988AaShyoD8nisxyccywNiu665VLZE+wHYjzti&#10;/6RS+fMPy23D0HelKnxlkM+kJG5h0nYbFDjUQgNxVF+WmZmDuHmrMmWjMn3sKkhlDZmczNil8/ko&#10;9a5xiqelKihwkzIqXzSkXbVW6kiMSndHr4V2BRzlAwr4mDZdJAtfT+LhkjQF9ml5lAJhKQMZHOAY&#10;A0t5+bi29hPDJi71ywB7ZZVXaCUAbxSk1WGfL/s5I7wJKbnPMAY4KLBXQtGExNjd0RNsx7jJDu8e&#10;udFeieUAo6p6TiqwYhxMuAHA27UOwBhutldg/QXALwb1J0MKp+p/vG/7J39ovUq7JnxkWe+usf89&#10;pzUBBCUGQo9z9f6ldv2JY8kH7j6jhtoPuF/2JCkgz2ZZIAPxPNkCHQPEVDKF4YIeB5PXyHvkU1dZ&#10;7XcFVopFiNnuAKO8wCtlJ8VFd5eba3IdpWLJ+/3TrwJX96XBDII1fQZK78ihFJea9eg+A7BXKAdw&#10;KRCAlwKBkUheieVDq/QwIsAe83IwoOmHAbQva1uEOkKIoZCuvgFeloHXVTgAywPSdf0H+TZd65cA&#10;e2wSHoCXYtrn7rHMj5NFF9pLSK1HgFFh2oI5Ti/2nxYdsJkCeKMDPF6Zc5xtljEE0EcQeSVW0hMr&#10;QhvVF7VAYVEU+vaivlRgbVYG94osbQdWAEaBdwLw6ClJJZa2MxQPMDBiVJQvqUBiBJDcaAEWu1UW&#10;vRF6WkWAXWF1nhQxpcCC2D84BnQAjBstgJl4DgjTAfb/g7ss43zalplgIMIdjfOIg3H1mULWY+Dw&#10;21BWOnHQjNQpWHeMmST3WW60DOD4uqCP4uK56fcmqvtCgZMulKTRAsCyFMAKObhWBJhPjPZNmuEA&#10;Uyh2ypUufHeFvTZ7WwKJx7S7QlOQlDdY4kYrP6CqKHSElhSQv5SCuxIDsYzrcBzALT2UDGpwb4/8&#10;RT4kv5EPZbjKDqWM9WheGSaAKTT46BrGelRgrgUj5HlU0kcaCdoY/0aAo6G2/g0ywOUYlgV8qglJ&#10;zLgbHk35PUJMB6tEgfkh+gEAzD/38btK0xUXNY3K63Kudd/Pdl0s+ujpAEeXOcLFuX6ezNVV/9NL&#10;Nj0kfwA8MN2PP8g0A1YqrVDfGAP5ubqej1iR8T/8JQhguVqfzShRLDlNbu84ZU5AVDyGAlOb6gC/&#10;6EaZrsCxFhp4fVZKqZgP5MeU2aMLTQ0tXQB3yIWmNtsBHjbBlawuKCSwVNHG6xVIgkvLwIgC0xur&#10;8PVkgAOQRhfZY1sBxXpU4NgOTO8uXOd6ANZ9Jf8jTX31P1IuNCC7AieQx0IEhY4VWUwBFAGmcIou&#10;tAMsN7pDStsjiPsEb59Ao/0W9QTEVj0zb3IL8EaA6YIJuIkKJ8+KAo/U24L1nOKsHIkbPUnPkTj7&#10;Xds/5QNX4PaJM6x86lIbOEsAO7yCD4uxZizI3ZRv3M1OU+BZwEsqgCPQc5RyDXepBd0SnUO7r6ss&#10;+Sa45LFgiNf3bcF8u+4BFUd5I8BeUYYyaz/XQtQwBA119e6SAIprHFQ4mu8DWm33TxQBL+DKvPkI&#10;1nQtF8zAHBA7wBfs/wXu94j1CL12nQAAAABJRU5ErkJggg=="/>
  <p:tag name="ISPRING_PRESENTERDATA_0" val="QsO5aSBUaOG7iyBUaGFuaCBOaMOgbiAtIMSQw6BvIFRo4buLIFRoYW5oIE5ndXnhu4d0|R2nDoW8gdmnDqm4=|dGguYmQuYnR0bmhhbkBkb25ndHJpZXUuZWR1LnZu||ezUxMjgwQkMwLUNGMkItNEUxMS1BMDZGLTg4NDY5OTBDNjdGNH0=||SVNQUklOR19QUkVTRU5URVJfUEhPVE9fMA==|MA==|||"/>
  <p:tag name="FLASHSPRING_PRESENTATION_REFERENCES" val=""/>
  <p:tag name="FLASHSPRING_ZOOM_TAG" val="58"/>
  <p:tag name="ISPRING_PRESENTATION_INFO_2" val="&lt;?xml version=&quot;1.0&quot; encoding=&quot;UTF-8&quot; standalone=&quot;no&quot; ?&gt;&#10;&lt;presentation2&gt;&#10;&#10;  &lt;slides&gt;&#10;    &lt;slide id=&quot;{8EE18656-52D3-4B2F-972A-D8BC8E7457F1}&quot; pptId=&quot;275&quot;/&gt;&#10;    &lt;slide id=&quot;{03272986-7D93-456C-99B5-A9F9070EFD6C}&quot; pptId=&quot;274&quot;/&gt;&#10;    &lt;slide id=&quot;{3EC67452-BCCA-4358-8573-82E97E88319F}&quot; pptId=&quot;276&quot;/&gt;&#10;    &lt;slide id=&quot;{8D98BDE1-0F49-47A1-94AD-81B34B15919E}&quot; pptId=&quot;277&quot;/&gt;&#10;    &lt;slide id=&quot;{6E95D1BD-C1EA-456A-8CFA-FFFD5B4B939A}&quot; pptId=&quot;278&quot;/&gt;&#10;    &lt;slide id=&quot;{EA06A6B9-0A13-4C8E-850B-DF6285D8ED44}&quot; pptId=&quot;279&quot;/&gt;&#10;    &lt;slide id=&quot;{09AADB61-60D6-4B8A-81DD-8A5E92959EA8}&quot; pptId=&quot;280&quot;/&gt;&#10;    &lt;slide id=&quot;{646A1602-EF31-44C0-A2BD-71048844FFED}&quot; pptId=&quot;281&quot;/&gt;&#10;    &lt;slide id=&quot;{178B3168-1621-4A29-B7C6-ACD3AB9F91E5}&quot; pptId=&quot;282&quot;/&gt;&#10;    &lt;slide id=&quot;{CC29CDBE-9AA1-47C6-B86D-04C5DEDEA60C}&quot; pptId=&quot;295&quot;/&gt;&#10;    &lt;slide id=&quot;{CD0E2420-AE8E-43DB-9384-A03DBE0C00AE}&quot; pptId=&quot;283&quot;/&gt;&#10;    &lt;slide id=&quot;{8B12C2C8-9158-4B3D-9C95-3A457C141B66}&quot; pptId=&quot;284&quot;/&gt;&#10;    &lt;slide id=&quot;{6D2CF93F-3E09-42C8-A8A9-3AE38FB25E65}&quot; pptId=&quot;286&quot;/&gt;&#10;    &lt;slide id=&quot;{84E9D0D8-0590-4C6E-876B-86926BD0662B}&quot; pptId=&quot;287&quot;/&gt;&#10;    &lt;slide id=&quot;{0DD48770-0F31-48DC-AFFA-87D11F53B694}&quot; pptId=&quot;288&quot;/&gt;&#10;    &lt;slide id=&quot;{78AD9A11-E217-48B9-B551-B1CF5ECD491F}&quot; pptId=&quot;289&quot;/&gt;&#10;    &lt;slide id=&quot;{A2418899-C1FC-4B2E-B9DE-A2F898636DDC}&quot; pptId=&quot;290&quot;/&gt;&#10;    &lt;slide id=&quot;{00B80607-0896-4A25-8DD2-4B205DCA8646}&quot; pptId=&quot;291&quot;/&gt;&#10;    &lt;slide id=&quot;{E74BF0A0-83D3-4768-A4B4-BFFB863D1FCE}&quot; pptId=&quot;292&quot;/&gt;&#10;    &lt;slide id=&quot;{5754B1C3-2A11-4527-A6BB-3EDE1FA270EE}&quot; pptId=&quot;293&quot;/&gt;&#10;    &lt;slide id=&quot;{992F1BA4-539F-4B53-9FDC-35CF649AB485}&quot; pptId=&quot;294&quot;/&gt;&#10;    &lt;slide id=&quot;{461C87E8-8297-4F95-B7B3-CEED4E3B88F6}&quot; pptId=&quot;299&quot;/&gt;&#10;    &lt;slide id=&quot;{31F9E534-8823-444B-A991-3D9AA6626613}&quot; pptId=&quot;298&quot;/&gt;&#10;  &lt;/slides&gt;&#10;&#10;  &lt;narration&gt;&#10;    &lt;audioTracks&gt;&#10;      &lt;audioTrack muted=&quot;false&quot; name=&quot;Quốc Lộ 18 65&quot; resource=&quot;96206e57&quot; slideId=&quot;{8D98BDE1-0F49-47A1-94AD-81B34B15919E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66&quot; resource=&quot;eb2d3bb2&quot; slideId=&quot;{6E95D1BD-C1EA-456A-8CFA-FFFD5B4B939A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67&quot; resource=&quot;6c8efbf2&quot; slideId=&quot;{EA06A6B9-0A13-4C8E-850B-DF6285D8ED44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68&quot; resource=&quot;1f6c479c&quot; slideId=&quot;{09AADB61-60D6-4B8A-81DD-8A5E92959EA8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69&quot; resource=&quot;ae2f811d&quot; slideId=&quot;{646A1602-EF31-44C0-A2BD-71048844FFED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70&quot; resource=&quot;619143cd&quot; slideId=&quot;{178B3168-1621-4A29-B7C6-ACD3AB9F91E5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71&quot; resource=&quot;0524fd76&quot; slideId=&quot;{CC29CDBE-9AA1-47C6-B86D-04C5DEDEA60C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72&quot; resource=&quot;dff40d5e&quot; slideId=&quot;{CD0E2420-AE8E-43DB-9384-A03DBE0C00AE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73&quot; resource=&quot;df265f4a&quot; slideId=&quot;{8B12C2C8-9158-4B3D-9C95-3A457C141B66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74&quot; resource=&quot;a46c07b4&quot; slideId=&quot;{6D2CF93F-3E09-42C8-A8A9-3AE38FB25E65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75&quot; resource=&quot;f9164fec&quot; slideId=&quot;{84E9D0D8-0590-4C6E-876B-86926BD0662B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76&quot; resource=&quot;26b31ebe&quot; slideId=&quot;{0DD48770-0F31-48DC-AFFA-87D11F53B694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77&quot; resource=&quot;577210b5&quot; slideId=&quot;{78AD9A11-E217-48B9-B551-B1CF5ECD491F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78&quot; resource=&quot;3041475e&quot; slideId=&quot;{A2418899-C1FC-4B2E-B9DE-A2F898636DDC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79&quot; resource=&quot;cf3793dc&quot; slideId=&quot;{00B80607-0896-4A25-8DD2-4B205DCA8646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80&quot; resource=&quot;02cf8902&quot; slideId=&quot;{E74BF0A0-83D3-4768-A4B4-BFFB863D1FCE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81&quot; resource=&quot;588b9606&quot; slideId=&quot;{5754B1C3-2A11-4527-A6BB-3EDE1FA270EE}&quot; startTime=&quot;0&quot; stepIndex=&quot;0&quot; volume=&quot;1&quot;&gt;&#10;        &lt;audio channels=&quot;2&quot; format=&quot;s16p&quot; sampleRate=&quot;48000&quot;/&gt;&#10;      &lt;/audioTrack&gt;&#10;      &lt;audioTrack muted=&quot;false&quot; name=&quot;Quốc Lộ 18 82&quot; resource=&quot;264321fb&quot; slideId=&quot;{992F1BA4-539F-4B53-9FDC-35CF649AB485}&quot; startTime=&quot;0&quot; stepIndex=&quot;0&quot; volume=&quot;1&quot;&gt;&#10;        &lt;audio channels=&quot;2&quot; format=&quot;s16p&quot; sampleRate=&quot;48000&quot;/&gt;&#10;      &lt;/audioTrack&gt;&#10;    &lt;/audioTracks&gt;&#10;    &lt;videoTracks/&gt;&#10;  &lt;/narration&gt;&#10;&#10;&lt;/presentation2&gt;&#10;"/>
  <p:tag name="ISPRING_PRESENTATION_COURSE_TITLE" val="Bai 15 Nuoc ta cuoi thoi Tran"/>
  <p:tag name="ISPRING_CURRENT_PLAYER_ID" val="universal"/>
  <p:tag name="ISPRING_LMS_API_VERSION" val="SCORM 1.2"/>
  <p:tag name="ISPRING_ULTRA_SCORM_COURSE_ID" val="71469499-3AD2-48D4-8CE6-9F10A524DF9E"/>
  <p:tag name="ISPRING_CMI5_LAUNCH_METHOD" val="any window"/>
  <p:tag name="ISPRINGCLOUDFOLDERID" val="1"/>
  <p:tag name="ISPRINGONLINEFOLDERID" val="1"/>
  <p:tag name="ISPRING_OUTPUT_FOLDER" val="[[&quot;3s`\uFFFD{FA6B6252-E9F4-4D55-9F9B-6F5BFA0D17EA}&quot;,&quot;C:\\Users\\Admin\\Desktop\\bd\\BAI DU THI TU NHIEN XA HOI MOT SÔ HOAT DONG O TRUONG&quot;]]"/>
  <p:tag name="ISPRING_PUBLISH_SETTINGS" val="{&quot;commonSettings&quot;:{&quot;webSettings&quot;:{&quot;useMobileViewer&quot;:&quot;T_FALSE&quot;},&quot;lmsSettings&quot;:{&quot;useMobileViewer&quot;:&quot;T_FALSE&quot;},&quot;cloudSettings&quot;:{&quot;useMobileViewer&quot;:&quot;T_FALSE&quot;},&quot;ispringLmsSettings&quot;:{&quot;useMobileViewer&quot;:&quot;T_FALSE&quot;},&quot;playerId&quot;:&quot;universal&quot;},&quot;advancedSettings&quot;:{&quot;enableTextAllocation&quot;:&quot;T_TRUE&quot;,&quot;viewingFromLocalDrive&quot;:&quot;T_TRUE&quot;,&quot;contentScale&quot;:75,&quot;contentScaleMode&quot;:&quot;SCALE&quot;},&quot;compressionSettings&quot;:{&quot;imageSettings&quot;:{&quot;jpegQuality&quot;:70,&quot;optimizeImageForResolution&quot;:&quot;T_FALSE&quot;},&quot;audioQuality&quot;:70,&quot;videoQuality&quot;:65},&quot;protectionSettings&quot;:{&quot;watermarkEnabled&quot;:&quot;T_FALSE&quot;,&quot;watermarkPosition&quot;:&quot;MIDDLE_CENTER&quot;,&quot;openWatermarkUrl&quot;:&quot;T_FALSE&quot;,&quot;openWatermarkWebPageInNewWindow&quot;:&quot;T_FALSE&quot;,&quot;displayAfterEnabled&quot;:&quot;T_FALSE&quot;,&quot;displayUntilEnabled&quot;:&quot;T_FALSE&quot;,&quot;domainRestrictionEnabled&quot;:&quot;T_FALSE&quot;,&quot;enablePassword&quot;:&quot;T_FALSE&quot;},&quot;videoSettings&quot;:{&quot;videoCompressionSettings&quot;:{&quot;audioQuality&quot;:70,&quot;videoQuality&quot;:75},&quot;secondsOnEachSlide&quot;:5,&quot;hostingSettings&quot;:{}},&quot;ispringOnlineSettings&quot;:{&quot;onlineDestinationFolderId&quot;:&quot;1&quot;},&quot;cloudSettings&quot;:{&quot;onlineDestinationFolderId&quot;:&quot;1&quot;},&quot;publishDestination&quot;:&quot;LMS&quot;,&quot;wordSettings&quot;:{&quot;printCopies&quot;:1}}"/>
  <p:tag name="ISPRING_SCORM_RATE_SLIDES" val="0"/>
  <p:tag name="ISPRING_SCORM_PASSING_SCORE" val="80.000000"/>
  <p:tag name="ISPRING_PLAYERS_CUSTOMIZATION_2" val="UEsDBBQAAgAIABtUL042YVgCRwMAAOEJAAAUAAAAdW5pdmVyc2FsL3BsYXllci54bWytVl1P2zAUfS4S/yHyO3FLxwYoATEktIcxIXVse6vc5DbxmtiZ7RC6X78b5zukbEir1Cq5vuf4fhxf17t+ThPnCZTmUvhk4c6JAyKQIReRTx6/3p2ck+ur4yMvS9gelMNDn+SClwCWECcEHSieGQQ/MBP7pGdwkZk4meJScbP3yXKO3O1Oyzk5Ppqhi9A+iY3JLiktisLlGhEi0jLJSxLtBjKlmQINwoCiVRjEabCX5u9o/KZSULPPQPeQmXn7xjVJy/Gs+YCkWLpSRfR0Pl/QH/efV0EMKTvhQhsmAiAOVnJmS7lhwe5ehnkCurTNvCrIFRhTBmFtM89c8sW5cLQKfFI5rFPQmkWg3UREhLZ+DWdDUGEa65qJcC3YE49Ymdta1162RR2JjqUyQW5q9A72G8lUuG7tPX+PTkTsbROm45pPD3Kx/DteJ2P91uX7ZCw2o3yTcB3jUh/SWaeToMNdvdTW2Mr2sZHtXclEHAW/cq4gtK/f2hMwX5Bqw1bmNk5XFwEu4NMdC4xU+1uEoXRr2bitUtxKKa4FtRxuu/uqoyBNtltgJlfQlGrmPfEQ5BemlO3XlVE5eHRkrLF0CPZolXLdpK4hXmzS5OwfelP6jVrzU7/WGQv4H435hERtTbgI4fmOo4+BFGtqAItd2lyTJW65ZxeTzjdp7zANTN1JwKZgIo5hKgI8+yEzjHZ2eggKiml0CXI1wvYWDoJjHsUJfs0kw3j1IE3K1G6SobdwEJzIYDcBbc0HgRslC8xQ51mGA+Bl8V6utx2h45aMdNmK0aMT49ALcm1kyn9bpQ/mpLm0kn7l9B4fOYc+Degm4y3kw/w1xGgSDOJq5sL2NQKcC08citWA56S2uhkO8YlZXz6NBnxpeihnTDOdS8M6qyzjOQ4mzyqv5hzn2cgnhC3LE3PbT2h4eVjoKOHpe2OK6zueVVms+G9wCh6Wfw0WSyy1E0Opd5+8P1/2GFCLOBkH21vToR23UjR1cF1q36pf247mhqq1UsnskKS8uhcVppoHH1GOkZK5CEcCsA2r6XWC8/hGAXMS2GJGi1M8HjLzyTt8qHO+OLvoUv6wuGiwNq6HauMqljdcR3XAnfxofZDaRLx6ruHjH1BLAwQUAAIACACJrSVSGWgze28FAAAbFAAAHQAAAHVuaXZlcnNhbC9jb21tb25fbWVzc2FnZXMubG5nrVjdbts2FL4v0HcgBBTYgC5tBzQYhsQFLTGxEFlyJTppNgwCKzE2UUn09OMku9rdHmLYxS626wLbVXMZoO+RPckOKdmx2waS0gI2YFE+3/nhd37IvRcXaYKWPC+EzPaNZztPDcSzSMYim+0bU3rwzXcGKkqWxSyRGd83MmmgF4OHD/YSls0qNuPw++EDhPZSXhTwWAzU0+0zEvG+MRmGQ2wehdQL8WQSDqeUem7o4CFxjMGQRW/2njR/v0Pa9MYT7J6GjnfohUP70BiYMl2w7BI5cia/+nZ39+LZ892ve8EEY+w420BIIz1/2gHIpb7nhIBGnNAlr6gxoDlEBBWs6ifsTalju8QYND/6SU98crxSXebv395c/R61Ikx9n7g0DBzbIqEdhK5HdWgcQollDE5lheZsyVEp0VLwc1TOOZCiFDlHRSJi/SKSsJBVvE2Z5Y2x7YY+Cahvm9T2XGMQyDy/fKxhWVXOZQ7qChSLgr1OeKx1CuUPvF/kvADVrAR6IviUcwH/lCkT2U676hPX8bClOTcmQYAPIcx07RQgbcGfi3IO72IuH4OK8yyRLEZnOQdAL0BssUhEVP9TBItcWThJ2GWrFT4+sd1D4L7nBCFxrdWKMSBZjKycKWd7ovg4ID4A5Kzg+T1kQ019LY5wkvRDGNmHIwe+VJkwErN5At+yrx0TAkyY8KxNCphKfGB7EJx4vqWCBqoQQwtWFOcyj7dYurmfbcC2a3qQCCbdAKcKYwUM/BBQCvOcR2U7GFiJNb+bvAJXgYAh1bVBpVRaFSWkTbpIeMm1tUK5wiJNqdf8TEJ+JZwta+6Ddp1srTR38NQ1R+GQriuqw6osmneUg+T8ZH5sZkMFNNnkfKtNDVo49F5BdTEGR/Prf9tJvinlHUFFPOojcUoCqObX/7TJuPjYPsR6p6D2rQrTqvBFTNWZ5BKxKAI5xailkFUBKyosUJ70rhQ7/dQE5OUUmGxj5476WqMCJfTTTCw52JHHPG9VBC3AJJZKrJdT+4fwANsOsT5BP3aJMlkiFi9ZFnEgXMTUvl7Cu1jE+p2ivtb/cyV+Qaxsyv2jplO4Fnn1qK89W83ljqxgZcnTRdmmWgWsMf8+Vqg0v9OELq7fT39gEhf7tvdldqYQaZXUXeiz92dtWd89ajXiMyPVfbe+tCVB3W4IDC2qQcKckXSXGim1Q9tTXTHm3eVs9wBkJnXvguZmZ2eyu7TrNQCuRPfFCEYQY215AONOCp2ou+wxeL1l/rFqGt3lT8gwsCl0nhP+uhBlq2adz517rE7n+zfXjbl1q9lQmzpgsguAs2YmLFAiUrA/7oA5HZNVBOoWseXJiaySWKd/It7oNgGxrVL+8UR8lstUryasWNG/blMvPseK2jm/VjrpMVOtM7jz/mwk8P13KSDYh1HGxK6p5h9TZXvSUQjSR4XCocFqfII8SlkZzaEdn8kqizsC1QcyixxgAGt8DjjL2yexBuADM+pV1Kx+3wtETXVQRMka7EdXlrz4qTeIcmONEdSHP35RtgJRPNw2wJxfv1Nb2h4NJdqchVfCFsvmKL25+qv1bEtt4PQXOWyyutWlMoWlnXa9kDINBTCl2ByNIatgIKXv30IW31z9VvWBWLHI9KY+nNaahDRllcNcQEWZcEQumEqjPqhj7B9BwdXnLzUqw0iOIohqHwy9qSpHgE595G6vOaoyEVkvuz/slFSfJlAJw3I2U3cefwgU37z7s/Usrjyn9iTElqXvgCAIcKZ/U88IMRwqo+YyKJEz2RXMHGEXusIHeDwWZV9An5D19Y66uNCXBI5k6jLuv1//bpPXjXhVc6Gs1c+3RW35cV9ePxX6Gm/vycat3v9QSwMEFAACAAgAia0lUhUeYBujAAAAfwEAAC4AAAB1bml2ZXJzYWwvcGxheWJhY2tfYW5kX25hdmlnYXRpb25fc2V0dGluZ3MueG1sdZBBCoMwEEX3nsIbCF2HQNelRagXGHGUQJIJmVHw9k1EbWnTZd77P8OMYhQxfmJd1bWCWegpEEVLnFE173e2DAtevXEghnzCgrznSiY3LFFoIzJ62ZQewXLK//BjeGthPT/iI14w5UJnHOpLqbCZXPKwmGlj3RpQjxHTgC+Yc+iht3jDtSeIw+MM7Bv/1bmbNpsd3mlAHSK5IKr5QFW613H0F1BLAwQUAAIACACJrSVSRv5CM4QFAAA/HgAAJwAAAHVuaXZlcnNhbC9mbGFzaF9wdWJsaXNoaW5nX3NldHRpbmdzLnhtbOVZW2/bNhR+z68gNPSxca69BLYDx5YRI47tWcraYhgCWqItLhSpkpRT92lv+xHDHvawPRfYnprHAv0f2S/ZoZTIdpwL3TZF1yIIEpHn+3jIw3OTyruvYobGRCoqeMVZX11zEOGBCCkfVZwjv/nwiYOUxjzETHBScbhw0G51pZykA0ZV5BGtQVQhoOFqJ9EVJ9I62SmVTk9PV6lKpJkVLNXAr1YDEZcSSRThmshSwvAE/uhJQpRzwWBBAL+x4Bew6soKQuWc6VCEKSOIhqA5p2ZTmDUZVpFTysUGODgZSZHysC6YkEiOBhXnu3rT/FzK5FQNGhNuzkRVYdAM6x0chtRogZlHXxMUETqKQN31tS0HndJQRxVnc23D8IB8aZEnY883jw1PXcApcH2xQEw0DrHG+WO+oiRDIsEcRFW1TAmQzo3NSGryShcD+VA44TimgQ8zyJxVxWn4x3236fbdTt09Puq3c1WtEX7Lb7tWGK/darjHna7vesf7/mF7aZDvPveXAC2rmTV9r+96bsd3+8d7re6SCHulphj3sNZqL4l55u55LX/ZlTq1w2Uhvf1uxw6z/6Ln9tutzsGx3+22/VZvisru8MxtLZfmL34ZHESkcvZ66yiNBxxTBsHmyh1XREO4YliOiC+aFLxxiJkiDvo5IaPvU8yonhgPhah2QkhSUwkJdN94X8UxHuVM6XJCUAxcsvDt7aeFaz9+Mrf1Ur76dFvXalkugl0vElp8Zu3X17YL9Z9u3a7+DYqWxzQkooOlzELW4gbuVGFjGh3XNx89ul2LG1YrY61xEEEo1ZeRcHbkUooa/XGg6RjiNLmi6zBlzEuTREg9Daazg4USN9CUh4LP3T/zjAaChYXdSDwgYQfHZCYBeSeUN0Fy3UFD8BQGFu0mhCMPc0h6VIOVg4JApQOlqc6SXfNCuiYpZgj4ICsTdOgtWD2IsFRzrlHYxySaoPpjR2iifsqPOx+6UdRjYAJkHNRK3uUhakh8CknaRrxHuI3YPlweZi4QkVZKSKyWkEQ1xqyEY/BmG8FnZKCoJlaiImUhmogUMXoC5ywQ+F0aw38RQbPFARpKEWejUMBopDKzjCk5JeGuzUIvYIk4BSRUSwkjOl/hZUpfowEZCgm8BI/BbDBOVc6/uhRxgpWakuJLHR/kKbbVabjPH5gN4nCMoVxZjhzcm8SJvhd+PEFc6EscHEeAU7gVxighDbM5m72tfrgZiggDdv5E1pjjVzROGf6U9MWBzFDfo8nvZ5VlDH+nBtbLRnicObpx3owaXJyCSXJOmAggO1CeElvCAHMkOJsgHECZpEzYGFORKhjJA0ROrT5cwxwP1zR7GkEmgxVlSKQV5dr6xubW9qPHT57urJb+/eWvh7eCLgrIHsNmubyCrN/adlgjr7Q4d+BuaCXsUFcaijtAN7YV1rhl1bylxbBGXtNoWGOvthvWwIWm4w7kLa3HArYpZGyiTrhgz+u7UAt4yyhdq/utH1r+i2sIMldYLNjKJVNMXl9bZpX+l1paem6tX99HYK6jtu/t2ISHjoBIrIMIAszQvIqxxGStgY1sA/MIxednfwY20vXo3VuTFYPIRtqX2CRR+f7N+dlvgT1C4dRKmXd/24gdRO/+sau3uwc2Uv28BO3NlJ9WRoGSYpSnSCgqGI2hBg4/W4L4mHBt5d6fONLfWwT8f0Sxj+6Q8zB4T1GMYGkXAD7o6n4beeY+DfQVH/uX/eroa36/479/A1nr/OxXy9wMORcFUFdYcWcpGkFfh/jIVAu/UxSev/1jYgP2CEExdO12RxmSzxq45l3Acw9be9124xtIEl/oCeZPxdeUuc8nxWv9+e+NZiamnMZwrKbTLz5SVre31sql66dWVoBt/qNvdeU/UEsDBBQAAgAIAImtJVL9OWkJdQMAAPgLAAAhAAAAdW5pdmVyc2FsL2ZsYXNoX3NraW5fc2V0dGluZ3MueG1sjVZtb9owEP5cfgVi32FL6ShSGom2VKrG2mplfHeSAywcO7IdOv79zk5MHAgvWJXiu+exz3ePzw3VhvLuFqSigj/0gl7UuQmTQkrgeg5ZzoiGbkwUvKYPvZe/s1lvYBGCCfkJWlO+UmioLF2KqERkOeG7mViJfkySzUqKgqe96NvLrRnhwEIPSOtdDpJRvkHcXXD/+PzSjmNU6VcNWX9JEugLDBwJ0x/TYBpcQ8glKAUmmPHzJJj8vMBhJAbmdhmOhvfDyVWMepsX+7uKtKWKaksaBaPb0bCdhKlFbDOvZ/bIRV7k15chl2JlYj9gjMy4wGCCpKgGhD+PzbgAR2XtzCYX6q3hn76Q+7jQWvB+IrhG0fa5kBlhyFna31WcqsJXMKyK6i3G9+Ph8DKhWh9gdBeQU3VdQTPrydKME2jMHsgm/lz0pWr8ZJ4IQzGaYhxCpmXE382oodWXd/NDk0Mp2IfZodERjJ5jBpGWBYQDNzMetRZf74XG6w7RkjCFbt/kIB94yA9SKLdE0+ZQf+CL8tSDVAbnXwhWZPBURunBmnaHfnp6tHXz49rb9oFJ2FYmL7La6HBvmO8jnGd0uE+T9HfOdkfgQ49huCv0SGzxziT6JgRO8Ntlx82syyw/M41HeftVBgvIRAqR1cOcZmAqEw6szQQxOIgi5GRLV0TjK/LbYOKdDV2FgwNHqaFWyYSaagbHQkpEIRUGgc5FdbiqOi0eQyivnproGSy1wzaNLvXmlfJrbefn1VstVCapnHQ1Pl8PvYzIDci5EEz1uhUFWxiuYF/NQ7h5JbD7gHzlS3ENgQsN/so27lakKK/SVViiNUnWGUbSHvU+dbZ2rTUKq/2Oa8eLLAY5xXpTcEJr2gxqTVdrhn96QeEL0ib8hNPw9BqX4oTuNewZbIWByGTt9F1OjD0rmKYMtuAagmcwhzxxnFChpI/PaHTT1JpnuSi0qnfUSvBRTccRfIHxiGYP8h3ndaxJrOxh6n7gOnC9oteTq55mNOi3Mzu3MvEXRGdLrrAgXt5IocWnJlJXy9Vze1CyhQmnmW0daPa2bfEYBhMirzJgXS6RR3a3uXlM9gspB2/xtBNMW4yCNoL1NLviHO9atJQAfke0xs6+T/+CXSyITN/2gEbjbnEbLp4MHzLbXLEpZ7kOB57JlmKfdfzG//ejTuc/UEsDBBQAAgAIAImtJVIK1OOtgAUAAMkdAAAmAAAAdW5pdmVyc2FsL2h0bWxfcHVibGlzaGluZ19zZXR0aW5ncy54bWzdWU1v2zYYvudXEBp6bJy0ST8CO4Vry4gRx/YsZW0xDAEt0RZXilRJyql72m0/Ythhh+1cYDs1xwL9H9kv2Uspke3YcegsSZEiCBJR7/PwFd9vqfzifczQiEhFBa84m+sbDiI8ECHlw4pz6DcePnOQ0piHmAlOKg4XDnqxu1ZO0j6jKvKI1iCqENBwtZPoihNpneyUSsfHx+tUJdLcFSzVwK/WAxGXEkkU4ZrIUsLwGP7ocUKUc8ZgQQC/seBnsN21NYTKOdOBCFNGEA1Bc07NQ2G2p2PmlHKpPg7eDqVIeVgTTEgkh/2K812tYX7OZXKmOo0JN0eidmHRLOsdHIbUKIGZRz8QFBE6jEDbzY0tBx3TUEcV5/HGI8MD8qV5now9f3ZseGoCDoHrsw1ionGINc4v8x0lGRAJ1iBqV8uUAOnM2pSkJu91sZAvhWOOYxr4cAeZo6o4df+o5zbcntuuuUeHvVauqjXCb/ot1wrjtZp196jd8V3vaM8/aK0M8t3X/gqgVTWzpu/2XM9t+27v6GWzsyLCXqkJxj2oNlsrYl65L72mv+pO7erBqpDuXqdth9l703V7rWZ7/8jvdFp+sztBZT485a3l0qzjlyFARCqn3VtHadznmDLINRd8XBEN2YphOSS+aFCIxgFmijjo54QMv08xo3psIhSS2ltCkqpKSKB7JvoqjokoZ0KXE4JiEJJFbG8/L0L76bOZRy/lu08ea6GW5SLXdSOhxR1rv7mxXaj/fGu5+pcoWh7RkIg2ljJLWfMPcKUKjybZcfPxkyfLtbhktzLWGgcRpFJ9ngmnV86lqNEfB5qOIE+TC7oOUsa8NEmE1JNkOr1YKHEJTXkg+Iz/mWvUFyws7EbiPgnbOIYo6Da4gwYQGgxM2EkIRx7mUOSoBrMGBUKlfaWpzopb40y6KilmCAoYVGGCDrw5MwcRlmomFgqDmMoS7P7YFpqon/LzzZcuFfUYnDkyEWkl7/IQ1SU+hqJsI94l3EZsD7yFGY8h0koJidUKkqjKmJVwDOFrI/iK9BXVxEpUpCxEY5EiRt/COQsEgZbG8F9E0HQ3gAZSxNkqw0ojlZllRMkxCV/YbPQGtohTQEJ3lDCi8x3epfQD6pOBkMBL8AjMButU5fzrKxEnWKkJKT7X8UFeU5vtuvv6gXlAHI4w9CerkUM8kzjRt8KPx4gLfY6D4whwCl5hjBLSMLtn82zr1zdDkVLAzjdkjRl+ReOU4ZukLw5kivoWTX47u6xi+Cs1sN42wqMs0E3wZtQQ4hRMknPCjQAKB+UpsSUMMEeCszHCAfRFyqSNERWpgpU8QeTU6voa5nhw0+xqCKMT7ChDIq0oNzYfPd7afvL02fOd9dK/v/z1cCnorGPsMmy2y1vG2tI5wxp5Yaa5AnfJ7GCHujBBXAG6dI6wxq2q5pKZwhq5YLKwxl6cL6yBc1PGFcgls8YctiFkbLJOOGfPxWOnBbxplK7W/OYPTf/NAoIsFOYbtnLJdI+Lm8mstb/QS/a/XjPpudVebQ+BgQ5bvrdjkxDaAnKvDiJIKQPztsUSk3X/NrJ1zCMUn578GdhI16LPn0wdDCIbaV9iUzbll4+nJ78F9giFUytlPv9tI7Yfff7HrsPu7NtI9fKmszvVcFoZBZqIYV4UoY1gNIauN7yzkvB/ErRVQN9wbr+1nHc/8tbCIZguTVx5qrulvEWwtAv5aznrPa4lX88m3/BJL/R+tahuI4/E1IDuqIB/y69s/C8foSydnvxqWXyhqKIAGgcr7qwGIxjVEB+aduB3isLTT3+MbcAeISiGQdzuKENyp3lq1v0996D5stOq32ocULtAuBfJ52aPL78qPofMfP8o3svPfjBcg/XZz6+7a/8BUEsDBBQAAgAIAImtJVIuHiAFwAEAAHoGAAAfAAAAdW5pdmVyc2FsL2h0bWxfc2tpbl9zZXR0aW5ncy5qc42UwU7DMAyG7zzFVK5oglLoxm1omzRpByS4IQ5p53bV0jhKssJAvDtNCyxpXVhyWf59/R07iT/ORvUI0mB0N/pofjfrB3/daGA1o/Zw4et8QC+tHmhebOCpKIEXAoIOUv18+it/HgnKOBCNaXJ4tLba8QvQ/pMxrl1cEhaK0DShVYT2SmhvVOB3L7PvrNqMnDIne2NQjFMUBoQZC1Qla5jgPGuGm2AHxgrUP2jGUvBNp5NpFA2RR0eA+CZkLpdiKZk4rDHHccLSXa5wLzYtvby206W3BwmqPvBdC9yEk/v50gV4oc3KQNkNvLhahItwmJQKtIbvuNP5LJzdkjBnCXDHN4qjSTT7A/WMl834g64KXZgfOg7j69grqmQ59KqUZnb6mKi9etXsBW85A2/GScY7HcnZAVTPqn8xJMq9POEApcLcVqSPxnaSKEe2KUTecvOpnSRnN2tth+5G0zHGCarN73W8tNNlOsWYBd4zw84z2xKvthxqLid0BkM+bt2Juqb6AqdEKi4SmqQ+rsjNmG6nsevnOm2mdqCeEHndPO2hgK6bCaiVyNAKzBiWbstaq9N5cRsFufP05Bw72zz7/AJQSwMEFAACAAgAia0lUpQTsyJpAAAAbgAAABwAAAB1bml2ZXJzYWwvbG9jYWxfc2V0dGluZ3MueG1sDcwxDoMwDEDRnVNY3int1oHAxlaW0gNYxEWRHBuRgOD2ZPvD02/7MwocvKVg6vD1eCKwzuaDLg5/01C/EVIm9SSm7FANoe+qVmwm+XLOBSZYhS7eJo4lMo8Uixx2EajhU17/wB6brroBUEsDBBQAAgAIAAGsJVLNhHT4jjEAAK5GAAAXAAAAdW5pdmVyc2FsL3VuaXZlcnNhbC5wbmftvAtUkln7N2wzzzwzU00+zdg0jppPmRUeJy0NRZ2pzNTUksyz1CSRETqCYqjo1EzZUUdFyBPUeKpRsVQgFLGZJg+gUqGSoFIJkiKSoCAi8qJ2muf/fetb77v+a33v+65xLXXDvve+jvt3Xdfe931fOhjo89nKr1caGRl95rt/b7CR0YccI6MPIJ/80/DNd0WiHYZ/K1DBPruNyD3mY4YP/4B9F/CdkdHdnFXzxz4yfP70h/3hKCOjL60Xf1f4Bm9+ZWS0b4/v3u8On4mRDUkbkuKit7zUyP998dVPjRYZK2SvHhgNPSesLPHc+92/H2d/Y+N86MC/94V9f3HIZKj7u5PG+9cPXesPK/t5f4i7TcTKwysSPsJ9EmbykbdsLE25ELOhv9mJlK7qwXbAokP/tHBHlSKho6xB6TAcOqkXrzaw89QfY+D8xzViU8MHNxzM8PflQeIKI6MbI8FijZgAIbr9cIsik5h8aGRUY2bDgbsLIlfiKLLjVMOVXjdAxv/sp14JN3SmC38XYxDtqVfOUmTf9xs6hVXvdZIUoK/CBA4nPjMyeoVlKY8eRTRf32l0Z6djy/QTTEz6lPfaQjuhbjKFAxGuH+KEED9W9tV5pqjXHqtmzvXVkePNnP9pRBVFCuf6B1xbNQFrB751qK+rBhmPNpB00uacTyJnQjNnBvoQx9uM7h9Jl7gLw4d+/zIXqPxjleMgdsZyso2thOhnhCXYETNhmEWKGapLUQL+mKlukQ+1UCd/iTuBzL12T5TIGknui/8VJNmZx2Px74l+i/ExurMu2+3KaccyMgMEy1rgLEw4w1qnhoUMgmOmhi0Z8VTdFXqlyYLmGxpoDHGtujsl0jmCiILw8vIIJC3re+KjKlLG3MQAjNTiLjoFUg+iaJU3MmVwiLt2jteaoeYbmyu+Et3tOp7at4+tNMschZBPQExjttTd7MpnY4bmnx/PGTIjiEXJ0xcyFxyzY26sOGqLg+XKoL0FBMnEK5iPl7teU6iIGgn+QOH8IEj8UnkSE3jTP/iT1tmHjsPNxPrU/ZhsCSlz4ZbYhY1IULtl90+Cc3zj2Kj+nZYTQvWuggMoMzaKqhN9aDn/CPN7rVRL1TBckJDx1Mo6RclzdqKmkPd4/0avzQZNsBo6VE7jfmwUa3e9i8PDjSPjJ5PW/SgiZGqGJCPwqOaruAsmV8xrh1P+4ciNHb5aB4XRZTtC9u1DPuZSeZejyVVfSU5KFRfhLCSZd48K6s99QdEE72jYKNqPKKihmsPSs09UdfDmYjE7u5lQmkP9GrqxaSjSQ8MKZSI9PUdOYXzJMI+y/mQADcyVIN2j8dEjp3RIOtYOZVbmo3JM5aMjf7Sd+bhclTq5xw/tzih15TYq+6jDzGxF0cmqzhmxKnO/0Vv94SUTE3K3pv7JCcnFgWp9p1eLK2KUnZ3RZg203nl+04hTtEVn4NkeMZru26b7w3HhSYtGIKZyW14U1M3dlGaJnoqB1o1+sX6IArYN1pR4TqfhZC4MP5ZgldCmA6TngPN0Bk7jzGzkqe2bk3OTw77kRXHSwwNjC3dCWJMSTzU9TTmqCF6ZEm/LPUG028reZnqkM6nQk+0f7oh53MgzTuxSMNAeD+n2TF/3hBY0Elix6wE8so53yIG3g63x+cAo8iZoyTMbQXLbKrYVHNCc/DPQXYPA3MorZcvSEZdONkide9mKH8xYKG05RVyffQ9vwnBLTX2Zbkq0gy4UefKlWvxQU4ebHaEv2/9uNP6piXTup98jMD0MmVvsQHhdhZ279DBtyMFVnCFbkKH6xHTqjIuMIUOTeN0K44BkOhbRqMz5hxF1N+bLgZh90RjMcLIIQ7cSfnkOerbjVRPx+5K8aOiNUnJ99Wa7LOEFBcMuPxkLRETuUHcTnMJ8vidwC8SvVHPL1mZDxamfm8YQ/N3lZMWggyPBOUj0CWoliiy5mLQSFVCsUXzfmatYbZlczEJd6Jvxm0RV1sXh36cfhwl8HE3MiAif7HDMAdE+2mR9gyzZIXOzdre+WRmXL4g2ozG6wTYcthWnebSam4fCypKkYT3CGCFtot+7/xi9Jipok885gg8RZQY8Zd7MQpX2W4SjRy+ZSFIZv0YLa8DX6sBtPoOVihIEljfNcjYyD3xDuUeyHfV13Mok9HD+HLKu5FSEzy/giwLOTsdVeyOJ4JJqUCMbzv1yohxfLLjF8YctpHsmARMceSFE8Pj4S8TK77N/ObJ2yBWy8mTBk9XVigFW7nO71tE4Ai1hoPZKzR6XR24Bbr5nu3dYs7uw3ffmu2brpc6cwi3sbhB9yM6Kr73evl0pQXbOqrZbGBwnSoBqgwq6XArZsh0G70Ho6SWYcecnhZWj3SOPiH+UCg4RVxx1FYfHppkmV4iBnXECQCflgXDDpfgsGKz1AqxIlYpeQHncflL65BdNsAs/ToA5NRCyLbgRHjYqTD6cDnGIIIKf4IMOkmliezG5hfgk1LrRgglnlvulsGCj7PVQCnefH8zelS+e6b8dlWTB1+JmTq6SKQTNUlRn7jG4U2Z3vqAj1TvN0tlO+oQsry/JuXcS04NuGhxVzN1C1C9cb6R60JQniviV0lR7q9vPZ7727Y/X/mKA922cTQL2LVtHTvsBv/v1Rr2PKeinzMOFELOU/Qau6vase3hEGy6U/mDWf7MgOc4fFR7J2RPdCIJAg3E8PzX0wzfrJvA3UNVmiUmfWxG+7NF64LrkfkXJuYiq3VuBH5TsTi6Nf+DWqPj1JBtFhrXUZ8tyZWtpd0ESyk3Qh/cfApZYyLfh+K7cfXk3FFFU3YVw4OT+ev2DSPqntGMW6Nvgh44RJSMueEn1SqPT5xV29S1X3eiKdC5mbgw26bnpdN965qvpcer242/wCPc2Qr6+PJj48YdwwcOaFT/WHiR6UwmH3oXNZSD2w2xYXYNY3/DPN+5vEUU8jpCkwpcj8GtFbRNj/n2wn5ozYMCLX5fkvsBC1chiEzbeaaSWdn1u9PTrJTfYGWWI+kddXs/8T6OjytdsrTa6PwpYnsnU6Mdu8DIvzkZGxVVL061x4JC0g5K9iz+BW6yWwfWgYYYfwTdAV/Y7li0mFZVl/1NNDqGKmDo+MdVu2bqTjpL0jKeyxmKXWEnCSbhBrLE9xi3KCR+I7jis7oy4Oh4Ro+STQGmzzyGRLcbIZuclAdxYyjFJcl3mg1PhLbWYZ2ddycPG9BbTCtCHRt9YiDWNypdlpDD7WzQPYGmabGHiCrc1weENAyQ08uvpCGCLzNQDq720lQhKexWQEGOxNZS0JDr3EDHIvSqCqDSVUbQNeBNJOlEwNuxKeNdpgI6C7qutl8rNJaoU7KXwyvBmL/bhxB4QS9kNfStJoN/L+utbNHbT/GleaTSp07McRHsIPER8nxF0gcSEQxmrcw/PocxICyTQxECcpHjZGmPbOFWl0WLNJuEJ7LrO1JpaIVPBOFLyhVgz6vRGB3EwqqIk04ciRT35C+2eA2LgQ82ifsanLynSUe8U4+yPmVwn2Yth0g1OuMLoerYinV94E2QZ/B8TS3rZypv/yW4gHZRj8h+DgX2K+Ud75OY2PX8lhPrNwPpfh+Ng9Ox3Aw8RxW7v6Plg8NKOt3JbiMPJVu/RpYC0VBmX9U4vYHtOeIJeokl6j2McG9WWY3LyP8VAIU+ePfIXPk5s43Ru/CjirzqoAG1t+aAWJIzaBzAk/Qd8MJ6yrsPEfJOXltiZnNqesr/2HCHmbyWeQVK+teW87xnOeEls7X9818xS+ngqHvcZrCxPE+mqpTxbTmf9f7kI5QdjjQbAeBKCMYDjG3mjgUGJE407v7N0KIYpAzaCtobcKPiLi5QQW44EJqTtC7INOpvxXz05yGOm95TB2TtT64ZI2M7WuxFmDu/1exl7TPf0nUuNzJ+JbrZEpr0laN4Ju5iCBfIQvv0JooYeZNobpTZcnP6/oVmye0Pm/JSy5lp+NeeNMnn5OemiMpgx6FWbEjT/qq5UYoCHqFI0VcRkynPVQtf5nlJ3SU47OMgjWVXEWxANI6NyBvi76HNvHcnDdyptSCr8IeZfKM3NrGGMqqxu4W4kZsdOb/11aYG4wtwxq+og71VU4KWYQLBhebi8cUtIUPA8EkexwH+gUyakaTViXB+uXfTYxyuxjjH68rRDKF+DEjVZ8PAcrLKiaxTmntkd6fNTQ0y4BD1c5NKZJHtFSU7I9zKxy2mU5HyavNdN2kvOdKDRaHYc7STkyTCt1vx5K+sdn+G2HMTGGjagEEAGpAMu0omaPFy3jcD3ApT4sXB6VMkGkE0zOtIBk7LZ+a57bn4MO85ORIVHHoM6uZMczK6WAtoX4Xly3ahdQ7ytlJRIv9bUYtc8Kh9qPcDrKZ6SIdhn3iwYJrGcUdHRN2PSZXLfpihkll9WB7Qp/j6KB/4aXlQeHVOMVYpTR+Hs2AtVNf0zVxNyRk9YOGfiwQ/q593OGWo4dqwp4G6yh7glul3lQpCSGj+6l6Lnt1PaYGHRhKn3de//XW35RIimZgpxMyB4W/XLI06Qgi4TFu4RNE7Wzfuyj8VURClp7Goxb7aJ4cg+JxjWq1xQ9OxfQ/mCjtkmnd9Qa7n9WAFa40R8s0TqtgLOAH6Aj+TZnJXdOUAqqwlZaStb+8yt2+383ctxCUzKpgFbDtC+KfpIMI1GnYR37qDEADgy3ckEFELHFzxN0SP/BI4IMHCi2En86n1mI22TC6jmR4LDULF0C6ot8BrdUy0oTqjdP2nLAbyE+6Bs4VImHidzOzeUsQ8Yl9DgYc3I04Jpj5sz6dcox2S3B53w73GZUSYGQpEazZDN9WQc5QKN9OGwKwS5H9OjGE+Nt2XDs6ALbkiD+ZrzoLBwtiCBd5uVajHQo+sAJZsVxgt1cP0vv8S28FZSzN+X/WdtNv7EvOIkPI+zULmtcnBLyH2wOTzss7p6egJzs/Txl5xyCxIGzoyoOkDaHfkARcffhQ/x8qA0iCoknAy+jEyLZC8qIXgcZSabZ2ttj7+JEeF7U/9u/p/RLH2M5a2HpCcmSyL2jh5YOOqyjKJlWrJj67xiQMnxam3Kt9+kFFcQYpq0414lS4mIQ5N8TpaQqZ2/iLvYVTx/d2LTEtYdF67b5bKEuE9TPsoOWJpJFX32OHhpZWBDnz39b7usx1sdDUkdq2hYH3Pm+cTiFhOGqelOYK3QtGfOt6flDNBadbIGeYa6OcXy8RWMypKZpnochNVNICxTVRMBOemaibMQ/YuB6szn8thckAMmPc9ng5Y/IPTUvhjy+aX6xpJyrkw0V76qXbeHfsYh+FfLjGl636/bsqzPF1XffKM788QY20ykRnTX43D2jrp1u039N/hkB73RITAkrXa2MxH5iU9JTnFJW3fiEmzCkoR9kuI6F435tKfmqjJiBY4ttoTMDg/5XD9+cEm4l0zpouYj5kRnBiQ3hRrWKU0+2xrS1Da1bXGC9lyJgIAlYTO695Ag9plIuijyHnDD61BHc9REaYravbTzp6byRzZX/Ykyf73mE2D9u6DaU/mO34/sWtIwqkCsWUqT56faOYaEvbQvLjvXTr+uLr1v4ENjRmLyPGDUXajpGfKZ/9ghjYUe5Yx1dkozxGPKY8lNinzImefMMQMgiNiUvK5ml25yLy1CIuHPir4IylCmR6/R7Js6sL5MeteWnmCeteQ35HpQVVdlLxWzGEhVi5l86cKvhYYC7cpABAEIddezdykdPV5JIeYOnEKHKlfYMGWqAKeE+hpSbF7qBkVmTU40MZ/SfilxSSR6tmKe6TOcSczakCoZyGHOtffklz2BK6M2G9I1kZgAYWpvWR7ZwsvTbDrvWrGz8/GQObBnNlcR5UM2Bn4QI4wZWuNeDsoR2bBQgdckimWdWIiBYuoFrMjK0sNS9ax4OD0h7HJy9n7YGcViXtDCZVR/BWOii6LIGnhRF2+DLL4qrgFeWOjq81Ca6pfRPLkznV5CbfQyJBlDxWRFLzhoyMwrzy25+fKkd7BPcMq6fhsOgBeybySBhJ0a3gGvSIEk1iKHWa8iAkcRrSVwIRL1jzSNd0x4hjti8nha2nrdnj3BVRUo4LLEk4qSw7drpAAOgAsgagoTQ8jVN7aEx+QFF0sBrVmB3BOIuaaYj0BeqBZ7zc5uJLAwA0EHPiH2TpfdBtNQJim1Ly3y6qUnEwsk+00DfgP1r8ddw0uKPJH0UXgWD1Ewt1qFpCd7fORWAfSmB5omtIuRKzOjObNXttAeiJd8T+KCk/hlP6rcH6rpumNTDniQvGNOIlSplMcAgubK21b3dwYUU8aq7SQqQdwpj7yooPE5ZJHNQnhr0Wh9521BC2e93D/cjHAYE3iMfC7aOiU8VZpab0dn49Bh9luV/XfESL6ULqxgJRcXUaPrngS6Frn1lV5ZXvPJBAmuj/pz5Te8Qy9c2IpB/FPods/YIhc4t65WiixaogWkXKUIGCeJ2rljEBHFFoqIChbT7RvZ9QwG0c5f7lRhge4wkKDEH+LSwiOzngSm5O5K1iKXbT8kpvshStcMEStLx/DnkzAt0fsKevdUxjW46PhNDlWdM+VkRwKYHdbcfWV0VYpDBgv9RKsat7nFUhq33xYQypZQQbqNA7wGPO9E0td+EGFNqbydCaFIG2VNRLsrUxu5jeHFzP6yftvwwHypb/92bshUXdz4gtjk1dWg/vjMHXpps+OCvrT6x1HUfcCjED+pfhtvdg8L5QkuGRNwi1Ato3DwuIvz6UaQZIciD+NkR3oQU0zFh47PeY/0ytiHlvWEk7gA8DI9Jr51yK2TBpHsmLQph3urK1moyIX8uYnkgAapyXSR/leMWj4Ubn8ma8t5VEBbxZk2pqKEY0ar2i5BWjyOvwIvtqFaP9jHRpF5rYxTffOh4cR8MS0dtWsJaaKgmB49MtAUAYY86tvykZu1a+cs7tGc1yNDwsnXryqdMsWTlh0ygofW4bmbNarJGphuxb9HCLRItXV4s+7xfE6r9rsBxsngb8ButjMBfGBTcaKMkFdhBwvTWkfTSzTIP90IcGa08EXp8+TIZFwagk4fQgPZBsUl04ebK7sN9oBsgT8sfbDsmjZsZU3nWok5gpwwysyOGu1F0MP4CdoTV19Xz1O9sNK6BpC+LTNa/4cjnW8w/Pdvasd9C6or+jsRk6JT+eAe06rXxW6Soi5TWdh3bmsoId2zOPFNbbW1VbnVa9bgtsxe1yuv9WGo2PLdIbq5U/T86mt6DSjwTX0ntrAE9rQey7s7++LO9jcz2Opll+R6Tix9eJbEOb7EhLMhqM4rOXV4NzqTofsJAtK66idN6W3zJMsWlOqJvyNiy2JMHgqdf7htOfv+Mje6s3DL+jfBKLQKceW0rSNz9sVQqP75/8IGzn9jExUi1sAhhoBKYE5br6VXYFQDsFBIM/x11nGcILGT55PmRQPHczzQqrGgzIi98XGeM7eDSluP6EVBC6L5nGh4neT1xoB5MwgGm5frF+ScpWMn4FmRx7MGkm5iXEp/XfeFHiLy0I+8RegtmROLmfiNPZgvB9BMRUHdorIeGVg77b6ofPNvF79f5HHXjwq7etli7w9G4vDY7Pkx0sKYsfhRQkuoYfwzI8OidgretTfef+GZ8cKzicW8gpMh8skQMRnqFnl0adU1g1sZfXwvQKwZqyJ5au9/7PkD8wFp9y9SODfaGxkJMONhijcRuiELYghxvUQ0ZMhGNPAqBdhrBiwRTMt1w/LanshDS7RoFSBYu9dHzwgZY4SelHl9X+tcqOThUQS/er9FS6TZVmQk+COgQI6MWvjXYZ9yte7Q/sWtug8H8Yr0jrX1e558OdlU8uIXcD18NiL4KXiQ13ZpsK38G0lyQ0JzN9yGK8oBw0e+WDwtXPNDMUtJtuqWAW4B8474PFZoROiolX8E6aeDhMWOD6pBjJnaBA9LvKDjkGy1P7LozAVYGL5AAy/heLERgVTe6aoWr9XQotNC+Mjny/NFslAsxGVp/beSlxHrhLgBm1X0kjFnMivp8gySr7oVdaHiYNU3jlcSR7sVp87gwQ8jRC77FpmHJxlG5tUXWehUJlwTvs3HgFUzdNFqtpj6D97jkegRwxTJxQca7DaG9/Ml+73j/cdrLmMzRZ2WZU7dTHBzwaIF7yNsOL6yidDcgBWBuQHBRr+trtpld+UHd8hlRf03ormIx7d+HVoT+WVCrgB/mjQQmE/JAcWmY1ff1D145LTkDM+oBZLy7H/DsrwIvMrOWTdWSSwf93MTUYOHfIs/Brf+PrwRvDfYjR+3N/74+EvUyqTmlqpdvJQVm7MNbnzfeigJE7NhqLYsDkAH3G3ONpJ8glx3zmYl4nl3OjuTk2/Vh3gen0XzKQfvVhV8livAzbnCQ3Ap1gINH+67bMAkTKBvT3Zm9sqtgPuytY1RQdt77s3XcMHgq3Dm3Od3bBimhGOUq346OMmGH1JuiOr88B7FLUqHwRZC3EiqBdSsR0WUMewf0Zl2j5ZFqmSj8ko1uJexmMZdtxPZpQsHml3SIaeIsQhGx4FOeJn9I81PXIXy8fLVLjjYWnpT+beSW0n1qnbAkk1v/H8uFsGy27IaOqiLQe/+iuxoomXaxN2GhPQRs2r3sU1IraLLmVPiMdMLrn5/GesfQuYfDlR56caUpYlr6TrMYuq5dFrMJNq+ho4JxTylDitLzwJVnb3cIeMYIKSij4csXq5dgWgD7mn+f9lbMmCMfBCjmjDWv9R7aEtzdIQGta7dmKhra9Ubb0JeUZA8px8reRLSwsAX1XXPocu7JJKnYs2qIC+UykyuNYYZ69ta1+d+0VGml+VX14ld3sncbKn/c3xN08XBYVFOzF+wr052/UqHrGckc/52Hw/1ZjMYtnbRCDdGDDHGcR6iVw/oVQnDm/NFQqZufSgJBhxaAr5EQz573lb4Shup16RAz81LXVugMxg8dwm8LBYPspqIaZPAwn97qan64+96WA1X92GIjosqT9rGcfpajGEuzXcTxD6Jk2h+NVj92yyFXdkhouTK3wP+9xpwYlQxL9S/yukZ1p8VRljwRoP0E5f6nrd33JT+0PV2tEMwEezSOi12rx7Bh/+mYepeXFEHCNgnP+1G6FTtC+wWthwrzGQkFG3uvyD3w3MdbHPaLXWcP5pcyNFZ0stviZWDqkwyJpVBpPUPcxUMl/QdyQL4CFr86IVbUzaA3YxvNl/Mpu7blxto7ssBZc63LqiVTmcGFFEPGmpMevRTep14wHVB4kKQ0q/ZeXW+Mk/s2QGMKD0GXNcUfeRycoB+oBUzHhPePUNhhyzA5wbj7W25vfdwM+LHk1GcaQh2Us6p6rxTE1nv4uAlRaexPY8srqmXB4nQHeuBiGa/Z/x70O+Fr+xszzuLG9qgA8njyvoz/TsQTgnrxk2eFLlyefPJwJHgP8CP4HMRhM0PaX4IfDEyesRGhsy34cBH+NIsO+1Xh5aTCvzjKB9MT2OBDT2XBGezDg2YsFUdE0xBl5Mz2b7W173GYSuwaCgwVKq4mbPQg7lLdipJNtQLYoRFMNE4WrX9rcHon/kQCWzW4+c2f+4kpxQXela4+6SADzvbcUNza9m+64b8mh0AlJ3RwexTXAdXYDlo61+4GGxTDG4570w65DntAv7VOciB5k11qLrTP+tX65+dRCNlDheg6Z0bxZpHUEurN95TdLxAYvLAzbo5wC6L8oCHL0BGnt/hk6fUiHCcjjvUki07EcFV6bAzkbECdviJoX0Z1AoXnjMTT2PUFm1hs2ej6uJ4bRRaWkd9ztrFSOGGg5l2exuq5+oYIrKk7AG8aqPc5uLOdES4aWicoXa8QCGdj88K5T+fER+Ticsru+v5gltxginZvc3s21N0YtypJvE9sUyFx1593y3FaJ/F6LhGHL6vDMRZ/4bSNQUI8tayLGX6W11s4yi9/x7wv+kAcjVIP9GqE3KGtcWtgC82c8R8pV2V2XJfGYgdhVE/aGW6RQW6LnmpIdxlPqMtKMd76IZIOC+GYNEzM1HvyoaJn+tkJYZo2KVd4GYdgbARb4MsUCM6ntnYlO+wiWYL6IGcmSvs4yW+ThrolxUlg3TlxAA4U5tiiNQNKn7065O2qBBDPoH5X8gGeIeImeqUzNAtbINAyhPLUdkgbaZOCvFKm6RLYs/NqxL0qvF3vUvKY7S8OSpYRG3a27PCRV2q3pIxoP5wzJtjlkXVCt6eDC4GgbS3O7kGTSe8rb8WY4IM+jexd8ROwMWasx8P33NLt7fUdPhw8tlBoCkRdsR28Xi0ZSQh8h0nV3ESH0vdn8sbiatewmO0+bC6NJ3ZkSo4mDsKG8UKreSQ0skmxeVQ5qnk2YgNGbO8nnw2oCNlcpBuCJNq2VS7JcQixcz5HXVDcAR5GpJgNVk/LxhmNhzcAsABeuAja3yzRycjM6CiW3JvtpKZbMgsF6XZtc4waNSpCqEODO25F+1TBY+6DMug+pRbpnOLOVlbQ2LAgYIx54AAkhUf2NI06ns7gRDiw3ZODy2sKxsJRw+diCQ6k1ci+3dagx6cioYPMrXJke+UMfqrGGi9vSIJEVVsMoHrmJv4wVpcrwMl2ttaJ9X+cGJOdSuFFb+u32SgyQDm9JaonulC8iibQ7HihOfYdCLQBRIVlcBLGaoT4N6pez2AA7gFuArIgo8QOpMAjxG5tVa0AhsKoBqxvTa2SJUaeZpw/l5lN/JUESsC06Pz7ezOHVN5Umi5UOpH9MrwbEFyazz4PTPgJSbduD/2XEEVmzx2q2jKXuOYH0duBoUi/9xVdYwHkiFiC7Nwkmi11OWdP3S/XH+hYht5nWQ1e1b8ygVo0exZXZJHP5KnvDYM9GsxJwoQBJLGGeEgt+EAWUNfDnUJ3T8fDGyoBkmoguS4IMHwfzCBk5gITR6adPqtGypRMeZrkJdh7ojL0HXy+dOEvi9Ho2LWcKYLW/HcwNZq0NZCcvxWKQkjiMtHezgzs7MXiewu1UayD5z6LxaAfEXt2uhjiHGx75i/y2ooCfzvXRL0A5iM8dtVk7rMEShfn2tHs303bB9bqd2A0bewAZwcz7lLSrbGkrO4OOTXwMSEhL8owRya0Q3PVDBMJEgWat3o0kb7h8aMqfSoC45slEVFYHAj/F5U5l/HJGcs7u/X7ZLAVqJYrzitMpnkNnIQL4nipO+0+yidfprOfMeoqYeipJ6BbrFns6VAm6Fsf0wPIzma7PqOXUOUgBVBiWdedKZxWTPvoLQ7uUBSMho9IjrxbsGNboJ81R+TwEZ5KqNG+IoSjp/XbKWr7SPa5vfEZ6HyPi/5oyRhoOc2TwNCXZD4/+4E6nx1FbIg/e1rUu8P9IX32LPnIOf+Btv/U4kt7saTZv/c2rOqsSuXkz7qXM1p6HqTFBgIbKoqfTO9dznh7+bfzb+bfzf/b2x+TJAsPtQyH7B/8Z5fkYnT29uPVxgdPfI/fwfxInq7BC3N8RlBkpn+PA1GOqMohuWAVJQGVw+FOLI0yxI7OVFGmpsbaNC/GmqGG98/oHAHyJWa0ulH8nToTMrZrmKQBDPZ8Fls5L2rE7ax4Z0Cz+mJcVmnLNAjMyjj+flmzvhXyzc6HybqVQPrOTHKRxJOjG5VZgrS9/nHRzdUzbv7ZpNOrxrY4rBJ+wmcjeMGLNwxCLLEVoGEp2NxqxMOVn3uc2PFaOJ4a75ottNlu432n3B2Hpfz8uwXyzfT/4DpgaB4w9cDAcDaVT9yCVwn3rDEe1/QQHccE87O5QYFijfcfHPftPPELdH6zUZV8imOZ+ucp2Me4vjPClDChtkZx2Es3rjstXaeBY+vKlasX2AT9xVz7E4ANfWtuTnhIt1tpt0pBN2qs+cI0+6kKKlV8Oqr09esOPW22SB/a3mF1Rv1R4X5HWeN8qWyeuA0O5OsuJKxRvNH4eLVuQq75l9B/t6GunUxABJwH+t6St1T6mZ03UJQsvrzyCQwRx8yFJ9NJbf0ZxeYr5j0/T2qWB02VsD7fxr+y27FF15TnJ5h7bCQ4R7bCvrOS+msV0xS5P5TPU7Drzj6h5iYKVZo9MtLooyZp6PbOce1bPlCQfPxnh5HWFgbtIji9WMUeqGCIvFC28OFMtqGtAk93TU6YzT1tiCqeeh4R3YnHy67PiBxGyakys1cdV+dLvgrE+unCw3BmfEo/dVPlm73QPoFeeY8yF926PerCWzj9eorrbP+XtNnQrfXBkc4BVRGN03M+xeSo2MmIvvJAgjrVeqUBGbvSGi4diIyhOhIvIKTrI5ke3sZd+twsIF14nAbjNBi2X44yarfPnZ/qHmkKNnETcsLLjGO3qBtmSPNcy1TGeB9yvbsco/LxbuL4so8/NJyNerwtAW1PZwn8+k52IHO82LE0mtxkrmfDuCrQBAHQ+UDR86pvYO2SzLaMyaV9Jk5q/YQ7IVo8laWMq4iJqXzrj4lDQ9cXmlD+zHkhPzotIYuMXpwuxfnTJciao09B+CcoBmgDbdQHYKORqbfKzHpOuIRCueEBxTXF/7pPSqE8pStCeHN8V71jNOO8Ie7eM6MwVhMjyRZwFmtroSwPdvTIXxKfPs2DgHQ86nafRRFqh9koZtdSs2JDAeFuVi4z6L5XzO/gkhHFC1rrfXHnl3XYgfW+Cw/kGEG4LBdG1TreUifZN4amTcyXwz0WZ9Wdbwqyj5IKn7hEJnh6J4Jf81Da3IxW8lfj7Cv4tDC1egatSkWwgoM1/nfFt8LW+OffYjoqPVs02Vr3G8PHTHW6R+3nKO6cBD7dWdTEYN383jhfgeRX/hMJdSD5KguBLqyVxWcrbG+OtDv8/qpB01e/8ruojnzcQc2h4bEsLlE8FFeYHPPDnhVNAS90E+WZArr0UMZtj43CFUISWqa6o8AnERFOaL/EPgADyvEmeCj2XyYCAtg11k0qqjjyN47Li3qa5SZmKaJ1oYXGe1zpY2DR4w9xgsQbtJfcLhXXy8xGAO/6zK56Xb7xsxPqo9hAkSJCEt20aRb9jiN07mxngxn0/ePaxL0/wY/yA5fCfOnFvbztePe9VHxOa+f+nAc+0UxmPFp79cPNafsLHkmT93sm+0bZEoukYrN1fAmzJZtON4oO5nlSFjPiyYKwEfVLQk1OmMxTrAIlFnoJvUAbb4mMkbpu7A+qTpafjLTgZsmDEtbvcmdo/nwO9leSOW3qNbj84EsFC8izcHYN7yHhAAJghxgkfsxEbaFBWjtLYwy4hbb1z0zz6no+UBbw3w01zo863TWIS40LI9NWSikZd+ncfuQp7D1TAojQo2OFmjGjUMLHdSAOmXRFmXUNOUu/rSZVf0ag8gH+Ag4kDyJcpBkSOjVWlJ7JZG7OQesfcpjmPZ7XmB7+fUqf5HcrfTtp04Not0Dnnha0mtVmG6xyqPpQh3CSnYnxglrqtnTz2zkPNj4GtfSfQ21uwlBtf+orc/nqJ+3cxufKxTnOg49BREBOMTabvFq9j3VFUZwWDUjJnZhZ+EJntKyGU+Rqxq6ew+9dJuLUtKqTrcnEyTUW5OCxN+sjtYyOHYEOoeprsDWqQf3tcj3alGFw9o2/vFf/ohyz9AMfPnyysS/kK3shUCW8ocasDcbGXnrc168FLDOlLeh0M6UWpKCaLJxwWChxX5O2CHSfNQwqQvsTStIDtzEvhVXf7UrlK89Ij3CHd1Jeg5A+RdWTu5pGcVndl3+OuVq75zF+HVa9O32HfiRX4kNebLt4VxPQsUQ2opdHRdcbsVt5MQRs/gL/JqW9j5Efz2eXx/TT81FP90YR1PPfdgDfeJpnPX6SSHnHUgRNfvF8AlZrqS4UTVXU9o0nM15wg8c4ifVYuX+2hj5zAbcGN6LMGZwHI9/ss+VSJvRUcafqpsn5OW4n/IQaE3JtXI72nmbf+WyZeHrAA0yS8IpfsS+aE4TNIzFqv+5nxrOgzeTnZoPXMuJfoBKK2ztL+udKe+351IESQWNq9nTIZVSz9iiQXlHoyk+VueonHXkek5m3WqXX+/U2bATrXN+V2zvGgHneGfgxQxMZjcidjh1ULo9Jt6fUjqRqu+c9x2Kr4STcqjbDLEX0XsnmEaw4z1/1Ks6xBcw95/CGle8iY9/9MeQoMI1ceiL9UpCaWOehYwSpx5QMxvlMzHy7wrjNUtm3C4sQ5/XRqtSgmWD7VBCCF6we6iNf0h2oFhE+QVRs/DyMDusmEZ9mIoIAdbGOSVMNHnt9ER/BsE/DZYW9DZRHvTjS73W4L6mMoxDcyNa90Q/bJpIrcmvt7uAmXCG5KnbUmu+FzLYkrKepFv1g2ld1ekSWGUc7SwoixI4MDxecxZtZpus7eS7IPcjBRTPxAHJFprXMqADOPfP17Z4sm+6e0B509qJNAhfnVqnvnGANk8/IMeObJIfGvjOHPh5t85B6347EOPQvHAGtZ9lcL8P7g5SCVUHq3bxZiLa+AyKff8dm6pCV27oCshwTAVVuyv2TPCiz/WvqYbakQjBXAf5g5DyfvnB0LsOZTlxTxa2b+eDr6u7m9M9TwEHNjjF0xH2+bK7LbVdoTDvw+EOO6O1IAJWmnTyt1mfeDiiKFekeoOwmBzGpQxFPgmkfdruqdqDmaRrvXgfRS66m8XscJzAN+3yMJmrVC0bgjhDVpcu49C9jrTDsrB9kTdQGARmUP5Va/54B6L86OFjXwWEe6bMgHhUqjnx+3rzI8v2QIfhD4mBA2qfH+2azZ1AAJm0IWZEpqvdRErcaZe52WbmaT/2pFx7F5wzdBPP4WxHdhzne2bIXqk8btrV0ZQOtFLQJGZD3lV22hRZzXOhD6l0zS3GM/N9d+xoo7YtiHJCl5Alz6KM7XsynLXnjXDewyCv+efGJI/ZZz9JvAQvSqReapRXioqc0uJ/6YTS4HGy3MsxpnFViKB1pxsWQWMQ3e8Y5yX8Wpbqs4wb3sNleJ8NDdyiP/mKe8K7GVstRvaHGiQMbw/DN3wd81GF/WeUqxQMPLLm2Ex7FSPbScincreM+OtubqlrRs8iifxAqQufN6FQneLXQNwRkbfgpc6IyZRK/+cJq0agb+Stl2+3Z7fX9Y6EclImimmTCZ9Ve60Uwy7M+J1ErJIhThTSY8bpv/H823jzVoIOskjXhA0aVPvcyG1UP//X62w9Jvf7eaKaIZkPSCKYjOGkWO79CYOIA5/aAKyaVybJnj3kw3bbaq8yHKGSOnQPf4bMPvSAPz3s6jC3gWL3CLpox7DW/OANAslNHTbpJEtBZ7u1IQvZVqfpOhvrZTFPZ1GqBFT0ukrxNL2l3K4KsvAcII2QUhmtbO06QA87OTxScgU02RwsTbl1fBgNFR6PwOcIFXd7Rg6roYsr63j4Xv8LtbpcZACRfTXSMzTkKqp4p77Dpd5Whup30NbHkd7Zb6MPXjiVnTLYQhV+7DX7e8PiXdwwR8arcx2+ow/X81IYxhTpzACzv94qxOfbvAncNXOZADaNBbgX0FsoM9niO+VqZmKh+hblgxb40Oyx9vnSRjtsi1Uyu5faYrclPPBCnW4F4EEDwrqQnG3Ec+of7Rajw9YVur0gQEMGOsVFdQF4CK1YlDqErncJyj5A5fJSe5uonffECgI3Nmz4i1NFxzckB/I3oS/WPOAjHfKxOXGfQdJOoz36d2YghvlHnOw6Le0UzDxorKCHk0qKI4R03mnqLh9aaGCkksdP/tBG4242mNNJZhncQKRgLa3Cs9YuP5+/j4UaPqC8cCROuE36GQ3ZYSa/2Vk858kBKbs0gAErn/zMxZclTIxY6mdPbV8LPB+1L6YMXkfZXEeDbo/yuzTZ0qamv9Q+4SMmmxwNCQ825zvHgedREZEbDBmhvHxzTpr4urs8tABHOBl0KXDceEVIEvW64CAxwSZkLwGm7H38HDrW8lmnWx9c/lRKgGYvhyTXYMMFLaXPfDZgRBM5+tkceYyWOTEPg5UPPyVUfSNGcRIw7Mgj/pc6ACInRVFYWm1IvVVvxkJtbJb+UakWSx7Bjv3GUkYkZlPEia2mGVujt2g+PKhLtMnxts7GTk/2Buc8uHnChoPRXzz9ISWgN8NfbkcyBee033ydLQx2HJKICT/aB231Nw3bEKAdIOkGGhyxY/7VD/eKqBInhwhzn3pOMsMxOgSz4VN18fOUJ9D8D0qtLofk5Z2ui3To8d2Qtda5QFK+cHIgfr3muHg7R+ReYPC2JwZvo0+1uTKnJivkgmQSgY2RuAsxKknmguT13MgjbXy4KKyzZ9iTl7gZqoHu8l+sXPpWG6rIU4ai78/T4vCMf71+lMLVUGh872Dl49ofY9XOIoOLI0OxOPuq63KU2Yaf7IOJ0FAc7PYbunfRfJWCbYs0OUl3ljUigOKo/pBSagmPr7D6HE5WtNxWEw/Fz21/ukkcjvbG4C8r7DYt5phmzcxv7HwyFP8s4TrzmN9M1CZgpZrW+bXAh1FHYqwwCPFOZI1oJ8/9hYClBWsfZrR38NeXypAGBmoPLTMgakn6+XXCagb4w9hz9pmmWHJzeIacMhR6b8W9CFbDhIHYuiWZFovitb9QXCvBrI0+eZ6LqNoyYiHfdetbyf7kyo+epYpP6vlaRsdLHwuFfpSHt6oizbXysuZ6UpgNTSj7TajRTZYQ0D2Qz8I5mmo0aaWpZuLoyqTsb72UXc4pWfN3TKS4UfPkDUC/z+5PlSjkm+lFVzfEXZ0wi7U8hsAg+aYeqzYSMxc0faWn1xY6CrXDs2rW6gKJOdazD/KNhq24WHK51PFfaZy0YZTqbg52IgbZCHwAvrPiHhDgEakntSl+io38ymM8qj7nxrecguFW00FJs1A3OZ7y88UOEEYjJsiZL9oNE3Y4VjI2ip13V+VdyRgLzLbx0ojyvQ4TvTSdQcPqa4NGg1fB86Wb24OoZ698KcnDnqdA2WPiTT4lK9ZsX9w5MToKf//1K3v+397L8l87nkonJvQfV8MLPumw+HPxPTRGvt6Be8m7j577H1BLAwQUAAIACAABrCVSqt9hcF4AAABqAAAAGwAAAHVuaXZlcnNhbC91bml2ZXJzYWwucG5nLnhtbC2MSQqAMAwA74J/KHlATKixFVr9jMUW3FBx+b0izm3mMK69xkEdYd3SPHlgJGibPHPLGo4UTnW9jVDoA9TtoSQk+fVM3R49VNYgV7Vl1qBiSH3cPQgLamO0WIHiXT5QSwECAAAUAAIACAAbVC9ONmFYAkcDAADhCQAAFAAAAAAAAAABAAAAAAAAAAAAdW5pdmVyc2FsL3BsYXllci54bWxQSwECAAAUAAIACACJrSVSGWgze28FAAAbFAAAHQAAAAAAAAABAAAAAAB5AwAAdW5pdmVyc2FsL2NvbW1vbl9tZXNzYWdlcy5sbmdQSwECAAAUAAIACACJrSVSFR5gG6MAAAB/AQAALgAAAAAAAAABAAAAAAAjCQAAdW5pdmVyc2FsL3BsYXliYWNrX2FuZF9uYXZpZ2F0aW9uX3NldHRpbmdzLnhtbFBLAQIAABQAAgAIAImtJVJG/kIzhAUAAD8eAAAnAAAAAAAAAAEAAAAAABIKAAB1bml2ZXJzYWwvZmxhc2hfcHVibGlzaGluZ19zZXR0aW5ncy54bWxQSwECAAAUAAIACACJrSVS/TlpCXUDAAD4CwAAIQAAAAAAAAABAAAAAADbDwAAdW5pdmVyc2FsL2ZsYXNoX3NraW5fc2V0dGluZ3MueG1sUEsBAgAAFAACAAgAia0lUgrU462ABQAAyR0AACYAAAAAAAAAAQAAAAAAjxMAAHVuaXZlcnNhbC9odG1sX3B1Ymxpc2hpbmdfc2V0dGluZ3MueG1sUEsBAgAAFAACAAgAia0lUi4eIAXAAQAAegYAAB8AAAAAAAAAAQAAAAAAUxkAAHVuaXZlcnNhbC9odG1sX3NraW5fc2V0dGluZ3MuanNQSwECAAAUAAIACACJrSVSlBOzImkAAABuAAAAHAAAAAAAAAABAAAAAABQGwAAdW5pdmVyc2FsL2xvY2FsX3NldHRpbmdzLnhtbFBLAQIAABQAAgAIAAGsJVLNhHT4jjEAAK5GAAAXAAAAAAAAAAAAAAAAAPMbAAB1bml2ZXJzYWwvdW5pdmVyc2FsLnBuZ1BLAQIAABQAAgAIAAGsJVKq32FwXgAAAGoAAAAbAAAAAAAAAAEAAAAAALZNAAB1bml2ZXJzYWwvdW5pdmVyc2FsLnBuZy54bWxQSwUGAAAAAAoACgAGAwAATU4AAAAA"/>
  <p:tag name="ISPRING_ULTRA_SCORM_COURCE_TITLE" val="BAI DU THI TU NHIEN XA HOI LOP 3 MOT SO HOAT DONG O TRUONG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BAI DU THI TU NHIEN XA HOI LOP 3 MOT SO HOAT DONG O TRUON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Tranh và thuyết minh nội dung"/>
  <p:tag name="ISPRING_SLIDE_ID_2" val="{178B3168-1621-4A29-B7C6-ACD3AB9F91E5}"/>
  <p:tag name="GENSWF_ADVANCE_TIME" val="9.121"/>
  <p:tag name="ISPRING_CUSTOM_TIMING_USED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Liên hệ thực tế"/>
  <p:tag name="ISPRING_SLIDE_ID_2" val="{CC29CDBE-9AA1-47C6-B86D-04C5DEDEA60C}"/>
  <p:tag name="GENSWF_ADVANCE_TIME" val="21.313"/>
  <p:tag name="TIMING" val="|0.001"/>
  <p:tag name="ISPRING_CUSTOM_TIMING_USED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Tranh và thuyết minh nội dung"/>
  <p:tag name="ISPRING_SLIDE_ID_2" val="{CD0E2420-AE8E-43DB-9384-A03DBE0C00AE}"/>
  <p:tag name="GENSWF_ADVANCE_TIME" val="10.921"/>
  <p:tag name="ISPRING_CUSTOM_TIMING_USED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Tranh và thuyết minh nội dung"/>
  <p:tag name="ISPRING_SLIDE_ID_2" val="{8B12C2C8-9158-4B3D-9C95-3A457C141B66}"/>
  <p:tag name="GENSWF_ADVANCE_TIME" val="16.993"/>
  <p:tag name="ISPRING_CUSTOM_TIMING_USED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Kết luận"/>
  <p:tag name="ISPRING_SLIDE_ID_2" val="{6D2CF93F-3E09-42C8-A8A9-3AE38FB25E65}"/>
  <p:tag name="GENSWF_ADVANCE_TIME" val="20.929"/>
  <p:tag name="ISPRING_CUSTOM_TIMING_USED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2. Các môn học ở trường"/>
  <p:tag name="ISPRING_SLIDE_ID_2" val="{84E9D0D8-0590-4C6E-876B-86926BD0662B}"/>
  <p:tag name="GENSWF_ADVANCE_TIME" val="5.000"/>
  <p:tag name="ISPRING_CUSTOM_TIMING_USED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Các môn học ở trường"/>
  <p:tag name="ISPRING_SLIDE_ID_2" val="{0DD48770-0F31-48DC-AFFA-87D11F53B694}"/>
  <p:tag name="GENSWF_ADVANCE_TIME" val="13.657"/>
  <p:tag name="ISPRING_CUSTOM_TIMING_USED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Các môn học ở trường"/>
  <p:tag name="ISPRING_SLIDE_ID_2" val="{78AD9A11-E217-48B9-B551-B1CF5ECD491F}"/>
  <p:tag name="GENSWF_ADVANCE_TIME" val="10.849"/>
  <p:tag name="ISPRING_CUSTOM_TIMING_USED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Các môn học ở trường"/>
  <p:tag name="ISPRING_SLIDE_ID_2" val="{A2418899-C1FC-4B2E-B9DE-A2F898636DDC}"/>
  <p:tag name="GENSWF_ADVANCE_TIME" val="6.721"/>
  <p:tag name="ISPRING_CUSTOM_TIMING_USED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Các môn học ở trường"/>
  <p:tag name="ISPRING_SLIDE_ID_2" val="{00B80607-0896-4A25-8DD2-4B205DCA8646}"/>
  <p:tag name="GENSWF_ADVANCE_TIME" val="5.161"/>
  <p:tag name="ISPRING_CUSTOM_TIMING_US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Giới thiệu bài giảng dự thi, thông tin nhóm tác giả và ngày tháng thiết kế bài giảng"/>
  <p:tag name="ISPRING_SLIDE_ID_2" val="{8EE18656-52D3-4B2F-972A-D8BC8E7457F1}"/>
  <p:tag name="GENSWF_ADVANCE_TIME" val="5.000"/>
  <p:tag name="ISPRING_CUSTOM_TIMING_USED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SLIDE_INDENT_LEVEL" val="0"/>
  <p:tag name="ISPRING_RESOURCE_QUIZ" val="quiz1.quiz"/>
  <p:tag name="ISPRING_PRESENTER_ID" val="{51280BC0-CF2B-4E11-A06F-8846990C67F4}"/>
  <p:tag name="ISPRING_QUIZ_FULL_PATH" val="C:\Users\Admin\Desktop\bd\BAI DU THI TU NHIEN XA HOI MOT SÔ HOAT DONG O TRUONG\Bai Một số hoat đông ở trường\quiz\quiz1.quiz"/>
  <p:tag name="ISPRING_QUIZ_RELATIVE_PATH" val="Bai Một số hoat đông ở trường\quiz\quiz1.quiz"/>
  <p:tag name="GENSWF_SLIDE_TITLE" val="Bài tập"/>
  <p:tag name="ISPRING_SLIDE_ID_2" val="{E74BF0A0-83D3-4768-A4B4-BFFB863D1FCE}"/>
  <p:tag name="GENSWF_ADVANCE_TIME" val="5.000"/>
  <p:tag name="ISPRING_CUSTOM_TIMING_USED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Kết luận"/>
  <p:tag name="ISPRING_SLIDE_ID_2" val="{5754B1C3-2A11-4527-A6BB-3EDE1FA270EE}"/>
  <p:tag name="GENSWF_ADVANCE_TIME" val="30.145"/>
  <p:tag name="ISPRING_CUSTOM_TIMING_USED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Củng cố, dặn dò, chào tậm biệt học sinh"/>
  <p:tag name="ISPRING_SLIDE_ID_2" val="{992F1BA4-539F-4B53-9FDC-35CF649AB485}"/>
  <p:tag name="GENSWF_ADVANCE_TIME" val="5.857"/>
  <p:tag name="ISPRING_CUSTOM_TIMING_USED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37,110118175,C:\Users\Administrator.LONGHAI\Desktop\BAI LICH SU CHUA TRUNG TIET\BAI LICH SU CHUA TRUNG TIET\BAI LICH SU CHUA TRUNG TIET\Media.ppcx"/>
  <p:tag name="ISPRING_CUSTOM_TIMING_USED" val="1"/>
  <p:tag name="ISPRING_SLIDE_INDENT_LEVEL" val="0"/>
  <p:tag name="ISPRING_PLAYER_LAYOUT_TYPE" val="Full"/>
  <p:tag name="GENSWF_ADVANCE_TIME" val="43.843"/>
  <p:tag name="ISPRING_PRESENTER_ID" val="{071F4280-6E1D-460C-8FB2-5D41515BD7D2}"/>
  <p:tag name="GENSWF_SLIDE_TITLE" val="Lời cảm ơn"/>
  <p:tag name="ISPRING_SLIDE_ID_2" val="{461C87E8-8297-4F95-B7B3-CEED4E3B88F6}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PROPS" val="D:\amnhac.mp3"/>
  <p:tag name="PPSNARRATION" val="10,110118175,C:\Users\Administrator.LONGHAI\Desktop\BAI LICH SU CHUA TRUNG TIET\BAI LICH SU CHUA TRUNG TIET\BAI LICH SU CHUA TRUNG TIET\Media.ppcx"/>
  <p:tag name="ISPRING_CUSTOM_TIMING_USED" val="1"/>
  <p:tag name="ISPRING_SLIDE_INDENT_LEVEL" val="0"/>
  <p:tag name="ISPRING_PLAYER_LAYOUT_TYPE" val="Full"/>
  <p:tag name="GENSWF_ADVANCE_TIME" val="34.912"/>
  <p:tag name="ISPRING_PRESENTER_ID" val="{071F4280-6E1D-460C-8FB2-5D41515BD7D2}"/>
  <p:tag name="GENSWF_SLIDE_TITLE" val="Tài liệu tham khảo"/>
  <p:tag name="ISPRING_SLIDE_ID_2" val="{31F9E534-8823-444B-A991-3D9AA6626613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Giới thiệu video giáo viên giảng dạy."/>
  <p:tag name="ISPRING_SLIDE_ID_2" val="{03272986-7D93-456C-99B5-A9F9070EFD6C}"/>
  <p:tag name="GENSWF_ADVANCE_TIME" val="5.000"/>
  <p:tag name="ISPRING_CUSTOM_TIMING_USED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QUIZ_PROPERTIES" val="&lt;QuizProperties&gt;&lt;passAction&gt;&lt;action&gt;3&lt;/action&gt;&lt;/passAction&gt;&lt;failAction&gt;&lt;action&gt;3&lt;/action&gt;&lt;/failAction&gt;&lt;viewSlidesPolicy&gt;0&lt;/viewSlidesPolicy&gt;&lt;allowInterrupt&gt;1&lt;/allowInterrupt&gt;&lt;restartFailedQuiz&gt;0&lt;/restartFailedQuiz&gt;&lt;/QuizProperties&gt;&#10;"/>
  <p:tag name="ISPRING_QUIZ_SHAPES_ADDED" val="1"/>
  <p:tag name="ISPRING_RESOURCE_QUIZ" val="quiz2.quiz"/>
  <p:tag name="ISPRING_QUIZ_FULL_PATH" val="C:\Users\Admin\Desktop\bd\BAI DU THI TU NHIEN XA HOI MOT SÔ HOAT DONG O TRUONG\Bai Một số hoat đông ở trường\quiz\quiz2.quiz"/>
  <p:tag name="ISPRING_QUIZ_RELATIVE_PATH" val="Bai Một số hoat đông ở trường\quiz\quiz2.quiz"/>
  <p:tag name="GENSWF_SLIDE_TITLE" val="Bài tập"/>
  <p:tag name="ISPRING_SLIDE_INDENT_LEVEL" val="0"/>
  <p:tag name="ISPRING_CUSTOM_TIMING_USED" val="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Đưa ra các mục tiêu cần đạt được khi học xong bài học."/>
  <p:tag name="ISPRING_SLIDE_ID_2" val="{8D98BDE1-0F49-47A1-94AD-81B34B15919E}"/>
  <p:tag name="GENSWF_ADVANCE_TIME" val="22.969"/>
  <p:tag name="ISPRING_CUSTOM_TIMING_USED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1. Các hoạt động học tập ở trường"/>
  <p:tag name="ISPRING_SLIDE_ID_2" val="{6E95D1BD-C1EA-456A-8CFA-FFFD5B4B939A}"/>
  <p:tag name="GENSWF_ADVANCE_TIME" val="6.217"/>
  <p:tag name="ISPRING_CUSTOM_TIMING_USED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Tranh và thuyết minh nội dung"/>
  <p:tag name="ISPRING_SLIDE_ID_2" val="{EA06A6B9-0A13-4C8E-850B-DF6285D8ED44}"/>
  <p:tag name="GENSWF_ADVANCE_TIME" val="8.569"/>
  <p:tag name="ISPRING_CUSTOM_TIMING_USED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Tranh và thuyết minh nội dung"/>
  <p:tag name="ISPRING_SLIDE_ID_2" val="{09AADB61-60D6-4B8A-81DD-8A5E92959EA8}"/>
  <p:tag name="GENSWF_ADVANCE_TIME" val="11.665"/>
  <p:tag name="ISPRING_CUSTOM_TIMING_USED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NDENT_LEVEL" val="0"/>
  <p:tag name="ISPRING_PRESENTER_ID" val="{51280BC0-CF2B-4E11-A06F-8846990C67F4}"/>
  <p:tag name="GENSWF_SLIDE_TITLE" val="Tranh và thuyết minh nội dung"/>
  <p:tag name="ISPRING_SLIDE_ID_2" val="{646A1602-EF31-44C0-A2BD-71048844FFED}"/>
  <p:tag name="GENSWF_ADVANCE_TIME" val="8.353"/>
  <p:tag name="ISPRING_CUSTOM_TIMING_USED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8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3.xml><?xml version="1.0" encoding="utf-8"?>
<a:theme xmlns:a="http://schemas.openxmlformats.org/drawingml/2006/main" name="1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4.xml><?xml version="1.0" encoding="utf-8"?>
<a:theme xmlns:a="http://schemas.openxmlformats.org/drawingml/2006/main" name="1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6.xml><?xml version="1.0" encoding="utf-8"?>
<a:theme xmlns:a="http://schemas.openxmlformats.org/drawingml/2006/main" name="15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7.xml><?xml version="1.0" encoding="utf-8"?>
<a:theme xmlns:a="http://schemas.openxmlformats.org/drawingml/2006/main" name="1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8.xml><?xml version="1.0" encoding="utf-8"?>
<a:theme xmlns:a="http://schemas.openxmlformats.org/drawingml/2006/main" name="17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9.xml><?xml version="1.0" encoding="utf-8"?>
<a:theme xmlns:a="http://schemas.openxmlformats.org/drawingml/2006/main" name="18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19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sq" cmpd="sng" algn="ctr">
          <a:solidFill>
            <a:schemeClr val="tx1"/>
          </a:solidFill>
          <a:prstDash val="solid"/>
          <a:miter lim="800000"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anose="020B0604030504040204" pitchFamily="34" charset="0"/>
            <a:cs typeface="Times New Roman" panose="02020603050405020304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5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</TotalTime>
  <Words>713</Words>
  <Application>Microsoft Office PowerPoint</Application>
  <PresentationFormat>On-screen Show (4:3)</PresentationFormat>
  <Paragraphs>122</Paragraphs>
  <Slides>23</Slides>
  <Notes>23</Notes>
  <HiddenSlides>0</HiddenSlides>
  <MMClips>2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21</vt:i4>
      </vt:variant>
      <vt:variant>
        <vt:lpstr>Slide Titles</vt:lpstr>
      </vt:variant>
      <vt:variant>
        <vt:i4>23</vt:i4>
      </vt:variant>
    </vt:vector>
  </HeadingPairs>
  <TitlesOfParts>
    <vt:vector size="53" baseType="lpstr">
      <vt:lpstr>.VnArial Narrow</vt:lpstr>
      <vt:lpstr>.VnSouthern</vt:lpstr>
      <vt:lpstr>.VnTime</vt:lpstr>
      <vt:lpstr>Arial</vt:lpstr>
      <vt:lpstr>Calibri</vt:lpstr>
      <vt:lpstr>Segoe UI</vt:lpstr>
      <vt:lpstr>Segoe UI Semibold</vt:lpstr>
      <vt:lpstr>Tahoma</vt:lpstr>
      <vt:lpstr>Times New Roman</vt:lpstr>
      <vt:lpstr>Office Theme</vt:lpstr>
      <vt:lpstr>1_Default Design</vt:lpstr>
      <vt:lpstr>Default Design</vt:lpstr>
      <vt:lpstr>2_Default Design</vt:lpstr>
      <vt:lpstr>3_Default Design</vt:lpstr>
      <vt:lpstr>4_Default Design</vt:lpstr>
      <vt:lpstr>5_Default Design</vt:lpstr>
      <vt:lpstr>6_Default Design</vt:lpstr>
      <vt:lpstr>7_Default Design</vt:lpstr>
      <vt:lpstr>8_Default Design</vt:lpstr>
      <vt:lpstr>9_Default Design</vt:lpstr>
      <vt:lpstr>11_Default Design</vt:lpstr>
      <vt:lpstr>12_Default Design</vt:lpstr>
      <vt:lpstr>13_Default Design</vt:lpstr>
      <vt:lpstr>14_Default Design</vt:lpstr>
      <vt:lpstr>15_Default Design</vt:lpstr>
      <vt:lpstr>16_Default Design</vt:lpstr>
      <vt:lpstr>17_Default Design</vt:lpstr>
      <vt:lpstr>18_Default Design</vt:lpstr>
      <vt:lpstr>19_Default Design</vt:lpstr>
      <vt:lpstr>2_Office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BAI DU THI TU NHIEN XA HOI LOP 3 MOT SO HOAT DONG O TRUONG</dc:title>
  <dc:creator>Windows User</dc:creator>
  <cp:lastModifiedBy>Admin</cp:lastModifiedBy>
  <cp:revision>63</cp:revision>
  <dcterms:created xsi:type="dcterms:W3CDTF">2017-12-09T08:39:44Z</dcterms:created>
  <dcterms:modified xsi:type="dcterms:W3CDTF">2021-01-05T15:58:30Z</dcterms:modified>
</cp:coreProperties>
</file>