
<file path=[Content_Types].xml><?xml version="1.0" encoding="utf-8"?>
<Types xmlns="http://schemas.openxmlformats.org/package/2006/content-types">
  <Default Extension="mp3" ContentType="audio/mpeg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7"/>
  </p:notesMasterIdLst>
  <p:sldIdLst>
    <p:sldId id="318" r:id="rId5"/>
    <p:sldId id="468" r:id="rId6"/>
    <p:sldId id="451" r:id="rId7"/>
    <p:sldId id="454" r:id="rId8"/>
    <p:sldId id="467" r:id="rId9"/>
    <p:sldId id="460" r:id="rId10"/>
    <p:sldId id="456" r:id="rId11"/>
    <p:sldId id="320" r:id="rId12"/>
    <p:sldId id="290" r:id="rId13"/>
    <p:sldId id="428" r:id="rId14"/>
    <p:sldId id="402" r:id="rId15"/>
    <p:sldId id="457" r:id="rId16"/>
    <p:sldId id="429" r:id="rId17"/>
    <p:sldId id="430" r:id="rId18"/>
    <p:sldId id="458" r:id="rId19"/>
    <p:sldId id="461" r:id="rId20"/>
    <p:sldId id="459" r:id="rId21"/>
    <p:sldId id="440" r:id="rId22"/>
    <p:sldId id="434" r:id="rId23"/>
    <p:sldId id="280" r:id="rId24"/>
    <p:sldId id="462" r:id="rId25"/>
    <p:sldId id="466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99FF"/>
    <a:srgbClr val="BD92DE"/>
    <a:srgbClr val="D0DCF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04" y="60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CB0D03-D016-49A4-83E6-B80642370065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CF2D4E-2A88-4017-88FD-6F89BD64BC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175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fld id="{7DC7DED6-55B0-465F-AC2A-9215654A61AD}" type="slidenum">
              <a:rPr lang="zh-CN" altLang="en-US" smtClean="0">
                <a:latin typeface="Malgun Gothic" panose="020B0503020000020004" charset="-127"/>
                <a:ea typeface="Malgun Gothic" panose="020B0503020000020004" charset="-127"/>
              </a:rPr>
              <a:t>1</a:t>
            </a:fld>
            <a:endParaRPr lang="zh-CN" altLang="en-US">
              <a:latin typeface="Malgun Gothic" panose="020B0503020000020004" charset="-127"/>
              <a:ea typeface="Malgun Gothic" panose="020B050302000002000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0841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F2D4E-2A88-4017-88FD-6F89BD64BCA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8816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F2D4E-2A88-4017-88FD-6F89BD64BCA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003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493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F2D4E-2A88-4017-88FD-6F89BD64BCA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486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F2D4E-2A88-4017-88FD-6F89BD64BCA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1348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8740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F2D4E-2A88-4017-88FD-6F89BD64BCA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085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F2D4E-2A88-4017-88FD-6F89BD64BCA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9100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F2D4E-2A88-4017-88FD-6F89BD64BCA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9906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4125A3-77AE-496B-B04C-07CB24D2E3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0200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C512E-3BD9-4552-944C-74D220145531}" type="slidenum">
              <a:rPr lang="en-US" altLang="en-US">
                <a:solidFill>
                  <a:prstClr val="black"/>
                </a:solidFill>
              </a:rPr>
              <a:pPr/>
              <a:t>3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2476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F01EFC6-E927-4637-B0AD-F32CF44322DD}" type="slidenum">
              <a:rPr lang="en-US" altLang="en-US">
                <a:solidFill>
                  <a:prstClr val="black"/>
                </a:solidFill>
                <a:latin typeface=".VnSouthern" panose="020B7200000000000000" pitchFamily="34" charset="0"/>
              </a:rPr>
              <a:pPr eaLnBrk="1" hangingPunct="1"/>
              <a:t>21</a:t>
            </a:fld>
            <a:endParaRPr lang="en-US" altLang="en-US">
              <a:solidFill>
                <a:prstClr val="black"/>
              </a:solidFill>
              <a:latin typeface=".VnSouthern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6291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8CB73AB-58B7-4FC4-9BAE-719C3207CF79}" type="slidenum">
              <a:rPr lang="en-US" altLang="en-US">
                <a:solidFill>
                  <a:prstClr val="black"/>
                </a:solidFill>
                <a:latin typeface=".VnSouthern" panose="020B7200000000000000" pitchFamily="34" charset="0"/>
              </a:rPr>
              <a:pPr eaLnBrk="1" hangingPunct="1"/>
              <a:t>22</a:t>
            </a:fld>
            <a:endParaRPr lang="en-US" altLang="en-US">
              <a:solidFill>
                <a:prstClr val="black"/>
              </a:solidFill>
              <a:latin typeface=".VnSouthern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94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F2D4E-2A88-4017-88FD-6F89BD64BCA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22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F2D4E-2A88-4017-88FD-6F89BD64BCAE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758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264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fld id="{7DC7DED6-55B0-465F-AC2A-9215654A61AD}" type="slidenum">
              <a:rPr lang="zh-CN" altLang="en-US" smtClean="0">
                <a:solidFill>
                  <a:prstClr val="black"/>
                </a:solidFill>
                <a:latin typeface="Malgun Gothic" panose="020B0503020000020004" charset="-127"/>
                <a:ea typeface="Malgun Gothic" panose="020B0503020000020004" charset="-127"/>
              </a:rPr>
              <a:pPr/>
              <a:t>7</a:t>
            </a:fld>
            <a:endParaRPr lang="zh-CN" altLang="en-US">
              <a:solidFill>
                <a:prstClr val="black"/>
              </a:solidFill>
              <a:latin typeface="Malgun Gothic" panose="020B0503020000020004" charset="-127"/>
              <a:ea typeface="Malgun Gothic" panose="020B050302000002000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16809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194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F2D4E-2A88-4017-88FD-6F89BD64BCA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2573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426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4F480-B24A-4AC3-8632-F2E08A2744BA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80CDC-DAC2-4E2F-966F-38F52CC139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" name="suction.wav"/>
          </p:stSnd>
        </p:sndAc>
      </p:transition>
    </mc:Choice>
    <mc:Fallback xmlns="">
      <p:transition>
        <p:sndAc>
          <p:stSnd>
            <p:snd r:embed="rId3" name="suction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4F480-B24A-4AC3-8632-F2E08A2744BA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80CDC-DAC2-4E2F-966F-38F52CC139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" name="suction.wav"/>
          </p:stSnd>
        </p:sndAc>
      </p:transition>
    </mc:Choice>
    <mc:Fallback xmlns="">
      <p:transition>
        <p:sndAc>
          <p:stSnd>
            <p:snd r:embed="rId3" name="suction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4F480-B24A-4AC3-8632-F2E08A2744BA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80CDC-DAC2-4E2F-966F-38F52CC139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" name="suction.wav"/>
          </p:stSnd>
        </p:sndAc>
      </p:transition>
    </mc:Choice>
    <mc:Fallback xmlns="">
      <p:transition>
        <p:sndAc>
          <p:stSnd>
            <p:snd r:embed="rId3" name="suction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B49F5-E295-4CA3-AAB8-6147C82D97E7}" type="datetimeFigureOut">
              <a:rPr lang="zh-CN" altLang="en-US" smtClean="0"/>
              <a:t>2021/1/14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720F-DE09-42D1-B462-60045231D8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B49F5-E295-4CA3-AAB8-6147C82D97E7}" type="datetimeFigureOut">
              <a:rPr lang="zh-CN" altLang="en-US" smtClean="0"/>
              <a:t>2021/1/14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720F-DE09-42D1-B462-60045231D8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B49F5-E295-4CA3-AAB8-6147C82D97E7}" type="datetimeFigureOut">
              <a:rPr lang="zh-CN" altLang="en-US" smtClean="0"/>
              <a:t>2021/1/14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720F-DE09-42D1-B462-60045231D8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B49F5-E295-4CA3-AAB8-6147C82D97E7}" type="datetimeFigureOut">
              <a:rPr lang="zh-CN" altLang="en-US" smtClean="0"/>
              <a:t>2021/1/14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720F-DE09-42D1-B462-60045231D8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B49F5-E295-4CA3-AAB8-6147C82D97E7}" type="datetimeFigureOut">
              <a:rPr lang="zh-CN" altLang="en-US" smtClean="0"/>
              <a:t>2021/1/14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720F-DE09-42D1-B462-60045231D8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B49F5-E295-4CA3-AAB8-6147C82D97E7}" type="datetimeFigureOut">
              <a:rPr lang="zh-CN" altLang="en-US" smtClean="0"/>
              <a:t>2021/1/14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720F-DE09-42D1-B462-60045231D8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B49F5-E295-4CA3-AAB8-6147C82D97E7}" type="datetimeFigureOut">
              <a:rPr lang="zh-CN" altLang="en-US" smtClean="0"/>
              <a:t>2021/1/14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720F-DE09-42D1-B462-60045231D8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B49F5-E295-4CA3-AAB8-6147C82D97E7}" type="datetimeFigureOut">
              <a:rPr lang="zh-CN" altLang="en-US" smtClean="0"/>
              <a:t>2021/1/14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720F-DE09-42D1-B462-60045231D8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4F480-B24A-4AC3-8632-F2E08A2744BA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80CDC-DAC2-4E2F-966F-38F52CC139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" name="suction.wav"/>
          </p:stSnd>
        </p:sndAc>
      </p:transition>
    </mc:Choice>
    <mc:Fallback xmlns="">
      <p:transition>
        <p:sndAc>
          <p:stSnd>
            <p:snd r:embed="rId3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B49F5-E295-4CA3-AAB8-6147C82D97E7}" type="datetimeFigureOut">
              <a:rPr lang="zh-CN" altLang="en-US" smtClean="0"/>
              <a:t>2021/1/14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720F-DE09-42D1-B462-60045231D8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B49F5-E295-4CA3-AAB8-6147C82D97E7}" type="datetimeFigureOut">
              <a:rPr lang="zh-CN" altLang="en-US" smtClean="0"/>
              <a:t>2021/1/14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720F-DE09-42D1-B462-60045231D8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6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B49F5-E295-4CA3-AAB8-6147C82D97E7}" type="datetimeFigureOut">
              <a:rPr lang="zh-CN" altLang="en-US" smtClean="0"/>
              <a:t>2021/1/14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6720F-DE09-42D1-B462-60045231D8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8A349-8F65-4AEA-A5DC-5A48E38DB928}" type="datetimeFigureOut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14/1/2021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08E9C6-B596-4DAC-8A90-134F6F60E0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89497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D3F5-B54C-4279-B37F-7D0F00BF1BA6}" type="datetimeFigureOut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14/1/2021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F10E878-65A4-448E-86C4-0D37C9D600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8948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FB268-BE1B-4833-BD97-EFC225DE3195}" type="datetimeFigureOut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14/1/2021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6CF93F-F070-4758-96E1-E4957DEA7B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5657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BAE60-574C-4AEC-8197-F7E604F82FDA}" type="datetimeFigureOut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14/1/2021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E295461C-03C6-47E4-867F-458D0F72BD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00998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F1B61-9780-4FC0-81A0-C4FCE1B17AD3}" type="datetimeFigureOut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14/1/2021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32F7C2-D2CE-4379-81C1-F91FF47DE9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5561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E4075-0E0E-482B-947A-5BE20E3C476A}" type="datetimeFigureOut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14/1/2021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2A95E6-20C1-4F8F-A4BA-50533B7179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0606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B77CF-38A8-46C5-810F-901A570F5A88}" type="datetimeFigureOut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14/1/2021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55F30-95C4-485A-ACE2-47341E1554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0630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4F480-B24A-4AC3-8632-F2E08A2744BA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80CDC-DAC2-4E2F-966F-38F52CC139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" name="suction.wav"/>
          </p:stSnd>
        </p:sndAc>
      </p:transition>
    </mc:Choice>
    <mc:Fallback xmlns="">
      <p:transition>
        <p:sndAc>
          <p:stSnd>
            <p:snd r:embed="rId3" name="suction.wav"/>
          </p:stSnd>
        </p:sndAc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6FA73-4584-428A-9023-9FE86219ED6E}" type="datetimeFigureOut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14/1/2021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CB3AA-5F02-4783-BDE0-4100473044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84800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D2906-1BBB-4FEE-A4B2-EDDFD7E41B92}" type="datetimeFigureOut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14/1/2021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55DB1-6934-44EB-9995-95CA8A87D5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3696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1688-6D65-4881-ABD4-F6657781A2B3}" type="datetimeFigureOut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14/1/2021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EE251-E898-47BF-853E-34FFB38D9C4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98121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DF918-AC3A-4499-9CB5-DC5A4C2B9A93}" type="datetimeFigureOut">
              <a:rPr lang="en-US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14/1/2021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C6E785-3445-4834-BF15-9429A473F4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04884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673D3-5970-4BE2-9922-FBC8BF0F185A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9C1339-6F6D-4DD3-8ADD-BFFD34766412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5334895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638D5-6EA8-4E9D-B0FD-84977488B72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688923-D9A8-4C68-940A-87159F4B1799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351152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48AB4-2714-4B0F-89C0-18131E98958A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EFC70-43FC-4C56-9FA0-5948AB62C20C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4831079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BBF76-BC4F-4C3C-B885-D9A6C83CEBDC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951B3-C874-4F84-B675-075091E41AAB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6639317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D564E-7F65-4C10-B1B5-294857D7BC0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697033-D196-4418-AF11-1269BFD39F45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9034971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FEC91-0C19-401A-816A-E9D471C9C54C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BA67D-6A63-4C3E-802B-1518467A372C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909497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4F480-B24A-4AC3-8632-F2E08A2744BA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80CDC-DAC2-4E2F-966F-38F52CC139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" name="suction.wav"/>
          </p:stSnd>
        </p:sndAc>
      </p:transition>
    </mc:Choice>
    <mc:Fallback xmlns="">
      <p:transition>
        <p:sndAc>
          <p:stSnd>
            <p:snd r:embed="rId3" name="suction.wav"/>
          </p:stSnd>
        </p:sndAc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E1FB0-77CF-43BF-ACBC-787FFF00DA9D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639DD-F7BE-409B-8C34-7A0AFDF39E38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380003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AAD71-1813-40D1-A1C2-2ACC60B95DEE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27BC8-817A-4277-A3FF-C53DDCF848F3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6102959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157CA-80FA-4A4A-835F-CDFD888A3FC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EBA15-F0D3-4ECC-ABDC-B6AD35C721E0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1590958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3ABC2-31E0-4F3C-8AA6-CB75AA03BF56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69004-CB8E-4798-A2EA-E3996CDB2578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5646751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43BEF-65C3-4D51-9C74-BFDDCC2BA468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A168EA-852D-4C2B-8208-6AECAB63881D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998682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4F480-B24A-4AC3-8632-F2E08A2744BA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80CDC-DAC2-4E2F-966F-38F52CC139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" name="suction.wav"/>
          </p:stSnd>
        </p:sndAc>
      </p:transition>
    </mc:Choice>
    <mc:Fallback xmlns="">
      <p:transition>
        <p:sndAc>
          <p:stSnd>
            <p:snd r:embed="rId3" name="suction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4F480-B24A-4AC3-8632-F2E08A2744BA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80CDC-DAC2-4E2F-966F-38F52CC139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" name="suction.wav"/>
          </p:stSnd>
        </p:sndAc>
      </p:transition>
    </mc:Choice>
    <mc:Fallback xmlns="">
      <p:transition>
        <p:sndAc>
          <p:stSnd>
            <p:snd r:embed="rId3" name="suction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4F480-B24A-4AC3-8632-F2E08A2744BA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80CDC-DAC2-4E2F-966F-38F52CC139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" name="suction.wav"/>
          </p:stSnd>
        </p:sndAc>
      </p:transition>
    </mc:Choice>
    <mc:Fallback xmlns="">
      <p:transition>
        <p:sndAc>
          <p:stSnd>
            <p:snd r:embed="rId3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4F480-B24A-4AC3-8632-F2E08A2744BA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80CDC-DAC2-4E2F-966F-38F52CC139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" name="suction.wav"/>
          </p:stSnd>
        </p:sndAc>
      </p:transition>
    </mc:Choice>
    <mc:Fallback xmlns="">
      <p:transition>
        <p:sndAc>
          <p:stSnd>
            <p:snd r:embed="rId3" name="suction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4F480-B24A-4AC3-8632-F2E08A2744BA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80CDC-DAC2-4E2F-966F-38F52CC139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" name="suction.wav"/>
          </p:stSnd>
        </p:sndAc>
      </p:transition>
    </mc:Choice>
    <mc:Fallback xmlns="">
      <p:transition>
        <p:sndAc>
          <p:stSnd>
            <p:snd r:embed="rId3" name="suction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4F480-B24A-4AC3-8632-F2E08A2744BA}" type="datetimeFigureOut">
              <a:rPr lang="en-US" smtClean="0"/>
              <a:t>14/1/2021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80CDC-DAC2-4E2F-966F-38F52CC1392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>
        <p:sndAc>
          <p:stSnd>
            <p:snd r:embed="rId13" name="suction.wav"/>
          </p:stSnd>
        </p:sndAc>
      </p:transition>
    </mc:Choice>
    <mc:Fallback xmlns="">
      <p:transition>
        <p:sndAc>
          <p:stSnd>
            <p:snd r:embed="rId14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B49F5-E295-4CA3-AAB8-6147C82D97E7}" type="datetimeFigureOut">
              <a:rPr lang="zh-CN" altLang="en-US" smtClean="0"/>
              <a:t>2021/1/14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6720F-DE09-42D1-B462-60045231D8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C78DB94-BA4F-420E-8D7F-5AFBCA5EB184}" type="datetimeFigureOut">
              <a:rPr lang="en-US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14/1/2021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lumMod val="50000"/>
                  <a:lumOff val="50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6B6093DC-8E9B-4952-82A5-730BD5378F9B}" type="slidenum">
              <a:rPr lang="en-US" altLang="en-US" smtClean="0">
                <a:latin typeface="Calibri" panose="020F0502020204030204" pitchFamily="34" charset="0"/>
                <a:cs typeface="Arial" panose="020B06040202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050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anose="02040502050405020303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anose="02040502050405020303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vi-V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vi-V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22DE9565-0FE3-45D0-A806-8BB11D7DF108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14/01/2021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68FC3F25-A2B9-4114-997C-10243108143E}" type="slidenum">
              <a:rPr lang="vi-VN" altLang="en-US" smtClean="0">
                <a:cs typeface="Arial" panose="020B0604020202020204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32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.mp3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audio" Target="NULL" TargetMode="External"/><Relationship Id="rId1" Type="http://schemas.openxmlformats.org/officeDocument/2006/relationships/tags" Target="../tags/tag2.xml"/><Relationship Id="rId6" Type="http://schemas.openxmlformats.org/officeDocument/2006/relationships/audio" Target="../media/audio1.wav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microsoft.com/office/2007/relationships/media" Target="../media/media5.mp3"/><Relationship Id="rId7" Type="http://schemas.openxmlformats.org/officeDocument/2006/relationships/image" Target="../media/image1.png"/><Relationship Id="rId2" Type="http://schemas.openxmlformats.org/officeDocument/2006/relationships/audio" Target="NULL" TargetMode="External"/><Relationship Id="rId1" Type="http://schemas.openxmlformats.org/officeDocument/2006/relationships/tags" Target="../tags/tag12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9.png"/><Relationship Id="rId5" Type="http://schemas.openxmlformats.org/officeDocument/2006/relationships/image" Target="../media/image17.pn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18.jpeg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1.png"/><Relationship Id="rId5" Type="http://schemas.openxmlformats.org/officeDocument/2006/relationships/image" Target="../media/image14.png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5" Type="http://schemas.openxmlformats.org/officeDocument/2006/relationships/image" Target="../media/image21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5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11.png"/><Relationship Id="rId2" Type="http://schemas.microsoft.com/office/2007/relationships/media" Target="../media/media4.mp4"/><Relationship Id="rId1" Type="http://schemas.openxmlformats.org/officeDocument/2006/relationships/tags" Target="../tags/tag6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audio" Target="../media/audio1.wav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15.wmf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29" y="0"/>
            <a:ext cx="9156078" cy="12328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609" y="5065688"/>
            <a:ext cx="160377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218" y="4064241"/>
            <a:ext cx="1259133" cy="21040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552"/>
          <a:stretch>
            <a:fillRect/>
          </a:stretch>
        </p:blipFill>
        <p:spPr bwMode="auto">
          <a:xfrm>
            <a:off x="-34529" y="4306491"/>
            <a:ext cx="9178529" cy="255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635" y="4486120"/>
            <a:ext cx="531019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-135524" y="172350"/>
            <a:ext cx="91598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PHÒNG GD&amp;ĐT </a:t>
            </a:r>
            <a:r>
              <a:rPr lang="en-US" sz="3200" kern="0" dirty="0">
                <a:solidFill>
                  <a:prstClr val="black"/>
                </a:solidFill>
              </a:rPr>
              <a:t>Đ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ÔNG 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TRIỀU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Cuộc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cấp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thị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xã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về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thiết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kế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bài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giảng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endParaRPr kumimoji="0" lang="vi-VN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E- Learning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Năm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học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2020-2021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232722" y="1711509"/>
            <a:ext cx="9182100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TỪ NGỮ VỀ TÌNH CẢM ,DẤU PHẨY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1188339" y="2463649"/>
            <a:ext cx="844943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Môn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: </a:t>
            </a:r>
            <a:r>
              <a:rPr lang="en-US" sz="2400" kern="0" noProof="0" dirty="0" err="1" smtClean="0">
                <a:solidFill>
                  <a:prstClr val="black"/>
                </a:solidFill>
              </a:rPr>
              <a:t>Luyện</a:t>
            </a:r>
            <a:r>
              <a:rPr lang="en-US" sz="2400" kern="0" noProof="0" dirty="0" smtClean="0">
                <a:solidFill>
                  <a:prstClr val="black"/>
                </a:solidFill>
              </a:rPr>
              <a:t> </a:t>
            </a:r>
            <a:r>
              <a:rPr lang="en-US" sz="2400" kern="0" noProof="0" dirty="0" err="1" smtClean="0">
                <a:solidFill>
                  <a:prstClr val="black"/>
                </a:solidFill>
              </a:rPr>
              <a:t>từ</a:t>
            </a:r>
            <a:r>
              <a:rPr lang="en-US" sz="2400" kern="0" noProof="0" dirty="0" smtClean="0">
                <a:solidFill>
                  <a:prstClr val="black"/>
                </a:solidFill>
              </a:rPr>
              <a:t> </a:t>
            </a:r>
            <a:r>
              <a:rPr lang="en-US" sz="2400" kern="0" noProof="0" dirty="0" err="1" smtClean="0">
                <a:solidFill>
                  <a:prstClr val="black"/>
                </a:solidFill>
              </a:rPr>
              <a:t>và</a:t>
            </a:r>
            <a:r>
              <a:rPr lang="en-US" sz="2400" kern="0" noProof="0" dirty="0" smtClean="0">
                <a:solidFill>
                  <a:prstClr val="black"/>
                </a:solidFill>
              </a:rPr>
              <a:t> </a:t>
            </a:r>
            <a:r>
              <a:rPr lang="en-US" sz="2400" kern="0" noProof="0" dirty="0" err="1" smtClean="0">
                <a:solidFill>
                  <a:prstClr val="black"/>
                </a:solidFill>
              </a:rPr>
              <a:t>câu</a:t>
            </a:r>
            <a:r>
              <a:rPr lang="en-US" sz="2400" kern="0" noProof="0" dirty="0" smtClean="0">
                <a:solidFill>
                  <a:prstClr val="black"/>
                </a:solidFill>
              </a:rPr>
              <a:t> </a:t>
            </a:r>
            <a:r>
              <a:rPr lang="en-US" sz="2400" kern="0" noProof="0" dirty="0" err="1" smtClean="0">
                <a:solidFill>
                  <a:prstClr val="black"/>
                </a:solidFill>
              </a:rPr>
              <a:t>lớp</a:t>
            </a:r>
            <a:r>
              <a:rPr lang="en-US" sz="2400" kern="0" noProof="0" dirty="0" smtClean="0">
                <a:solidFill>
                  <a:prstClr val="black"/>
                </a:solidFill>
              </a:rPr>
              <a:t> 2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Giáo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viên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: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Lâm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Thị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Vân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– </a:t>
            </a:r>
            <a:r>
              <a:rPr kumimoji="0" lang="en-US" sz="2400" b="0" i="0" u="none" strike="noStrike" kern="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Nguyễn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Thị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Hằng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Email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: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th.bd.ltvan@dongtrieu.edu.vn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Điện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thoại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: 0964998738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Đơn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vị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công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tác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: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Trường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Tiểu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học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Bình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en-US" sz="2400" b="0" i="0" u="none" strike="noStrike" kern="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cs typeface="Arial" charset="0"/>
              </a:rPr>
              <a:t>Dương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2339" y="5498973"/>
            <a:ext cx="492601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12/ 2020</a:t>
            </a:r>
            <a:endParaRPr lang="en-US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hoa tau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161593.92187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49935" y="4592688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sndAc>
      <p:stSnd>
        <p:snd r:embed="rId6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192192" y="1221228"/>
            <a:ext cx="8759615" cy="5534804"/>
          </a:xfrm>
          <a:prstGeom prst="roundRect">
            <a:avLst>
              <a:gd name="adj" fmla="val 4166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2270692" y="1966064"/>
            <a:ext cx="1890000" cy="189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2270692" y="1966064"/>
            <a:ext cx="1890000" cy="189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143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2480692" y="2176064"/>
            <a:ext cx="1470000" cy="147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152081" y="2323064"/>
            <a:ext cx="5241110" cy="1166042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solidFill>
            <a:schemeClr val="accent2"/>
          </a:soli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2627692" y="2323064"/>
            <a:ext cx="1176000" cy="1176000"/>
          </a:xfrm>
          <a:prstGeom prst="ellipse">
            <a:avLst/>
          </a:prstGeom>
          <a:solidFill>
            <a:schemeClr val="accent1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62154" y="2540993"/>
            <a:ext cx="78418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500" dirty="0">
                <a:solidFill>
                  <a:schemeClr val="bg1"/>
                </a:solidFill>
                <a:latin typeface="Impact" panose="020B0806030902050204" pitchFamily="34" charset="0"/>
                <a:ea typeface="SimSun" panose="02010600030101010101" pitchFamily="2" charset="-122"/>
              </a:rPr>
              <a:t>02</a:t>
            </a:r>
            <a:endParaRPr lang="zh-CN" altLang="en-US" sz="4500" dirty="0">
              <a:solidFill>
                <a:schemeClr val="bg1"/>
              </a:solidFill>
              <a:latin typeface="Impact" panose="020B0806030902050204" pitchFamily="34" charset="0"/>
              <a:ea typeface="SimSun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50693" y="2663712"/>
            <a:ext cx="370819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00" dirty="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THỰC HÀNH ĐIỀN TỪ</a:t>
            </a:r>
            <a:endParaRPr lang="zh-CN" altLang="en-US" sz="2700" dirty="0">
              <a:solidFill>
                <a:schemeClr val="bg1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3036" y="3953606"/>
            <a:ext cx="1971848" cy="2639789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106" y="1174916"/>
            <a:ext cx="1995518" cy="2632976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78" y="-11594"/>
            <a:ext cx="9156078" cy="123282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4" name="Rectangle 18"/>
          <p:cNvSpPr>
            <a:spLocks noChangeArrowheads="1"/>
          </p:cNvSpPr>
          <p:nvPr/>
        </p:nvSpPr>
        <p:spPr bwMode="auto">
          <a:xfrm>
            <a:off x="-12408" y="333706"/>
            <a:ext cx="924285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2.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altLang="en-US" sz="36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3600" i="1" dirty="0">
              <a:solidFill>
                <a:srgbClr val="20386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4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42854" cy="123282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802" y="2415120"/>
            <a:ext cx="1071450" cy="1343147"/>
          </a:xfrm>
          <a:prstGeom prst="rect">
            <a:avLst/>
          </a:prstGeom>
        </p:spPr>
      </p:pic>
      <p:pic>
        <p:nvPicPr>
          <p:cNvPr id="8" name="V.A – Em Yêu A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5046" end="96433.8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22250" y="623222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sndAc>
      <p:stSnd>
        <p:snd r:embed="rId6" name="suction.wav"/>
      </p:stSnd>
    </p:sndAc>
  </p:transition>
  <p:timing>
    <p:tnLst>
      <p:par>
        <p:cTn id="1" dur="indefinite" restart="never" nodeType="tmRoot">
          <p:childTnLst>
            <p:audio>
              <p:cMediaNode vol="80000" numSld="999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495883"/>
      </p:ext>
    </p:ext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/>
        </p:nvSpPr>
        <p:spPr>
          <a:xfrm>
            <a:off x="2270692" y="1966064"/>
            <a:ext cx="1890000" cy="189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2480692" y="2176064"/>
            <a:ext cx="1470000" cy="147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-87106" y="1174916"/>
            <a:ext cx="9038913" cy="5581116"/>
            <a:chOff x="-87106" y="1174916"/>
            <a:chExt cx="9038913" cy="5581116"/>
          </a:xfrm>
        </p:grpSpPr>
        <p:sp>
          <p:nvSpPr>
            <p:cNvPr id="58" name="圆角矩形 57"/>
            <p:cNvSpPr/>
            <p:nvPr/>
          </p:nvSpPr>
          <p:spPr>
            <a:xfrm>
              <a:off x="192192" y="1221228"/>
              <a:ext cx="8759615" cy="5534804"/>
            </a:xfrm>
            <a:prstGeom prst="roundRect">
              <a:avLst>
                <a:gd name="adj" fmla="val 4166"/>
              </a:avLst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2270692" y="1966064"/>
              <a:ext cx="1890000" cy="189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152081" y="2323064"/>
              <a:ext cx="5241110" cy="1166042"/>
            </a:xfrm>
            <a:custGeom>
              <a:avLst/>
              <a:gdLst>
                <a:gd name="connsiteX0" fmla="*/ 0 w 2527652"/>
                <a:gd name="connsiteY0" fmla="*/ 0 h 1008000"/>
                <a:gd name="connsiteX1" fmla="*/ 2023652 w 2527652"/>
                <a:gd name="connsiteY1" fmla="*/ 0 h 1008000"/>
                <a:gd name="connsiteX2" fmla="*/ 2527652 w 2527652"/>
                <a:gd name="connsiteY2" fmla="*/ 504000 h 1008000"/>
                <a:gd name="connsiteX3" fmla="*/ 2023652 w 2527652"/>
                <a:gd name="connsiteY3" fmla="*/ 1008000 h 1008000"/>
                <a:gd name="connsiteX4" fmla="*/ 0 w 2527652"/>
                <a:gd name="connsiteY4" fmla="*/ 1008000 h 10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52" h="1008000">
                  <a:moveTo>
                    <a:pt x="0" y="0"/>
                  </a:moveTo>
                  <a:lnTo>
                    <a:pt x="2023652" y="0"/>
                  </a:lnTo>
                  <a:cubicBezTo>
                    <a:pt x="2302004" y="0"/>
                    <a:pt x="2527652" y="225648"/>
                    <a:pt x="2527652" y="504000"/>
                  </a:cubicBezTo>
                  <a:cubicBezTo>
                    <a:pt x="2527652" y="782352"/>
                    <a:pt x="2302004" y="1008000"/>
                    <a:pt x="2023652" y="1008000"/>
                  </a:cubicBezTo>
                  <a:lnTo>
                    <a:pt x="0" y="1008000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2627692" y="2323064"/>
              <a:ext cx="1176000" cy="1176000"/>
            </a:xfrm>
            <a:prstGeom prst="ellipse">
              <a:avLst/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62154" y="2540993"/>
              <a:ext cx="800219" cy="78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500" dirty="0">
                  <a:solidFill>
                    <a:schemeClr val="bg1"/>
                  </a:solidFill>
                  <a:latin typeface="Impact" panose="020B0806030902050204" pitchFamily="34" charset="0"/>
                  <a:ea typeface="SimSun" panose="02010600030101010101" pitchFamily="2" charset="-122"/>
                </a:rPr>
                <a:t>03</a:t>
              </a:r>
              <a:endParaRPr lang="zh-CN" altLang="en-US" sz="4500" dirty="0">
                <a:solidFill>
                  <a:schemeClr val="bg1"/>
                </a:solidFill>
                <a:latin typeface="Impact" panose="020B080603090205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950693" y="2663712"/>
              <a:ext cx="3076740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NÓI THEO TRANH</a:t>
              </a:r>
              <a:endParaRPr lang="zh-CN" altLang="en-US" sz="2700" dirty="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7106" y="1174916"/>
              <a:ext cx="1995518" cy="2632976"/>
            </a:xfrm>
            <a:prstGeom prst="rect">
              <a:avLst/>
            </a:prstGeom>
          </p:spPr>
        </p:pic>
      </p:grpSp>
      <p:pic>
        <p:nvPicPr>
          <p:cNvPr id="68" name="图片 6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3036" y="3953606"/>
            <a:ext cx="1971848" cy="2639789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78" y="-11594"/>
            <a:ext cx="9156078" cy="123282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3"/>
          <p:cNvPicPr>
            <a:picLocks noGrp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400"/>
            <a:ext cx="9423400" cy="5676900"/>
          </a:xfrm>
          <a:prstGeom prst="rect">
            <a:avLst/>
          </a:prstGeom>
        </p:spPr>
      </p:pic>
      <p:sp>
        <p:nvSpPr>
          <p:cNvPr id="38915" name="Text Box 6"/>
          <p:cNvSpPr txBox="1"/>
          <p:nvPr/>
        </p:nvSpPr>
        <p:spPr>
          <a:xfrm>
            <a:off x="241300" y="0"/>
            <a:ext cx="8636000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x-none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altLang="x-none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x-none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altLang="x-none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x-none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x-none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x-none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x-none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x-none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x-none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x-none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x-none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x-none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x-none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x-none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altLang="x-none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x-none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x-none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  <a:endParaRPr lang="vi-VN" altLang="x-none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8166100" y="1284288"/>
            <a:ext cx="1212850" cy="1776413"/>
            <a:chOff x="5144" y="809"/>
            <a:chExt cx="764" cy="1119"/>
          </a:xfrm>
        </p:grpSpPr>
        <p:sp>
          <p:nvSpPr>
            <p:cNvPr id="38924" name="Line 9"/>
            <p:cNvSpPr/>
            <p:nvPr/>
          </p:nvSpPr>
          <p:spPr>
            <a:xfrm flipH="1">
              <a:off x="5144" y="1120"/>
              <a:ext cx="312" cy="808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38925" name="Text Box 10"/>
            <p:cNvSpPr txBox="1"/>
            <p:nvPr/>
          </p:nvSpPr>
          <p:spPr>
            <a:xfrm>
              <a:off x="5252" y="809"/>
              <a:ext cx="65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sz="3200" b="1" dirty="0">
                  <a:solidFill>
                    <a:srgbClr val="FF3300"/>
                  </a:solidFill>
                  <a:latin typeface="VNI-Times" pitchFamily="2" charset="0"/>
                </a:rPr>
                <a:t>MEÏ</a:t>
              </a:r>
            </a:p>
          </p:txBody>
        </p:sp>
      </p:grpSp>
      <p:grpSp>
        <p:nvGrpSpPr>
          <p:cNvPr id="3" name="Group 15"/>
          <p:cNvGrpSpPr/>
          <p:nvPr/>
        </p:nvGrpSpPr>
        <p:grpSpPr>
          <a:xfrm>
            <a:off x="128588" y="2305051"/>
            <a:ext cx="1441450" cy="1884361"/>
            <a:chOff x="81" y="1452"/>
            <a:chExt cx="908" cy="1187"/>
          </a:xfrm>
        </p:grpSpPr>
        <p:sp>
          <p:nvSpPr>
            <p:cNvPr id="38922" name="Line 13"/>
            <p:cNvSpPr/>
            <p:nvPr/>
          </p:nvSpPr>
          <p:spPr>
            <a:xfrm rot="-2700000" flipH="1">
              <a:off x="621" y="1660"/>
              <a:ext cx="26" cy="979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38923" name="Text Box 14"/>
            <p:cNvSpPr txBox="1"/>
            <p:nvPr/>
          </p:nvSpPr>
          <p:spPr>
            <a:xfrm>
              <a:off x="81" y="1452"/>
              <a:ext cx="90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sz="3200" b="1" dirty="0">
                  <a:solidFill>
                    <a:srgbClr val="FF3300"/>
                  </a:solidFill>
                  <a:latin typeface="VNI-Times" pitchFamily="2" charset="0"/>
                </a:rPr>
                <a:t>CON</a:t>
              </a: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3988338" y="2884489"/>
            <a:ext cx="1758950" cy="1036638"/>
            <a:chOff x="2472" y="1699"/>
            <a:chExt cx="1108" cy="653"/>
          </a:xfrm>
        </p:grpSpPr>
        <p:sp>
          <p:nvSpPr>
            <p:cNvPr id="38920" name="Line 18"/>
            <p:cNvSpPr/>
            <p:nvPr/>
          </p:nvSpPr>
          <p:spPr>
            <a:xfrm rot="18900000" flipH="1">
              <a:off x="3286" y="1972"/>
              <a:ext cx="118" cy="38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38921" name="Text Box 19"/>
            <p:cNvSpPr txBox="1"/>
            <p:nvPr/>
          </p:nvSpPr>
          <p:spPr>
            <a:xfrm>
              <a:off x="2472" y="1699"/>
              <a:ext cx="110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sz="3200" b="1" dirty="0">
                  <a:solidFill>
                    <a:srgbClr val="FF3300"/>
                  </a:solidFill>
                  <a:latin typeface="VNI-Times" pitchFamily="2" charset="0"/>
                </a:rPr>
                <a:t>EM BEÙ</a:t>
              </a:r>
            </a:p>
          </p:txBody>
        </p:sp>
      </p:grpSp>
      <p:sp>
        <p:nvSpPr>
          <p:cNvPr id="38919" name="Oval 21"/>
          <p:cNvSpPr/>
          <p:nvPr/>
        </p:nvSpPr>
        <p:spPr>
          <a:xfrm>
            <a:off x="317500" y="0"/>
            <a:ext cx="698500" cy="723900"/>
          </a:xfrm>
          <a:prstGeom prst="ellipse">
            <a:avLst/>
          </a:prstGeom>
          <a:solidFill>
            <a:srgbClr val="00FF00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sz="4800" b="1" dirty="0">
                <a:solidFill>
                  <a:srgbClr val="FF0000"/>
                </a:solidFill>
                <a:latin typeface="VNI-Times" pitchFamily="2" charset="0"/>
              </a:rPr>
              <a:t>3</a:t>
            </a:r>
          </a:p>
        </p:txBody>
      </p:sp>
    </p:spTree>
    <p:custDataLst>
      <p:tags r:id="rId1"/>
    </p:custData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9699459"/>
      </p:ext>
    </p:ext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/>
        </p:nvSpPr>
        <p:spPr>
          <a:xfrm>
            <a:off x="2270692" y="1966064"/>
            <a:ext cx="1890000" cy="189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2480692" y="2176064"/>
            <a:ext cx="1470000" cy="147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-87106" y="1174916"/>
            <a:ext cx="9038913" cy="5581116"/>
            <a:chOff x="-87106" y="1174916"/>
            <a:chExt cx="9038913" cy="5581116"/>
          </a:xfrm>
        </p:grpSpPr>
        <p:sp>
          <p:nvSpPr>
            <p:cNvPr id="58" name="圆角矩形 57"/>
            <p:cNvSpPr/>
            <p:nvPr/>
          </p:nvSpPr>
          <p:spPr>
            <a:xfrm>
              <a:off x="192192" y="1221228"/>
              <a:ext cx="8759615" cy="5534804"/>
            </a:xfrm>
            <a:prstGeom prst="roundRect">
              <a:avLst>
                <a:gd name="adj" fmla="val 4166"/>
              </a:avLst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2270692" y="1966064"/>
              <a:ext cx="1890000" cy="189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152081" y="2323064"/>
              <a:ext cx="5241110" cy="1166042"/>
            </a:xfrm>
            <a:custGeom>
              <a:avLst/>
              <a:gdLst>
                <a:gd name="connsiteX0" fmla="*/ 0 w 2527652"/>
                <a:gd name="connsiteY0" fmla="*/ 0 h 1008000"/>
                <a:gd name="connsiteX1" fmla="*/ 2023652 w 2527652"/>
                <a:gd name="connsiteY1" fmla="*/ 0 h 1008000"/>
                <a:gd name="connsiteX2" fmla="*/ 2527652 w 2527652"/>
                <a:gd name="connsiteY2" fmla="*/ 504000 h 1008000"/>
                <a:gd name="connsiteX3" fmla="*/ 2023652 w 2527652"/>
                <a:gd name="connsiteY3" fmla="*/ 1008000 h 1008000"/>
                <a:gd name="connsiteX4" fmla="*/ 0 w 2527652"/>
                <a:gd name="connsiteY4" fmla="*/ 1008000 h 10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52" h="1008000">
                  <a:moveTo>
                    <a:pt x="0" y="0"/>
                  </a:moveTo>
                  <a:lnTo>
                    <a:pt x="2023652" y="0"/>
                  </a:lnTo>
                  <a:cubicBezTo>
                    <a:pt x="2302004" y="0"/>
                    <a:pt x="2527652" y="225648"/>
                    <a:pt x="2527652" y="504000"/>
                  </a:cubicBezTo>
                  <a:cubicBezTo>
                    <a:pt x="2527652" y="782352"/>
                    <a:pt x="2302004" y="1008000"/>
                    <a:pt x="2023652" y="1008000"/>
                  </a:cubicBezTo>
                  <a:lnTo>
                    <a:pt x="0" y="1008000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2627692" y="2323064"/>
              <a:ext cx="1176000" cy="1176000"/>
            </a:xfrm>
            <a:prstGeom prst="ellipse">
              <a:avLst/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62154" y="2540993"/>
              <a:ext cx="800219" cy="78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500" dirty="0">
                  <a:solidFill>
                    <a:prstClr val="white"/>
                  </a:solidFill>
                  <a:latin typeface="Impact" panose="020B0806030902050204" pitchFamily="34" charset="0"/>
                  <a:ea typeface="SimSun" panose="02010600030101010101" pitchFamily="2" charset="-122"/>
                </a:rPr>
                <a:t>03</a:t>
              </a:r>
              <a:endParaRPr lang="zh-CN" altLang="en-US" sz="4500" dirty="0">
                <a:solidFill>
                  <a:prstClr val="white"/>
                </a:solidFill>
                <a:latin typeface="Impact" panose="020B080603090205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950693" y="2663712"/>
              <a:ext cx="1762149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BÀI TẬP 4</a:t>
              </a:r>
              <a:endParaRPr lang="zh-CN" altLang="en-US" sz="2700" dirty="0">
                <a:solidFill>
                  <a:prstClr val="white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7106" y="1174916"/>
              <a:ext cx="1995518" cy="2632976"/>
            </a:xfrm>
            <a:prstGeom prst="rect">
              <a:avLst/>
            </a:prstGeom>
          </p:spPr>
        </p:pic>
      </p:grpSp>
      <p:pic>
        <p:nvPicPr>
          <p:cNvPr id="68" name="图片 6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3036" y="3953606"/>
            <a:ext cx="1971848" cy="2639789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78" y="-11594"/>
            <a:ext cx="9156078" cy="12328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8344144"/>
      </p:ext>
    </p:ext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4660426"/>
      </p:ext>
    </p:ext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-144842" y="365128"/>
            <a:ext cx="9421606" cy="6858000"/>
            <a:chOff x="-87106" y="1174916"/>
            <a:chExt cx="9038913" cy="5581116"/>
          </a:xfrm>
        </p:grpSpPr>
        <p:sp>
          <p:nvSpPr>
            <p:cNvPr id="5" name="圆角矩形 57"/>
            <p:cNvSpPr/>
            <p:nvPr/>
          </p:nvSpPr>
          <p:spPr>
            <a:xfrm>
              <a:off x="192192" y="1221228"/>
              <a:ext cx="8759615" cy="5534804"/>
            </a:xfrm>
            <a:prstGeom prst="roundRect">
              <a:avLst>
                <a:gd name="adj" fmla="val 4166"/>
              </a:avLst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文本框 12"/>
            <p:cNvSpPr txBox="1"/>
            <p:nvPr/>
          </p:nvSpPr>
          <p:spPr>
            <a:xfrm>
              <a:off x="3426304" y="1949424"/>
              <a:ext cx="4099199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CÁCH DÙNG DẤU PHẨY</a:t>
              </a:r>
              <a:endParaRPr lang="zh-CN" altLang="en-US" sz="2700" dirty="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图片 6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7106" y="1174916"/>
              <a:ext cx="1995518" cy="2632976"/>
            </a:xfrm>
            <a:prstGeom prst="rect">
              <a:avLst/>
            </a:prstGeom>
          </p:spPr>
        </p:pic>
      </p:grpSp>
      <p:sp>
        <p:nvSpPr>
          <p:cNvPr id="15" name="Text Box 16"/>
          <p:cNvSpPr txBox="1"/>
          <p:nvPr/>
        </p:nvSpPr>
        <p:spPr>
          <a:xfrm>
            <a:off x="247161" y="2857402"/>
            <a:ext cx="8649677" cy="20313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600" b="1" i="1" u="sng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600" b="1" i="1" u="sng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u="sng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endParaRPr sz="36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600" b="1" i="1" dirty="0" err="1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b="1" i="1" dirty="0" err="1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i="1" dirty="0">
                <a:solidFill>
                  <a:srgbClr val="E62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3600" b="1" i="1" dirty="0">
              <a:solidFill>
                <a:srgbClr val="E62C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5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86" y="378529"/>
            <a:ext cx="9156078" cy="1232822"/>
          </a:xfrm>
          <a:prstGeom prst="rect">
            <a:avLst/>
          </a:prstGeom>
        </p:spPr>
      </p:pic>
      <p:pic>
        <p:nvPicPr>
          <p:cNvPr id="14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552"/>
          <a:stretch>
            <a:fillRect/>
          </a:stretch>
        </p:blipFill>
        <p:spPr bwMode="auto">
          <a:xfrm>
            <a:off x="120686" y="4509197"/>
            <a:ext cx="9178529" cy="255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862"/>
            <a:ext cx="9111620" cy="6833715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857227" y="1564960"/>
            <a:ext cx="8254394" cy="1567766"/>
            <a:chOff x="889443" y="2571975"/>
            <a:chExt cx="8511907" cy="1890000"/>
          </a:xfrm>
        </p:grpSpPr>
        <p:grpSp>
          <p:nvGrpSpPr>
            <p:cNvPr id="7" name="Group 6"/>
            <p:cNvGrpSpPr/>
            <p:nvPr/>
          </p:nvGrpSpPr>
          <p:grpSpPr>
            <a:xfrm>
              <a:off x="889443" y="2571975"/>
              <a:ext cx="8511907" cy="1890000"/>
              <a:chOff x="1597592" y="670664"/>
              <a:chExt cx="8511907" cy="1890000"/>
            </a:xfrm>
          </p:grpSpPr>
          <p:sp>
            <p:nvSpPr>
              <p:cNvPr id="8" name="椭圆 7"/>
              <p:cNvSpPr>
                <a:spLocks noChangeAspect="1"/>
              </p:cNvSpPr>
              <p:nvPr/>
            </p:nvSpPr>
            <p:spPr>
              <a:xfrm>
                <a:off x="1597592" y="670664"/>
                <a:ext cx="1890000" cy="189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14300" dist="1143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任意多边形 9"/>
              <p:cNvSpPr/>
              <p:nvPr/>
            </p:nvSpPr>
            <p:spPr>
              <a:xfrm>
                <a:off x="2478981" y="1027666"/>
                <a:ext cx="7630518" cy="1254853"/>
              </a:xfrm>
              <a:custGeom>
                <a:avLst/>
                <a:gdLst>
                  <a:gd name="connsiteX0" fmla="*/ 0 w 2527652"/>
                  <a:gd name="connsiteY0" fmla="*/ 0 h 1008000"/>
                  <a:gd name="connsiteX1" fmla="*/ 2023652 w 2527652"/>
                  <a:gd name="connsiteY1" fmla="*/ 0 h 1008000"/>
                  <a:gd name="connsiteX2" fmla="*/ 2527652 w 2527652"/>
                  <a:gd name="connsiteY2" fmla="*/ 504000 h 1008000"/>
                  <a:gd name="connsiteX3" fmla="*/ 2023652 w 2527652"/>
                  <a:gd name="connsiteY3" fmla="*/ 1008000 h 1008000"/>
                  <a:gd name="connsiteX4" fmla="*/ 0 w 2527652"/>
                  <a:gd name="connsiteY4" fmla="*/ 1008000 h 10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7652" h="1008000">
                    <a:moveTo>
                      <a:pt x="0" y="0"/>
                    </a:moveTo>
                    <a:lnTo>
                      <a:pt x="2023652" y="0"/>
                    </a:lnTo>
                    <a:cubicBezTo>
                      <a:pt x="2302004" y="0"/>
                      <a:pt x="2527652" y="225648"/>
                      <a:pt x="2527652" y="504000"/>
                    </a:cubicBezTo>
                    <a:cubicBezTo>
                      <a:pt x="2527652" y="782352"/>
                      <a:pt x="2302004" y="1008000"/>
                      <a:pt x="2023652" y="1008000"/>
                    </a:cubicBezTo>
                    <a:lnTo>
                      <a:pt x="0" y="1008000"/>
                    </a:lnTo>
                    <a:close/>
                  </a:path>
                </a:pathLst>
              </a:custGeom>
              <a:solidFill>
                <a:schemeClr val="accent2"/>
              </a:solidFill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文本框 11"/>
              <p:cNvSpPr txBox="1"/>
              <p:nvPr/>
            </p:nvSpPr>
            <p:spPr>
              <a:xfrm>
                <a:off x="1706454" y="1119004"/>
                <a:ext cx="560702" cy="6307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701732" y="2996517"/>
              <a:ext cx="6433854" cy="1150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 dùng một số từ tìm được để điền vào 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/>
              <a:r>
                <a: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chỗ trống trong câu.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2634" y="3110089"/>
            <a:ext cx="7138986" cy="1567766"/>
            <a:chOff x="1597592" y="4798975"/>
            <a:chExt cx="7593843" cy="1890000"/>
          </a:xfrm>
        </p:grpSpPr>
        <p:sp>
          <p:nvSpPr>
            <p:cNvPr id="14" name="椭圆 7"/>
            <p:cNvSpPr>
              <a:spLocks noChangeAspect="1"/>
            </p:cNvSpPr>
            <p:nvPr/>
          </p:nvSpPr>
          <p:spPr>
            <a:xfrm>
              <a:off x="1597592" y="4798975"/>
              <a:ext cx="1890000" cy="189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任意多边形 9"/>
            <p:cNvSpPr/>
            <p:nvPr/>
          </p:nvSpPr>
          <p:spPr>
            <a:xfrm>
              <a:off x="2397811" y="5202490"/>
              <a:ext cx="6793624" cy="1188572"/>
            </a:xfrm>
            <a:custGeom>
              <a:avLst/>
              <a:gdLst>
                <a:gd name="connsiteX0" fmla="*/ 0 w 2527652"/>
                <a:gd name="connsiteY0" fmla="*/ 0 h 1008000"/>
                <a:gd name="connsiteX1" fmla="*/ 2023652 w 2527652"/>
                <a:gd name="connsiteY1" fmla="*/ 0 h 1008000"/>
                <a:gd name="connsiteX2" fmla="*/ 2527652 w 2527652"/>
                <a:gd name="connsiteY2" fmla="*/ 504000 h 1008000"/>
                <a:gd name="connsiteX3" fmla="*/ 2023652 w 2527652"/>
                <a:gd name="connsiteY3" fmla="*/ 1008000 h 1008000"/>
                <a:gd name="connsiteX4" fmla="*/ 0 w 2527652"/>
                <a:gd name="connsiteY4" fmla="*/ 1008000 h 10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52" h="1008000">
                  <a:moveTo>
                    <a:pt x="0" y="0"/>
                  </a:moveTo>
                  <a:lnTo>
                    <a:pt x="2023652" y="0"/>
                  </a:lnTo>
                  <a:cubicBezTo>
                    <a:pt x="2302004" y="0"/>
                    <a:pt x="2527652" y="225648"/>
                    <a:pt x="2527652" y="504000"/>
                  </a:cubicBezTo>
                  <a:cubicBezTo>
                    <a:pt x="2527652" y="782352"/>
                    <a:pt x="2302004" y="1008000"/>
                    <a:pt x="2023652" y="1008000"/>
                  </a:cubicBezTo>
                  <a:lnTo>
                    <a:pt x="0" y="1008000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1"/>
            <p:cNvSpPr txBox="1"/>
            <p:nvPr/>
          </p:nvSpPr>
          <p:spPr>
            <a:xfrm>
              <a:off x="1645360" y="5367548"/>
              <a:ext cx="578383" cy="630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2"/>
            <p:cNvSpPr txBox="1"/>
            <p:nvPr/>
          </p:nvSpPr>
          <p:spPr>
            <a:xfrm>
              <a:off x="2433818" y="5248798"/>
              <a:ext cx="6208746" cy="1150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Nói được 2-3 câu về hoạt động của mẹ 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/>
              <a:r>
                <a: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 con được vẽ trong tranh.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724921" y="4669596"/>
            <a:ext cx="6386699" cy="1648177"/>
            <a:chOff x="2270692" y="1966064"/>
            <a:chExt cx="6745567" cy="1890000"/>
          </a:xfrm>
        </p:grpSpPr>
        <p:sp>
          <p:nvSpPr>
            <p:cNvPr id="20" name="椭圆 7"/>
            <p:cNvSpPr>
              <a:spLocks noChangeAspect="1"/>
            </p:cNvSpPr>
            <p:nvPr/>
          </p:nvSpPr>
          <p:spPr>
            <a:xfrm>
              <a:off x="2270692" y="1966064"/>
              <a:ext cx="1890000" cy="189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任意多边形 9"/>
            <p:cNvSpPr/>
            <p:nvPr/>
          </p:nvSpPr>
          <p:spPr>
            <a:xfrm>
              <a:off x="3152081" y="2323064"/>
              <a:ext cx="5864178" cy="1166041"/>
            </a:xfrm>
            <a:custGeom>
              <a:avLst/>
              <a:gdLst>
                <a:gd name="connsiteX0" fmla="*/ 0 w 2527652"/>
                <a:gd name="connsiteY0" fmla="*/ 0 h 1008000"/>
                <a:gd name="connsiteX1" fmla="*/ 2023652 w 2527652"/>
                <a:gd name="connsiteY1" fmla="*/ 0 h 1008000"/>
                <a:gd name="connsiteX2" fmla="*/ 2527652 w 2527652"/>
                <a:gd name="connsiteY2" fmla="*/ 504000 h 1008000"/>
                <a:gd name="connsiteX3" fmla="*/ 2023652 w 2527652"/>
                <a:gd name="connsiteY3" fmla="*/ 1008000 h 1008000"/>
                <a:gd name="connsiteX4" fmla="*/ 0 w 2527652"/>
                <a:gd name="connsiteY4" fmla="*/ 1008000 h 10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52" h="1008000">
                  <a:moveTo>
                    <a:pt x="0" y="0"/>
                  </a:moveTo>
                  <a:lnTo>
                    <a:pt x="2023652" y="0"/>
                  </a:lnTo>
                  <a:cubicBezTo>
                    <a:pt x="2302004" y="0"/>
                    <a:pt x="2527652" y="225648"/>
                    <a:pt x="2527652" y="504000"/>
                  </a:cubicBezTo>
                  <a:cubicBezTo>
                    <a:pt x="2527652" y="782352"/>
                    <a:pt x="2302004" y="1008000"/>
                    <a:pt x="2023652" y="1008000"/>
                  </a:cubicBezTo>
                  <a:lnTo>
                    <a:pt x="0" y="1008000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文本框 11"/>
            <p:cNvSpPr txBox="1"/>
            <p:nvPr/>
          </p:nvSpPr>
          <p:spPr>
            <a:xfrm>
              <a:off x="2398327" y="2553262"/>
              <a:ext cx="574292" cy="599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12"/>
            <p:cNvSpPr txBox="1"/>
            <p:nvPr/>
          </p:nvSpPr>
          <p:spPr>
            <a:xfrm>
              <a:off x="3234856" y="2445192"/>
              <a:ext cx="5211625" cy="10940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đặt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dấu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phẩy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chỗ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lí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lvl="0"/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-57518" y="218012"/>
            <a:ext cx="8672878" cy="1240658"/>
            <a:chOff x="-57518" y="218012"/>
            <a:chExt cx="8672878" cy="1240658"/>
          </a:xfrm>
        </p:grpSpPr>
        <p:grpSp>
          <p:nvGrpSpPr>
            <p:cNvPr id="6" name="Group 5"/>
            <p:cNvGrpSpPr/>
            <p:nvPr/>
          </p:nvGrpSpPr>
          <p:grpSpPr>
            <a:xfrm>
              <a:off x="-57518" y="218012"/>
              <a:ext cx="8672878" cy="1240658"/>
              <a:chOff x="1534365" y="964807"/>
              <a:chExt cx="5970435" cy="1166042"/>
            </a:xfrm>
          </p:grpSpPr>
          <p:sp>
            <p:nvSpPr>
              <p:cNvPr id="2" name="椭圆 7"/>
              <p:cNvSpPr>
                <a:spLocks noChangeAspect="1"/>
              </p:cNvSpPr>
              <p:nvPr/>
            </p:nvSpPr>
            <p:spPr>
              <a:xfrm>
                <a:off x="1534365" y="964807"/>
                <a:ext cx="1166042" cy="116604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14300" dist="1143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任意多边形 9"/>
              <p:cNvSpPr/>
              <p:nvPr/>
            </p:nvSpPr>
            <p:spPr>
              <a:xfrm>
                <a:off x="2390952" y="1061014"/>
                <a:ext cx="4865173" cy="1014162"/>
              </a:xfrm>
              <a:custGeom>
                <a:avLst/>
                <a:gdLst>
                  <a:gd name="connsiteX0" fmla="*/ 0 w 2527652"/>
                  <a:gd name="connsiteY0" fmla="*/ 0 h 1008000"/>
                  <a:gd name="connsiteX1" fmla="*/ 2023652 w 2527652"/>
                  <a:gd name="connsiteY1" fmla="*/ 0 h 1008000"/>
                  <a:gd name="connsiteX2" fmla="*/ 2527652 w 2527652"/>
                  <a:gd name="connsiteY2" fmla="*/ 504000 h 1008000"/>
                  <a:gd name="connsiteX3" fmla="*/ 2023652 w 2527652"/>
                  <a:gd name="connsiteY3" fmla="*/ 1008000 h 1008000"/>
                  <a:gd name="connsiteX4" fmla="*/ 0 w 2527652"/>
                  <a:gd name="connsiteY4" fmla="*/ 1008000 h 10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7652" h="1008000">
                    <a:moveTo>
                      <a:pt x="0" y="0"/>
                    </a:moveTo>
                    <a:lnTo>
                      <a:pt x="2023652" y="0"/>
                    </a:lnTo>
                    <a:cubicBezTo>
                      <a:pt x="2302004" y="0"/>
                      <a:pt x="2527652" y="225648"/>
                      <a:pt x="2527652" y="504000"/>
                    </a:cubicBezTo>
                    <a:cubicBezTo>
                      <a:pt x="2527652" y="782352"/>
                      <a:pt x="2302004" y="1008000"/>
                      <a:pt x="2023652" y="1008000"/>
                    </a:cubicBezTo>
                    <a:lnTo>
                      <a:pt x="0" y="1008000"/>
                    </a:lnTo>
                    <a:close/>
                  </a:path>
                </a:pathLst>
              </a:custGeom>
              <a:solidFill>
                <a:schemeClr val="accent2"/>
              </a:solidFill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文本框 11"/>
              <p:cNvSpPr txBox="1"/>
              <p:nvPr/>
            </p:nvSpPr>
            <p:spPr>
              <a:xfrm>
                <a:off x="1706454" y="1119004"/>
                <a:ext cx="374312" cy="4917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文本框 12"/>
              <p:cNvSpPr txBox="1"/>
              <p:nvPr/>
            </p:nvSpPr>
            <p:spPr>
              <a:xfrm>
                <a:off x="2794993" y="1241723"/>
                <a:ext cx="4709807" cy="491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1293354" y="434773"/>
              <a:ext cx="728040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ghép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tiếng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mẫu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để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tạo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tình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cảm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gia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đình</a:t>
              </a:r>
              <a:r>
                <a:rPr lang="en-US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</p:spTree>
    <p:custDataLst>
      <p:tags r:id="rId1"/>
    </p:custData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 Project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87915149"/>
      </p:ext>
    </p:extLst>
  </p:cSld>
  <p:clrMapOvr>
    <a:masterClrMapping/>
  </p:clrMapOvr>
  <p:transition>
    <p:sndAc>
      <p:stSnd>
        <p:snd r:embed="rId5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25"/>
          <a:stretch>
            <a:fillRect/>
          </a:stretch>
        </p:blipFill>
        <p:spPr>
          <a:xfrm>
            <a:off x="0" y="3999645"/>
            <a:ext cx="9144000" cy="2858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6"/>
          <a:stretch>
            <a:fillRect/>
          </a:stretch>
        </p:blipFill>
        <p:spPr>
          <a:xfrm>
            <a:off x="4416086" y="1"/>
            <a:ext cx="4727915" cy="6857996"/>
          </a:xfrm>
          <a:prstGeom prst="rect">
            <a:avLst/>
          </a:prstGeom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75072" y="1963593"/>
            <a:ext cx="6253160" cy="1463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50" b="1" i="0" u="none" strike="noStrike" kern="1200" cap="all" spc="0" normalizeH="0" baseline="0" noProof="0" dirty="0">
                <a:ln>
                  <a:noFill/>
                </a:ln>
                <a:solidFill>
                  <a:srgbClr val="74AC4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Calibri" panose="020F0502020204030204" pitchFamily="34" charset="0"/>
              </a:rPr>
              <a:t>CHÀO</a:t>
            </a:r>
            <a:r>
              <a:rPr kumimoji="0" lang="en-US" altLang="zh-CN" sz="4050" b="1" i="0" u="none" strike="noStrike" kern="1200" cap="all" spc="0" normalizeH="0" noProof="0" dirty="0">
                <a:ln>
                  <a:noFill/>
                </a:ln>
                <a:solidFill>
                  <a:srgbClr val="74AC4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  <a:sym typeface="Calibri" panose="020F0502020204030204" pitchFamily="34" charset="0"/>
              </a:rPr>
              <a:t> TẠM BIỆT</a:t>
            </a:r>
            <a:endParaRPr kumimoji="0" lang="vi-VN" altLang="zh-CN" sz="4050" b="1" i="0" u="none" strike="noStrike" kern="1200" cap="all" spc="0" normalizeH="0" noProof="0" dirty="0">
              <a:ln>
                <a:noFill/>
              </a:ln>
              <a:solidFill>
                <a:srgbClr val="74AC40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050" b="1" cap="all" noProof="0" dirty="0" smtClean="0">
                <a:solidFill>
                  <a:srgbClr val="74AC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 CẢ CÁC CON</a:t>
            </a:r>
            <a:endParaRPr kumimoji="0" lang="zh-CN" altLang="en-US" sz="4050" b="1" i="0" u="none" strike="noStrike" kern="1200" cap="all" spc="0" normalizeH="0" baseline="0" noProof="0" dirty="0">
              <a:ln>
                <a:noFill/>
              </a:ln>
              <a:solidFill>
                <a:srgbClr val="74AC40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457200" y="1447800"/>
            <a:ext cx="8229600" cy="415498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GD&amp;ĐT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Lâm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endParaRPr lang="en-US" sz="24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th.bd.ltvan@dongtrieu.edu.vn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14400" eaLnBrk="1" hangingPunct="1">
              <a:defRPr/>
            </a:pP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kern="0" dirty="0">
                <a:solidFill>
                  <a:prstClr val="black"/>
                </a:solidFill>
                <a:latin typeface="Arial" charset="0"/>
                <a:cs typeface="Arial" charset="0"/>
              </a:rPr>
              <a:t>0964998738</a:t>
            </a:r>
          </a:p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3048000" y="685800"/>
            <a:ext cx="4038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 CẢM ƠN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06937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ChangeArrowheads="1"/>
          </p:cNvSpPr>
          <p:nvPr/>
        </p:nvSpPr>
        <p:spPr bwMode="auto">
          <a:xfrm>
            <a:off x="2514600" y="1107015"/>
            <a:ext cx="31662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endParaRPr lang="en-US" altLang="en-US" sz="28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3" name="Rectangle 6"/>
          <p:cNvSpPr>
            <a:spLocks noChangeArrowheads="1"/>
          </p:cNvSpPr>
          <p:nvPr/>
        </p:nvSpPr>
        <p:spPr bwMode="auto">
          <a:xfrm>
            <a:off x="228600" y="2037024"/>
            <a:ext cx="8686799" cy="3064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E- Learning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Microsoft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iSpring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Suite 9,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sưu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phim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386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5875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  <a:shade val="75000"/>
                    <a:satMod val="125000"/>
                    <a:lumMod val="7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white"/>
              </a:solidFill>
            </a:endParaRPr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  <a:cs typeface="Arial" panose="020B0604020202020204" pitchFamily="34" charset="0"/>
              </a:rPr>
              <a:t>   Quiz</a:t>
            </a: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  <a:cs typeface="Arial" panose="020B0604020202020204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  <a:cs typeface="Arial" panose="020B0604020202020204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  <a:cs typeface="Arial" panose="020B0604020202020204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5376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A27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57759" y="480060"/>
            <a:ext cx="842848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140761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9124" y="464344"/>
            <a:ext cx="7863839" cy="58978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4400514"/>
      </p:ext>
    </p:extLst>
  </p:cSld>
  <p:clrMapOvr>
    <a:masterClrMapping/>
  </p:clrMapOvr>
  <p:transition>
    <p:sndAc>
      <p:stSnd>
        <p:snd r:embed="rId6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0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 Project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9780735"/>
      </p:ext>
    </p:extLst>
  </p:cSld>
  <p:clrMapOvr>
    <a:masterClrMapping/>
  </p:clrMapOvr>
  <p:transition>
    <p:sndAc>
      <p:stSnd>
        <p:snd r:embed="rId6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53417" y="1934237"/>
            <a:ext cx="4476344" cy="456714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552"/>
          <a:stretch>
            <a:fillRect/>
          </a:stretch>
        </p:blipFill>
        <p:spPr bwMode="auto">
          <a:xfrm>
            <a:off x="-12078" y="4270976"/>
            <a:ext cx="9178529" cy="255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78" y="-67962"/>
            <a:ext cx="9156078" cy="1232822"/>
          </a:xfrm>
          <a:prstGeom prst="rect">
            <a:avLst/>
          </a:prstGeom>
        </p:spPr>
      </p:pic>
      <p:sp>
        <p:nvSpPr>
          <p:cNvPr id="29" name="圆角矩形 57"/>
          <p:cNvSpPr/>
          <p:nvPr/>
        </p:nvSpPr>
        <p:spPr>
          <a:xfrm>
            <a:off x="3378327" y="437833"/>
            <a:ext cx="4476344" cy="3236017"/>
          </a:xfrm>
          <a:prstGeom prst="roundRect">
            <a:avLst>
              <a:gd name="adj" fmla="val 4166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30" name="图片 6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94603" y="3215035"/>
            <a:ext cx="1971848" cy="2639789"/>
          </a:xfrm>
          <a:prstGeom prst="rect">
            <a:avLst/>
          </a:prstGeom>
        </p:spPr>
      </p:pic>
      <p:sp>
        <p:nvSpPr>
          <p:cNvPr id="31" name="文本框 12"/>
          <p:cNvSpPr txBox="1"/>
          <p:nvPr/>
        </p:nvSpPr>
        <p:spPr>
          <a:xfrm>
            <a:off x="3378327" y="1712970"/>
            <a:ext cx="4310380" cy="1960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700" b="1" dirty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MỞ RỘNG VỐN TỪ:</a:t>
            </a:r>
          </a:p>
          <a:p>
            <a:pPr algn="ctr">
              <a:lnSpc>
                <a:spcPct val="15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  TỪ NGỮ VỀ TÌNH CẢM.</a:t>
            </a:r>
          </a:p>
          <a:p>
            <a:pPr algn="ctr">
              <a:lnSpc>
                <a:spcPct val="15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DẤU PHẨY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7387606"/>
      </p:ext>
    </p:ext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29" y="0"/>
            <a:ext cx="9156078" cy="12328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609" y="5065688"/>
            <a:ext cx="160377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218" y="4064241"/>
            <a:ext cx="1259133" cy="21040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552"/>
          <a:stretch>
            <a:fillRect/>
          </a:stretch>
        </p:blipFill>
        <p:spPr bwMode="auto">
          <a:xfrm>
            <a:off x="-34529" y="4306491"/>
            <a:ext cx="9178529" cy="2551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635" y="4486120"/>
            <a:ext cx="531019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2039" y="1439132"/>
            <a:ext cx="84856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MỤC TIÊU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1, Kiến thức</a:t>
            </a:r>
            <a:r>
              <a:rPr lang="nl-NL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(BT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vốn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đình,BT2);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2 - 3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nl-NL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2, Kĩ năng: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phẩy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ngăn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nl-NL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nl-NL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nl-NL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Thái độ</a:t>
            </a:r>
            <a:r>
              <a:rPr lang="nl-NL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0805705"/>
      </p:ext>
    </p:ext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192192" y="1221228"/>
            <a:ext cx="8759615" cy="5534804"/>
          </a:xfrm>
          <a:prstGeom prst="roundRect">
            <a:avLst>
              <a:gd name="adj" fmla="val 4166"/>
            </a:avLst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2270692" y="1966064"/>
            <a:ext cx="1890000" cy="189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2480692" y="2176064"/>
            <a:ext cx="1470000" cy="147000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112682" y="1966064"/>
            <a:ext cx="6122499" cy="1890000"/>
            <a:chOff x="2270692" y="1966064"/>
            <a:chExt cx="6122499" cy="1890000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2270692" y="1966064"/>
              <a:ext cx="1890000" cy="189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152081" y="2323064"/>
              <a:ext cx="5241110" cy="1166042"/>
            </a:xfrm>
            <a:custGeom>
              <a:avLst/>
              <a:gdLst>
                <a:gd name="connsiteX0" fmla="*/ 0 w 2527652"/>
                <a:gd name="connsiteY0" fmla="*/ 0 h 1008000"/>
                <a:gd name="connsiteX1" fmla="*/ 2023652 w 2527652"/>
                <a:gd name="connsiteY1" fmla="*/ 0 h 1008000"/>
                <a:gd name="connsiteX2" fmla="*/ 2527652 w 2527652"/>
                <a:gd name="connsiteY2" fmla="*/ 504000 h 1008000"/>
                <a:gd name="connsiteX3" fmla="*/ 2023652 w 2527652"/>
                <a:gd name="connsiteY3" fmla="*/ 1008000 h 1008000"/>
                <a:gd name="connsiteX4" fmla="*/ 0 w 2527652"/>
                <a:gd name="connsiteY4" fmla="*/ 1008000 h 10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7652" h="1008000">
                  <a:moveTo>
                    <a:pt x="0" y="0"/>
                  </a:moveTo>
                  <a:lnTo>
                    <a:pt x="2023652" y="0"/>
                  </a:lnTo>
                  <a:cubicBezTo>
                    <a:pt x="2302004" y="0"/>
                    <a:pt x="2527652" y="225648"/>
                    <a:pt x="2527652" y="504000"/>
                  </a:cubicBezTo>
                  <a:cubicBezTo>
                    <a:pt x="2527652" y="782352"/>
                    <a:pt x="2302004" y="1008000"/>
                    <a:pt x="2023652" y="1008000"/>
                  </a:cubicBezTo>
                  <a:lnTo>
                    <a:pt x="0" y="1008000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2627692" y="2323064"/>
              <a:ext cx="1176000" cy="1176000"/>
            </a:xfrm>
            <a:prstGeom prst="ellipse">
              <a:avLst/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62154" y="2540993"/>
              <a:ext cx="713657" cy="7848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500" dirty="0">
                  <a:solidFill>
                    <a:schemeClr val="bg1"/>
                  </a:solidFill>
                  <a:latin typeface="Impact" panose="020B0806030902050204" pitchFamily="34" charset="0"/>
                  <a:ea typeface="SimSun" panose="02010600030101010101" pitchFamily="2" charset="-122"/>
                </a:rPr>
                <a:t>01</a:t>
              </a:r>
              <a:endParaRPr lang="zh-CN" altLang="en-US" sz="4500" dirty="0">
                <a:solidFill>
                  <a:schemeClr val="bg1"/>
                </a:solidFill>
                <a:latin typeface="Impact" panose="020B080603090205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950693" y="2663712"/>
              <a:ext cx="1762149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  <a:cs typeface="Times New Roman" panose="02020603050405020304" pitchFamily="18" charset="0"/>
                </a:rPr>
                <a:t>BÀI TẬP 1</a:t>
              </a:r>
              <a:endParaRPr lang="zh-CN" altLang="en-US" sz="2700" dirty="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68" name="图片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73036" y="3953606"/>
            <a:ext cx="1971848" cy="2639789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106" y="1174916"/>
            <a:ext cx="1995518" cy="2632976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78" y="-11594"/>
            <a:ext cx="9156078" cy="123282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3"/>
          <p:cNvSpPr txBox="1"/>
          <p:nvPr/>
        </p:nvSpPr>
        <p:spPr>
          <a:xfrm>
            <a:off x="12700" y="2851012"/>
            <a:ext cx="68580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 dirty="0" err="1">
                <a:solidFill>
                  <a:srgbClr val="EE00B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thương</a:t>
            </a:r>
            <a:r>
              <a:rPr lang="en-US" sz="3600" b="1" dirty="0">
                <a:solidFill>
                  <a:srgbClr val="EE00B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EE00B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yêu</a:t>
            </a:r>
            <a:r>
              <a:rPr lang="en-US" sz="3600" b="1" dirty="0">
                <a:solidFill>
                  <a:srgbClr val="EE00B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EE00B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thương</a:t>
            </a:r>
            <a:r>
              <a:rPr lang="en-US" sz="3600" b="1" dirty="0">
                <a:solidFill>
                  <a:srgbClr val="EE00B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EE00B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mến</a:t>
            </a:r>
            <a:endParaRPr sz="3600" b="1" dirty="0">
              <a:solidFill>
                <a:srgbClr val="EE00B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676" name="Line 4"/>
          <p:cNvSpPr/>
          <p:nvPr/>
        </p:nvSpPr>
        <p:spPr>
          <a:xfrm>
            <a:off x="6743700" y="7493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28677" name="Text Box 5"/>
          <p:cNvSpPr txBox="1"/>
          <p:nvPr/>
        </p:nvSpPr>
        <p:spPr>
          <a:xfrm>
            <a:off x="0" y="2044700"/>
            <a:ext cx="92964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êu</a:t>
            </a:r>
            <a:r>
              <a:rPr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endParaRPr sz="3600" b="1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679" name="Text Box 8"/>
          <p:cNvSpPr txBox="1"/>
          <p:nvPr/>
        </p:nvSpPr>
        <p:spPr>
          <a:xfrm>
            <a:off x="0" y="5321370"/>
            <a:ext cx="55880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 dirty="0" err="1">
                <a:solidFill>
                  <a:srgbClr val="7F00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600" b="1" dirty="0">
                <a:solidFill>
                  <a:srgbClr val="7F00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F00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b="1" dirty="0">
                <a:solidFill>
                  <a:srgbClr val="7F00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7F00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3600" b="1" dirty="0">
                <a:solidFill>
                  <a:srgbClr val="7F00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F00A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endParaRPr lang="en-US" sz="4000" b="1" dirty="0">
              <a:solidFill>
                <a:srgbClr val="7F00AC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681" name="Text Box 10"/>
          <p:cNvSpPr txBox="1"/>
          <p:nvPr/>
        </p:nvSpPr>
        <p:spPr>
          <a:xfrm>
            <a:off x="12700" y="3643175"/>
            <a:ext cx="6527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 dirty="0" err="1">
                <a:solidFill>
                  <a:srgbClr val="008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quý</a:t>
            </a:r>
            <a:r>
              <a:rPr lang="en-US" sz="3600" b="1" dirty="0">
                <a:solidFill>
                  <a:srgbClr val="008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8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yêu</a:t>
            </a:r>
            <a:r>
              <a:rPr lang="en-US" sz="3600" b="1" dirty="0">
                <a:solidFill>
                  <a:srgbClr val="008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8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quý</a:t>
            </a:r>
            <a:r>
              <a:rPr lang="en-US" sz="3600" b="1" dirty="0">
                <a:solidFill>
                  <a:srgbClr val="008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8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mến</a:t>
            </a:r>
            <a:endParaRPr sz="3600" b="1" dirty="0">
              <a:solidFill>
                <a:srgbClr val="008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686" name="Text Box 32"/>
          <p:cNvSpPr txBox="1"/>
          <p:nvPr/>
        </p:nvSpPr>
        <p:spPr>
          <a:xfrm>
            <a:off x="0" y="4514919"/>
            <a:ext cx="85217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vi-VN" sz="3600" b="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mến yêu, mến thương</a:t>
            </a:r>
            <a:endParaRPr lang="vi-VN" sz="3600" b="1" dirty="0">
              <a:solidFill>
                <a:srgbClr val="FF99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7"/>
          <p:cNvGrpSpPr/>
          <p:nvPr/>
        </p:nvGrpSpPr>
        <p:grpSpPr bwMode="auto">
          <a:xfrm>
            <a:off x="2527300" y="6025357"/>
            <a:ext cx="4343400" cy="801686"/>
            <a:chOff x="0" y="3815"/>
            <a:chExt cx="2736" cy="505"/>
          </a:xfrm>
        </p:grpSpPr>
        <p:pic>
          <p:nvPicPr>
            <p:cNvPr id="21" name="Picture 8" descr="HOA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3815"/>
              <a:ext cx="528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9" descr="HOA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76" y="3815"/>
              <a:ext cx="528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0" descr="HOA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52" y="3815"/>
              <a:ext cx="528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11" descr="HOA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80" y="3815"/>
              <a:ext cx="528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12" descr="HOA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08" y="3815"/>
              <a:ext cx="528" cy="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Heart 1"/>
          <p:cNvSpPr/>
          <p:nvPr/>
        </p:nvSpPr>
        <p:spPr>
          <a:xfrm>
            <a:off x="49221" y="56888"/>
            <a:ext cx="1695448" cy="1340922"/>
          </a:xfrm>
          <a:prstGeom prst="hear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sz="2800" dirty="0" err="1">
                <a:latin typeface="VNI-Souvir" pitchFamily="2" charset="0"/>
              </a:rPr>
              <a:t>yeâu</a:t>
            </a:r>
            <a:endParaRPr lang="en-US" altLang="x-none" sz="2800" dirty="0">
              <a:latin typeface="VNI-Souvir" pitchFamily="2" charset="0"/>
            </a:endParaRPr>
          </a:p>
        </p:txBody>
      </p:sp>
      <p:sp>
        <p:nvSpPr>
          <p:cNvPr id="3" name="Heart 2"/>
          <p:cNvSpPr/>
          <p:nvPr/>
        </p:nvSpPr>
        <p:spPr>
          <a:xfrm>
            <a:off x="1635925" y="609715"/>
            <a:ext cx="2181225" cy="1458556"/>
          </a:xfrm>
          <a:prstGeom prst="heart">
            <a:avLst/>
          </a:prstGeom>
          <a:solidFill>
            <a:srgbClr val="FF3399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vi-VN" altLang="x-none" sz="2800" dirty="0">
                <a:solidFill>
                  <a:schemeClr val="tx1"/>
                </a:solidFill>
                <a:latin typeface="VNI-Souvir" pitchFamily="2" charset="0"/>
              </a:rPr>
              <a:t>thöông</a:t>
            </a:r>
          </a:p>
        </p:txBody>
      </p:sp>
      <p:sp>
        <p:nvSpPr>
          <p:cNvPr id="4" name="Heart 3"/>
          <p:cNvSpPr/>
          <p:nvPr/>
        </p:nvSpPr>
        <p:spPr>
          <a:xfrm>
            <a:off x="3703652" y="56888"/>
            <a:ext cx="1695448" cy="1340922"/>
          </a:xfrm>
          <a:prstGeom prst="hear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sz="2800" dirty="0" err="1">
                <a:solidFill>
                  <a:schemeClr val="tx1"/>
                </a:solidFill>
                <a:latin typeface="VNI-Souvir" pitchFamily="2" charset="0"/>
              </a:rPr>
              <a:t>quyù</a:t>
            </a:r>
            <a:endParaRPr lang="en-US" altLang="x-none" sz="2800" dirty="0">
              <a:solidFill>
                <a:schemeClr val="tx1"/>
              </a:solidFill>
              <a:latin typeface="VNI-Souvir" pitchFamily="2" charset="0"/>
            </a:endParaRPr>
          </a:p>
        </p:txBody>
      </p:sp>
      <p:sp>
        <p:nvSpPr>
          <p:cNvPr id="5" name="Heart 4"/>
          <p:cNvSpPr/>
          <p:nvPr/>
        </p:nvSpPr>
        <p:spPr>
          <a:xfrm>
            <a:off x="5588000" y="525645"/>
            <a:ext cx="1695448" cy="1340922"/>
          </a:xfrm>
          <a:prstGeom prst="hear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chemeClr val="tx1"/>
                </a:solidFill>
                <a:latin typeface="VNI-Souvir" pitchFamily="2" charset="0"/>
              </a:rPr>
              <a:t>meán</a:t>
            </a:r>
            <a:endParaRPr lang="en-US" altLang="x-none" sz="2800" dirty="0">
              <a:solidFill>
                <a:schemeClr val="tx1"/>
              </a:solidFill>
              <a:latin typeface="VNI-Souvir" pitchFamily="2" charset="0"/>
            </a:endParaRPr>
          </a:p>
        </p:txBody>
      </p:sp>
      <p:sp>
        <p:nvSpPr>
          <p:cNvPr id="6" name="Heart 5"/>
          <p:cNvSpPr/>
          <p:nvPr/>
        </p:nvSpPr>
        <p:spPr>
          <a:xfrm>
            <a:off x="7442200" y="56888"/>
            <a:ext cx="1695448" cy="1340922"/>
          </a:xfrm>
          <a:prstGeom prst="heart">
            <a:avLst/>
          </a:prstGeom>
          <a:solidFill>
            <a:srgbClr val="BD92DE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sz="2800" dirty="0" err="1">
                <a:solidFill>
                  <a:schemeClr val="tx1"/>
                </a:solidFill>
                <a:latin typeface="VNI-Souvir" pitchFamily="2" charset="0"/>
              </a:rPr>
              <a:t>kính</a:t>
            </a:r>
            <a:endParaRPr lang="en-US" altLang="x-none" sz="2800" dirty="0">
              <a:solidFill>
                <a:schemeClr val="tx1"/>
              </a:solidFill>
              <a:latin typeface="VNI-Souvir" pitchFamily="2" charset="0"/>
            </a:endParaRPr>
          </a:p>
        </p:txBody>
      </p:sp>
    </p:spTree>
    <p:custDataLst>
      <p:tags r:id="rId1"/>
    </p:custDataLst>
  </p:cSld>
  <p:clrMapOvr>
    <a:masterClrMapping/>
  </p:clrMapOvr>
  <p:transition>
    <p:sndAc>
      <p:stSnd>
        <p:snd r:embed="rId4" name="suction.wav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IRST_PUBLISH" val="1"/>
  <p:tag name="ISPRING_UUID" val="{7ED5579C-651A-4327-8F7E-983C4304C27E}"/>
  <p:tag name="ISPRING_PROJECT_VERSION" val="9.3"/>
  <p:tag name="ISPRING_PROJECT_FOLDER_UPDATED" val="1"/>
  <p:tag name="ISPRING_SCREEN_RECS_UPDATED" val="C:\Users\Admin\Desktop\bd\New folder\Tuan 12 MRVT Tu ngu ve tinh cam Dau phay"/>
  <p:tag name="ISPRING_DEFAULT_PRESENTE_ID" val="None"/>
  <p:tag name="FLASHSPRING_PRESENTATION_REFERENCES" val=""/>
  <p:tag name="ISPRING_PRESENTER_PHOTO_0" val="png|iVBORw0KGgoAAAANSUhEUgAAAPAAAAFACAYAAACC6PFTAAAAAXNSR0IArs4c6QAAAARnQU1BAACx&#10;jwv8YQUAAAAJcEhZcwAAFiUAABYlAUlSJPAAAP+lSURBVHhedP11tF1Hku6Lbm0UbDEzg0EGmWTZ&#10;kizbsixZsiQLLbDAAouZmSzJzMzMVXa50FR2QRd1QVd3V3fXaabqc7rPPX3OhfHueGPE+35fZq69&#10;7HvfHzGSIiMpvozInHOuVVN31y+i8Z7fRO3pX0b93b+KujM/i7o7fxq1J//I8dqzv1DZL5QnOvGz&#10;aHXiJ1F74o+i9uiPcvhD0Q+i9sgX0erQ51Fz6PvRiviRH0SrYz8S/4+jleS1OvVHpprjCk/+LOpP&#10;/3HUKawlfvaX4vl51KqN+jNqR+21OvmLxHvsx1F3XG0eEa/itSd/ovKfRIPIMklLRqsT6rP6V6s6&#10;9KvVcdU79dOov5M2lHdKIf0Xfy3jU3sNd/0qGjXmWsZ85uepn2d+Gg13/9Jl9Kve41fdTGUMNbSl&#10;dmvURo1k16iPUF2eH9qvFdWI6BtjbtAc16k/rVRew9wc+6H4fmSeCjGnkkk/a5gf5v7MH6f58byk&#10;dh2eUp7bVhvHf6h5+HE0nv5ptNGatj77c9HPoumuX0bru/9E9JtoUl6DyhvP/rHzmzS2OuqWvmgd&#10;idPv2qPIVB9Y32Na3xMKGfsJ9Vc8Ncc0RsYFUV91a7Q+rZh/6jMH5kvU6qjSRzS+w7TTkq7Nc9Pq&#10;mNZTeTVH1I5kNJ76RTRpvpx3WH1SWAv/YfqW6tZrDerQw8OfS/e+n3RQcXQw6eHn6rvaUps1B1V2&#10;ULIPiPeAykgfUFo6C1/N4S9SG+gcOsu85HU0SY7HpfbrD/1R1B8WL32R7LrDmjfJq3NcfIeUf1B1&#10;DnwRNQc+U1z92ftptIJ2flv0rWi17xPVoa+0z/yix6z1L6NWa1MHgUetZY3WDEJvW6Ebp38eNeiR&#10;5qymVotaJ0WtPfOraLjn19F036+twHViargHUCtuRZZSC3T1BrNAd/KnBoiV7ZQmXwpXBpqUmDzK&#10;1BCNASTJBDgoXoM6ajoLiH6tjks5AfBdUi5tKI1n1RcApjRtM7AkQ0BQn5sMOvUDwCu/QUrecKd4&#10;LT/1q05xymrpq0I2odosw/3wWBIICBkbfaQPgAYe5sHg1hgJ65hIxnRCeVY+0iWufOaDuQCkKACA&#10;ZNPIoKvJdUxsTAXwhTSHdeL33NJvQKsxesHoi/tc+q2FBOiuq3oCV62ADJhriYuQ0+qk+NRurQAO&#10;we86KKRJ8QJgbShlA2KzbiWgej3Vl3rmhvmWzDQOxqSQuqICVgOW+iKnC2ANPMUhwCIF9OYrMpDZ&#10;FNikVa9OceaM8jrK4Bdo61SnnjpK1x3XZisQN5CHLADOxuP+ZMBZlkCn/LojqiOQ1R4SYAjNrzED&#10;dPURuRgpj1VzC3lD0nzUYQQU1rJJ09bRn0TjsZ9F43HVoX3Wkj4K1HUCcKuDauOQNgVRq/2fCsAC&#10;rEH8cdTuT+AtG0a9dKtR2GoQBusU1jLH0r96YaOOTVb6Xq9NF2NC6I0cfWVdASsAwQK74j0SdG8C&#10;MIrcKFADMAOY3UFKXC9qsCIlpUo7gkJIym2FFtUKUITkY6VKeR1lojrtslZIZNJRhewyyMdCN6g/&#10;9XgBBpg6jVJTLhDVyxrYW1DbBaCedPqEZabcu5YmiTjAzeBKAFdfrDgsmmRIGQgTiJGrtuk/YGSD&#10;YvfzDijZKK3qGRSupzZZQMmsEW8NIIFOAQIpCYAAaFosrHRSfLWtulYK86Dw2sGJy+phpepyPTwE&#10;W39vPGmsZRz07asAroD3ZAFwbg/ZyqNv3lgETDYLQIvS10KuT1/UfxGgMtBYMzYO5rtq/uCpAB7g&#10;AtiSrs4XWBIB3gRgAFjHXNIH6mUy8AQ65oty+sgmYJCpP/VsOJah8QEo5lF9bCVQeRPI7bofeAW5&#10;bgKw5gkrKUuPta/B+gFiPA3mx5sWshg366tQsurVhzrWTzwQ8UZtCg3igbeQrbLAa4tMuP8zg7dm&#10;n8CreKsDAjMeAtb6hEAJBjSf9ZpbDJD1EUOjucVjaxL+GoTDpJNgT2XibwATzBEWDmtXd6fAqUXB&#10;ZFOhAWZAoZ2g8S5A/Bu7lVhsC1OZFxOlZsE1WUy0dysUngEbsLiYKFoOszKZ2O3UEZTewPQOQ5sJ&#10;wHUorEBgiwQvEyxQko9y1gCmO9UW7bn9DGzVqRdwG1RWB4BFHAusKCwqlNtPHkLuH4unECtNORsW&#10;YzAoaYN+Sn6yFuLRQrMj23Vn4rUjGhDqW4UABYBkst1u6k8CkfJwT7PVtOUktDUjLX4pDzJZiwb1&#10;xfMuSiBK/U7jQsmkUOqf58Agljz3B9BpLZi/k5LLxqJ895kNBcBQRpvZXWbzsOdAn1XuNa7MITIB&#10;r0KNy0pvxafNPL/qu2Xk+jUCL1QBMNYP5QcUyM9Uy/wgBx7aIl9p6gDeWltwzQ9uKzwiu930A0JG&#10;2ZDwJqif+dymANbqUE7nMtfT+DiCsIHWUd/HiR96s8B603YdbbOO1FG8wSR+bQjeFOw+6yiBm75f&#10;tE+A3ZMsry0wAD4kOix3X3IaT+Ex/rF0S+up+WyNR8omKVA3yho3CZcYsYoHmNeeeW1E97QJ1GC9&#10;EoBl4VBEMWD1OC/Ve8eXMAGXnQCrVIsryy4gPis7Ci1FrUNxtMANqtugc6QXwkqvBSSEH7AZLFp8&#10;Kxbl6gjnWU1eLYDDaiptWYpDuBj1tGWl10JKfr3PwKqjkDMx/UBGnWQ0qG69QsjneckoIIfHbZE2&#10;mBRmkLssy3Hf1GdvUB6jFlBEX6zsBpcIJc1WyaAQTwWIVVRDKDlsKGwwzFmxlJDrEM/5BjGKhBK6&#10;HBcv9cPgL30Vpc1AyqSxcAZm3EmGlNAyKKf/jFvEeMt8qMwub7F8jE11zeu46uYx2AW33BYy2JCv&#10;sEZKX/qa6sADuBQawBpTBgb8acNP8uGx91HqSKYNgeSRB6jSfYvqQracxNMGWKc6dYoT+jx+VK4r&#10;ZfQP2cg1P3KIi1ftMafcAzRqnZuk7w2sMeOnPeZP5+p6ga2OMeiczFmZux7ILjJnZ/J0zrW1FWhr&#10;9qczL1aXMzBlNQeVz7n8mCwzfZX8JsDoOdB60AfWTrrUwL2FjpHgzTixDopP/WPN6sVbr7lspY2i&#10;hrMb1s6uIy4gFVgoQImLytlSAu02c7C2G80ZMblTgAgAAXrvFCgPYLByyVqeIS0Q4RYANMBEh+Dz&#10;BpH5sVZWriSPDQGFZIIJm7hcUki+L7FkqZMiUkdhjrs/4m2V5VTa87jy2E7n9hgjbcHnPuc89zn1&#10;r4CbtllcKxlKheKJ7FKhaCrHI6goeZXSo4StZNWQbavo+moHXngyv9O5Pvk1x6VA1CNuMEohPUaV&#10;M26PPY0Z2Vhe95+xKKRusfBlQ7H8MlbVY5MwcK1IUFX7bjPVK5bZbjYkACQrRSgFlqLXQLkOHoDr&#10;qcwAzqABWPCkDSLzmA+wpXbSxqX1q8y1qLTr9kRcWJU+UDfn1RmkuR9Kl35atuvQVwCIFUxAKuUG&#10;P3XcjsafL8TSGNUv6nNhlsmXZ5kHoNpVNgm4nHvJs7sscqg6GguGgHYb0Wn0mTWgfc0JRsUeJron&#10;vapR2nqbN1v3lX7QLzYMbhPLmZQznW9+PYHqNMKK2+bdQe41Z2EO1AKrz2ZWcMCCsgsoFcVSowIw&#10;fMl9belcAjCk+pJrhZLC1VSRd14PVruNBlkhgQ0LbKAqXuoVJS7tE0+KKgtlgNGHYpGxWuLNdRMo&#10;Ernv7ivExKkd8ooiiZLSUZ8xpkkubrY3mMLDwiv8at1KXICA1xuD5Hkhq/lzvMgpdYvyG7A5XQFE&#10;mQONvSYDuHI2FuGheP7y2NmArBxZSXDdq/tQxoEct52VrYCmAmQplQGMcint8WS+Yvk4bwKg0t/S&#10;N/cdXuoSqq69gtxvZCCXtpCbZLa0W52u9IcxEFb1KfVbaSk/IKjwiixf5QZZyQOg1M31K2WkAWQh&#10;AdSAwtIKuLbGpPNTGc8LaeoxZo2X447noWo+yauVLuAV+0jCurCJMWa3yaahkE1DFt3tldtTn2eI&#10;l12YiaOiywEeC/8LudZ/bPcaUNvCAmwpRHK3AafkoESqA2jSBRRWTh2VgqfbX4ArYhNQWdoEEqhQ&#10;OoOJhWUBC2WlslucLaZD8bqO6hqwtE19UeLj7J2AhpJWt2d+eKlb6kBMpOaAM7HPUVX9sGLAr93Q&#10;j33yOAuQcfuoDx8KWlF8KOdbRpZnRc+LWM+8K3Q7uR/eod2fXB95yFBoVzMrlOXkOpBdwyKLORFV&#10;wIvVVtqbGAD2GVDjYPNGmbR5Fzmlv6XP7ittiqoB4H5TN6cT4FIaC4z77EeLWbb7VaXMroeSEnrO&#10;tT70TXkFvLZ4OV14CxDdNv3EwiqNpXe+iD4X+e6zwjqAkGUUYv4LaAkLqM1HHiAUH3nE6U9dyace&#10;eQIZefXIzLIMQOrldhg7+pbmMq2h48yJxpBuvJMOlrruD/JyOyba9q2xL5s4l6KIgA5goPDs4ppE&#10;NeZzlhTVjxIEWl9g4UbLlW24S4A2kJGVgGFQi5KbjJWVzGwB7eJiTXG7BbJCqR0NRPWLJSuW18oD&#10;Zfnw40Zz6WXXXHktiioeyaLccgG9xsO52mdlJi/XKe16QhXnOSdxdsJ0uyuZuI6EWZG9sWhiE2gY&#10;E2NjngABZeIXAV73B9nUy2PxRVNRYhZV5yJcwwbxpXOu+NU3eDx20oUf5clKWgEMoBZI6lF69ym1&#10;U9k0mFMR3ov7K77KYxHHkZ/qIhPXtYzVm4Tz0vhxo9M5tgoYVWRrU0VF+Q1elVtRPYYMBPiwigpJ&#10;V8oyn+vkfM64dh8VGhikcx5kPoXV7dMeHo77kAFlwFVZM+RZvngNFJUboLld5JT6lLtNQqiUFcqy&#10;3I7KSddLbjmfe31Yl8rai595zfNt3crr5jzk5P64r7ndylj8PMnPWf84AdhWNFkUwOzF946NhQTY&#10;AiCur8hnXilFujkGHGoUIDkEQABYdQAx7jRkoCfwcNkFaKjrEN4sw5Y2K24BsdMqwwV2fW8eCcAG&#10;JHxZVgEpbZDXJN7WbBjIzeVuR2Xus8ZZ8jj3lvGzcVVfOCW3DmJx02K5jMlX+wZyXgwT/aCvGSg+&#10;S+exeaFE9WwQskz1J2WFc35RKKyCQ+W7jPYyJaVAaVjU70e9FtT5qsNG4LrEnc6h+lEugCArEO0V&#10;Yhxqz8rlfikOv+R6POJ3WVZIlMj9UbpiJZRn5YKsbMlalH47jgyXJ6V3nVxuntxGmuechsd5mjfR&#10;l/LVTpFZ+ArBV/pWDYY6jcvxXKfCo7hBSj3yc7q047pKV28olXpVfaIOPA2a53q1VTwirwNxkfVA&#10;Y6l+elDRHeQjt6rP3qxy+6RrcJ39yIZLJp+FAS2WSAsNsYAIU6Pk+WwC0LGmWG+UFgABBhFKXC5e&#10;bEUz2O3Ty0WD32DNwAIwBh/1lTa4BBjqcitXlJ3BlUus1A7AytYlx1FS56vcgKwCZSqn/QTs6s2m&#10;WGy7lJnsgYh4lusLPWSLUpsKUSwmm0VCmTIA4GHstpLMW+bj5pA6LqsCAQvZoLw68df5zSEUlPwv&#10;okHxeuWX0ERc1KC6jaImxesOf6r451HPwsqy4L7hxuEm2kqQRlkg+qN0UUi7mrnv7itjIRSv3Wl4&#10;teYprTq0R55kVyuwCXkom9q0AlOHfuSykrYiUldpCIV2vsh1s7yy8VTkixgD+a4Lj8pttSxLY8hy&#10;zC9ZVnzFK+BEvspL3yv5GSDwup/UV/mX5gq58IiXuhUQkZfDCtjgzfUMXtYCWZpf95lxSB8bpGPp&#10;5lt5zD11IK2B2yqyc5tO5766Lc6/Bby+xPLhGQXnQkuTlweDP86VN5ccBqaVOAENJQc4gMzKoMaJ&#10;VwCoTlYusgAEAMygBTwlbspAQm7ZlSrKVRUyCW6rEP2ir1y+5dtk2uK8l856ksnCS57zK6R8tQ/B&#10;x1gcitdvObluatNjVmglVltMthc1Lwx9KzwVgKuurSBzBQ958Kl+o/IBbwGlSWnyAGiTFr5JAGut&#10;MQFQgForqj/6feV/Hm3VdqMWse7QZ9FIXfpBWotL2MoXHZ9V8uq1QVhxmacyX4wj99dzKyobDOXm&#10;UbwoFeMDMMUCFuWm3HNR5gOiXGm36fKsdMqzsissfBUgUT+36fVizhQvBD9tey6Ji7eQFRzZWb77&#10;AuW6zs9kWfBUtet5Kbw5ryKX+cz8FfDkPDbLSlhdP/N+CcDMHYZEcT82Qr/VBryEDRpzZW7xTmgj&#10;yy/WuAJk0jw6aNRZllcQeRHC51QJrqWRoowIY8JEPM8sYGVBC3lhReQ3VVlOn/+U53NiAayoAKhY&#10;xEJYc1xYW1KUHWueXTlPsAi55XIHKgpoHkKBrmI1c1u2uKqTwAlP6pf7jiwRdTwe2lR5jerSZzYD&#10;KzWyaV87PQQok5KgbKm9Sl/ynHnBMnnnZR6YW9VvUDkWEdBiTRuwuoqTb3f4wGcGbcMxAVYgbhCY&#10;644IxIc+joaDn0STqF7UKF5fyhzUolKPPvK8E6U5woIDflkC0tyQYnXFQztWBqV9ri2PKVRmRURu&#10;idM/9btYO1sP0oyB9pCl0EqKTMtNMgpIvwQYqPCZV5TbKu0bpFmOgUd9ypkf2vtKm5af5ZFXQFnk&#10;lDYrbcNDvEruV/ncX0CUwVrynC63zSWP8pJGfs4D2Fxu0Sc2JW9M9EshN/SWKR6DlzyPP43DMkrb&#10;Cg1g+oos+u+bU7m4ftzjC6d8OaQQMH4JJFiTHC9huYwoQAa4ZWdxHqDIQDCAASqgALhymcsZ1Rdh&#10;OhtT7vZxp8Vndzn3wQuBpZHsQqXM4BAZZCxsBkyjzr1+sYF+0F9vCAAqj4NQ/NTFneENL3gZh0FO&#10;v9lYyoaCwrhuaq887DcokEcflGfFph/mVz31izK/qZWB4jrKb5JsA/S4Fvu4QCtqOMECsugogBZP&#10;lrT+kCzucVxpgVdAbjz4PQH5e9Fq9zejbve3o2H396J+77ejae83o/2BjwVwzZXqNhxj91ZbViRZ&#10;Y4G6QVR3RH0S0O1yM7faiNL5OAG2KLnHoHIA63gVuR68KBj8tJEV0nkoH/LcdlLoorDmyWGaj0yk&#10;xVM2D/OUeppbK6/yaJ/1cDuisnEUmc6jn+pj4aGs0uZX4qUO5HYJRZXNoZRBAm8t7zPnMVXK8Xoy&#10;4Ogn/KW+gaf+VNxl+p/b5SiFR+Y6ABV5hFmW05nX9bKsGl6W9qVVoWytsEiNUuKkdFlZpdjFfUJA&#10;6UQFDFW85lcesiwTIABGSIDAEpLmUosvi/zGVd40AI9B5/J86eM+JbnwuL2qNqvBDJUNBb4ETPWB&#10;PPpEebaoFT6RZahNby7i8Vkr99P9RrZC0pWzcuZjLiqbiOaEefGOniea0ErBa39cHnlBOd8CSMD0&#10;iehjucIJmE37visgfhT1AmfrA9+Oxl3fiNrN70SbfQLnkY8E0G9H8873ov36p6N58cnoOmd3dJ22&#10;NrpNXhmdrl4YHSYtjTYzd0brRSeiw5pHosPOd+Vu8xofQNVGIADjotsyqx+cwf08MysJVNbZYxEx&#10;zsZ8ZivnNo8NfpQsK1tRuEqZyEpJOXEo83AGR39sxdlAqJ/rmPK8OZ7r2CXHorHZ0EYu98VQ5ktz&#10;XSUn81XahUf51WkT/SQ/l7lN5RmAjjOHKc5XTQXABq3I5+JSl3ZJK87dRNkYmbeyGZIm394Y9XhX&#10;urzBJfneEHJ/CMsmUGTV+PEOFkYhimvSudHuMwuYFdsEkABAaRhBIisw+Zms6NQnrnp2WzMVl7m0&#10;ZSsnQj6Wu0mW2KAGTJILKMqjFQMr96W0Vcg7c46XvpR+FCA7LgvMMcBuLq50zidEhhVK464GdMVq&#10;i6/c7hqk8CkfPm647VKSpl0uVLRwTLwnmwXNk+4bYKXrsa6HkktcizXd+92o2/G1aNr0YrRf9Ug0&#10;LzwTzXMORZsZ26PT7D3Rcfr2aJ69P3qveSi6LzsbPeYdjJ7XLo6eF4+PXqMuit7Dzo0eI0ZFj2Ej&#10;ovvAEdFlwKjoMnhUdB5xcXS4fHZ0unlPdBfg2x/8ttqXIlmxtHHQh4NSmsMoS+6n+l0uvKrX+qtU&#10;eEtoawOpLM2T8tUO4/UZMfNaLnHWDVnUQcnhpY7Ki9JWwGCCR7x8EugNQXK1DuYBfAodz/W/BKSq&#10;dOEzKe2xwJepUpaBaRDDR7nynce7zbxMkXkMVPXF44Y3zw91OAcX8JXNz3pWxWO5kK27NoNi4VkT&#10;ypEJL2MReXzpPJiUEIW2RVK6Yu1EWECIT/jMBw9CcljpCAueFbqEBjB8ucwAxoqpDZ9tIdUHECh/&#10;g8psfRW3XMClOmUDKJYPGcj3ixJFvqiA0bKK5aVdUZFb4UW+wjIm87ksh6QB8Cm1nfn9PBeZivv5&#10;pajMgedE/TGIJdNAJl91XCbyJSDusixgayliw4GPtGByd/cLwBvfjg4rH45uN2+J3tcuib5XzY0u&#10;l94UHS6aHF1EvcbcED3HTIohE6dFnzETovuwC6PbkHOj+5Bzooeo2+BzouvA4dFj8IjoSd6gYdF9&#10;0PDoPmB4dO07NLr1GxqdR42JjlOWR9s1T0ST3Gx7BNxic552HzWerIysKZ/1teKTOCkLVhpFK8pt&#10;hcIN5+mCb4DLOJPy+ltj0uKtPicTL4pYjmC2nq6b0hDyK0CCCkhot2L51E/3TfOe69g6Qrl/6eMH&#10;ydI4Sr8tj36ynqqX1lb9y30o9QkLeEu/DV7OvxBx8ZBfGRdhlmn+XNdt5LLKGLP8MraWfkuO+uxy&#10;iL5IVum/89k8fAuLsolQzGqFh0iXCyO7tii78u2KUq5OIZjQrq74iqxSv4Tk25IBYoUouJUbpbcC&#10;MKEZ+CprzO6zgac6btNg1uBVjozqt4a+RJocnr1Wnq/l/AJOdkBPMjsh+cgWsSFU0vRNm4W9E6dT&#10;HuXut8gWGzmUsShZBv3yTpu9By8Wiyk+zrj1AjCXSnWHP9I5VhZ4ywfRY/n90WvS/Oh+0fjoc/7l&#10;0X3kpdF++EXRacRF0Xno6Og66HxZ1HOjs8DZoc/g6NJnSHTpPyy6CLRdB4+M7kMB8qjopRDqPggr&#10;PCw69x8enQeMjG5Kdxs0Mrr2Hxhdh50TnSfdFu1XPyx3WhZYZ+EmKVGDFAeXmrO3P7HjCxy+n8Xy&#10;kS/FsbVAUa1IhBqT6vvizODVuFhH3uySvKJ8RWGpVxSdNXSY07aGVXErK2mR50/1i6tspc8ggiwD&#10;fpQ7AwIg+KIIfn9Ar/ws1zrL+iAvE/kVkFTFWePSfmUOFCKPvnGp1igd9rvY1BNVZFIPQ5Pj7gt1&#10;c/0ipxLP9X1rr7DUqfQHgtcAlhIaYBBKSFiloMQNNDVOWABMvhUdPjWAcpe8kl/Na2tEPoAgrvwi&#10;32foPLhSn7qAtzyKKrIMpMxTiHzKfXkm3jIWQAqAq+ubl3qM1f3W+OkHdZTPOJmsihIZjJSnMVEP&#10;8qJkKgsFIcc3utXltKGQ22ZevKg7Jrf1GAshpVPYKLe558Ij0e+S66LPyNHRZ9To6Dv8fLnCAu1Q&#10;ucCDhkanvgJs7yHRvteAaO7VL9r3EHUT9ewXnfsNim4Dh0bPwcn64krbnZb73E3gNsj7pbDHgEHR&#10;a8jw6CXAd+sjIMu97jR7h87Z31MftdFJMRrp0wn1k/4XZVFogFSli6WzEuPWYjEow60Vb1JmyciK&#10;ZyWlDvNb5jnPm+eJ9vLcV+Yul5V8WzDFaacofflYoOS5z1XtcTnU7vTPow0eGZZNVhs5foqAZS68&#10;mb8S5nhp/0t5CstGZFmEeAV2eTPYcujx5HrkmZQu/TQhM8uttF8lo0KShTx7AHwsYaAyKRCdyKAg&#10;v7inRWmxaAXEBg5gtFIqpH4GSKlvnpwucSyoX/7IvBAykeMOawdP1i7LI8zxarlQAmhyi1tI44Ef&#10;Swpvrucw89hTyGOCaJf+l7QnnElC+VBMlRVFLJPoiSQ/x0v6S3nIxSLhJYhQJL+YIYvXoEVqlGVr&#10;v/316DJ7a/QePTb6yyp2H3FedB91fvQcfoHd484CYId+g6N978HRVSDsJ3D3GnGOAD0oOvYaFO26&#10;94u2gLj/0OghsANgqOuAoXafew0VUA1iWWnldYaU30Nn5F4DZbUHDImekttu0rJos+fr0WqvNpd9&#10;34vGwx9Hg87E3ID7TSopVC0/SQMoi8IxFygaL/D70oUzIY++ipur8ux+V5RfZAua58nzLcLtNuhL&#10;GbIh5RWFN3DIQ8GJK+9LVKxxdZ7S9epTwz6OCelsCZ/7p3LkFGsKfQk8xEu6xDPBa0uc1xkedMUy&#10;CiE3k8tzWMg6A8FDXpZb6pZxV+rRtkK3SajNosZKb4VPE0q8gK1MnhtReZpsQJEAZ7eAyc/ugQ/m&#10;lAmg6YZWVIBDG/BmC+xNg3zaQqbSjTozeQGVxooZUPQjp10fOZLhUGm+42xxg0p/qIfl/anayGMR&#10;P5TAnMCf3GjqpDZbLqg0blFqQ8Q8MJEKvSCEmTw3lXzNlfuR6iQe1bNL+YNoUj94XFR/TAshJeq8&#10;+8PoN3WlAHuBrK1AO0JnWoVdZX27Dj3PZ9pOAlzHvrjKg+PcSy+PMRMnRb9zz49O/ZSnM213Wdku&#10;co3b9xkkSzw0+o08X3Segdt3+Lk6Cw+LbgJp135ypQX6Tn0HyIUebOvbnfjAIdF78DCdkYdFu7Hz&#10;o+uWV6J230dW+ja8OKKzMc+S2aT56RoA7LmQMlUsoXihYp1xt1EwKxk8hZQuCug5VZ5BkMtMxHMZ&#10;8ep5J15N1XLdVg5bylKaTcXPwDkvZ57kMaQ0YDagaadYUQiwq7wC3By3DI8zrXelT7SZ++4+ECck&#10;H4JH9ajrszt9KPlqy58fMpfUqapn2bn9xNvyck4Nz1mxqOmlBA0AhQZYKL07owFmABholKnTBWjV&#10;vACggK6AwfwQvJINeFyewehLKaWp1yTQEaaNARcngbvINzBIUy8TssrbKx4wPACTjUFkawso4QW8&#10;5NMf8SV+nVU1ByWf+wDO6EU+VBamTKjrks55WI7KQtF3lfs9W+eJBGLOhY3KbxSAAUSDePsuPhI9&#10;5er2HDIyeg5VKJe5lywvYQ9ZX86snQYMlnUdEoPOPTcmTLshLhg3LvrKAnfV2baL8nsIqIMuGBOD&#10;zx8T/QT8frLg/c+RHOVDfYYrlMvcXRtBV1nyTn36Ruc+A0Sy6P0H6fw8UBvF4OiDZe6lti67MXpu&#10;e1nnclktlFhKVcsttcGQFByX1crLeKE8F75ddx48UkTFPQdZ2a28KB3K+BWFLDxOZ95SbsBr7khT&#10;Vubf6SyzIlehXf1Mrq866Edlzav4abfO40lutfsAkER+e4q+wJup0k/CLKfSF+V77XM77gNh5nN7&#10;Bp/iWb51J/cjeTAt43Ee9XJdyyf/AE8upEPUBQwor60Y7hFK65thEQNC2atJvL6pZHJcF8BK+eGl&#10;83RajXAmSC8IJBkGNpOIjMIH6JT2Tbj4bBGVtlyV+W0beAlpT3EA4rICWtpR3HUpt1ysqdJVcgir&#10;Nx3LzGnac79K26rLxuCFsMw0XvpAvy0r12dyk5y0gTiuMCmR6qIYdg+/yJdWsgZ7vhVdN70QPUZf&#10;Gb0HDtZ5daTPrH1HXiQAXhh9ZYV7D5LrKyvbVQAGgJeOvzKmzL4pRo8dKxd5uN3iPsO5qBoii3tO&#10;jLjoshh+weUxQC72AAEYKwxf76EjJPOc6CMw95Cb3VmWt0vfgbLGWOJByhskK4yV1vm4v4Ddt390&#10;uvjaaL/lNSnPT2WJpeCHULZPk5VAwaQ8Vkwoz4vXR2m72zwrFVWUnjnKIYS1K3lFTilDhuuQh1zm&#10;Hx6vQ94Ucz7kNc11DQSF9WUjIW1SeS6r8OV05ZVTztGUkZf5KnKryPlFNvE87gJeymzNocxvEn+l&#10;3Ry3joivlOPeU8dgdZ9yXXgKZV70iXfk7UJbWVFAOlMmByVlglBup1tAkZS6BVAuV5qzTSF3VI3Z&#10;RaWcfFxkAKJ4A3nEM/jclmT44oN6uBhMPB0mH4C6r+IHPOTlPiObeJFDOQ/G/aqgyr90qUT/Rak/&#10;Kieez83V5HIR9d1/he4j8UzIq7YIxQ1jHDz3KxPujxQUt8uz97vRaee70XvS/OjWV+CU5e0h8PYa&#10;eaFAd4Gs6HnRd+g5ArDOqQJvb7nAw0ePjsnTJ8cti26J0Vdc4XNrZ7nM/UaMimGjL4hB55wrGh2D&#10;z71YdFEMO/9ipZGlTUGyB4w6N/oPHxV9uIHmcZJA202WFyB3YZMYJBdaYTdZ6C642737RvNlM6Pd&#10;9vfUd82jlKn+EI+7WpTKSsYaA2gUD2LNnE6WpNplLQRgzMtrn4Ta1DzPzBXykAuv5rBCeV7RSea7&#10;5BlslGVyG5afZZd2/DOyye20B0Eb8FGPvIM6w5cNhzSyRAW05s/x6rEUKnXctzwHjN2XWrncrnHh&#10;I6/UV9p9L3WIoy+53HxV4/Vdgby5JmGRd+dr+NmWZHHS2a8yYZpUlNWv1hEHEFhpKXcL4FvcSybY&#10;lo7FoB5AKPnIVkgdWzqVVawi8sRfGRCD5G2UvR+nHwPDndGAXD9vNqWPqQ+pjSRLsumrCPkGKOX0&#10;KYfwlP44XTYF5kBl6bmuxk95OaOQRkaWU5lMKM+VQ5U5nzgu9CGFvsT53BdXjVKk+oMfR+8lxwzC&#10;boPOic5Dz48eI0ZH7xEXxEABeIAsZ18Bs5+sa99hwxWOivPHjImpN0+JlXesjIlTpuhsOzK6DxwU&#10;A8Q3+NzzYuj5Au9558fAc7G+59vFHqCzMCDuM3SU5IgU9hw4Irr3H5ba7g+A+0fHfrK6ktVd5+Lu&#10;stCcl3tR3rtftJmwNNrs/Y7mQe70/o+jHteN23OPVUomRbJrbXcwK11xA1Fk8fnZclbgtL6JbM1Z&#10;a4M9uZXUS+50qssaMZ8FQJ534tSDtD4t8y1+yyc/hfTHN+OkTS18yHC8yBIhy+tOO7mOb7jxKhgn&#10;lOWWDcGbNm14zIm8STEGxgQv+VmedQT51GNuXJ/5kDyFeA8cv+y+ZzlFbpp3kfoBeAntQmNJATFn&#10;4eRKSzADQTEVGiiqbJDg7orSm1J/5LpFuQ1mdcJ8WOvcQWS4cfgygCkz2AGw+Clz2/BrN/TO6NtN&#10;vnMFTAIBg8vtlDZLP0scKu60+0079Ie46hGWzaN6nNXkvorwEoiXlw2KfMiKRZnIPISZ3zLhUzxt&#10;ApwnPxIAfhhdt78aHUZfJSs3IDoJwDyP7SkA95XlHSAaLAAOFCj7yq0GqMPPvyAuveKymD1nWmza&#10;sibmL5oTY668QnwC/IhzZW1HC8AXxBCFridQ9x42QpZ7ZPSRbLvOcpG7Dxxq4HIO7oULPmCQz8Nd&#10;5TZ36TcwOsq15lFUF/HyTLln3z5+dNVx6ga/vsmbW621LryvnW6lkxuXKCkUZMXWmPFCGD8ArlVe&#10;DVaOOatSZis0aUAr4BcQ2xoxd5rPMr+eY+qI17fcajcZF3QnzzekshaAi7+qrgFKmvwqKnmWr7gB&#10;levznXXaVBiXxiyq9Nn9TjpqQ8NvVGF8yFOZgW4Zidxe7kvpl9vN/fWLJcpLRy3F2QQ8H2qHOadv&#10;ojLvdvsZdFFwJsxuqOJFUa2MZSKJA/hitXmuhvWqquOJpx6yRMUik2cCsAJxKeOyq7xf23Snzlxs&#10;EL61BdBpE0hfaWTgoyRauOr+lTYqacaT09VtF2WgzC62Ft+7fa5n3kzIaK1+AfYik/wyD9WyrRxa&#10;ALeT8zwPLLao/vAnUScL1lobUu9pawSi/rKAAtWQc6M3llbWsr/AOGSUrKlA2F8g7C8Ajxx9UYy5&#10;/PK4/vqrY83KW+Lg7tWxaf2CmD1rSlx+xfgYKVd5mCzvORddLDf7QllwAKuzsQDca/Cw6KlzLaDt&#10;rnM2gO0ia8sNNCBO6f7OgzrJ4nI+7tRvkB8zdZP73rNPv+il83jHBUei7uAnfnvM3x0fS+MqICkK&#10;5YsgjzspphUuK7tDpSvgynXLZo2y1uGxAF6ArLKyLqZSl/xcn5+W9SNMlTmf9oiXcvO0gMZpysiD&#10;vpKurGMpFzmeQclGRNv2NsqYAG4hfsiuPFKzW17VVqE8Dreb++02iaM3BbjMh+Ju1+Wpfupf6iP5&#10;NQgBgACoAkIpYZm0lE7Km86fuKfJXW44zu01VjtZPMtB0VWHyUhn2qz8WR4gpC34DGJCAJ370FqW&#10;Hf+exy4GQ27XAKYdy2oBGv1zv+lrFZWy6h289IF82uatI79AT34ug6catPSpUvaV9iptMLGiItsu&#10;tya84agsllxn3rqq2/9FdN30nNzliwTeAdFj0IjoM+Q8W0is5kCdU4efN1ogHhXDzz0/Rl98eVwy&#10;9qq4esJVMe+WybF704J48OTGuPf4mji4fVHcOufGGHf1hLhs3ATxjhGYVVeucz/AO3SYAdyDx0Vc&#10;VA2S5ZXL3EmA5AYaAAPabgNSXodefRKI+/SX1ZVrrf51NYh1DofvoknRYfNr2rR/pvHIAh4RmAGt&#10;lMyun5ULpcTySDEBYZ4PWy8sEsqG0pGX56uAhfpJIVVHyu8w83te8/xb6alD6DLytR55vouSF0Uv&#10;YXV7X6IqPvOyfpDy3H+IeBkDocifepY8wJqp/BKl58BjVpyNrsgqlOeAcZXNB3J/XLdlU0BOGq/S&#10;hLk/Bq/KajzBEmKFBiBZqSsWTOSPzAFvJltOKTEXTlxMFQtayg0AyQS8BWjFcpXQVlNh+rnRBJjk&#10;TvN5neRJDrx1sriNAEn8ZUMoMqsBWYnntPOon0Py4SmgY8LspihuFzmXVRZW/FDZWCijzybGl+tU&#10;2nMbjI8F4hO+9L5zw6FPVP5FtNHidp92e3TpMzg6yzLyrnIvEW9Pcc7FdR4iEI84/7y4UFZ37ISJ&#10;ce1118TsGdfF9rW3xFNnNsQ7T+6LN5/YE0/dvSGO77otVi66OebMnhpXX3N1nHPhxTHivAtjsGT0&#10;lRXuNXCIgduFW2asrQDcWRa3U99+0bF3X1Nyn3UO7g2A+/sGuoNAjEtNvfQuNa73sGg/dXM0Hf+p&#10;FEiKuf97UXfgEymRxsx8oahFsQCv5oJ5Zx6SRWZOk/Ilpc/kuv9/KCt0i3KjxAnolkNcsssGYYVW&#10;3ErvjUX9YCOAX/1ApuUU+dTLG00F+PSVdSVOPmMQL7LttiND9Qgd9zgy2LLlTe2rzG3Dn9qwHGQg&#10;P8+NXX9CykSeR48nyTA/faJMFt39KGnaZrwoV1HYAgooKWqyuOknX9QJGqZMCmwg4M7mdFH0UkZY&#10;SSMT/ly/KH3K/7HSCfA8LzUAxIu81B+U4YtolAVOv16R2qXMFlwyDDYmKct3W8pLypMW2i+H5zZL&#10;+wWklpXbK0pTkZnLOTJ4UUtdeKqo8PkXQTSGOi80odznwz+K9mueiB5DL/Rrj7y7zDvL3QQyrCUu&#10;8yBZzxFyny+89JK4dNy4mHjtxJhz8+TYtHxGPHZqbXzjmf3x6Wsn4rsvH433nz4Qz53ZFHfuWBL7&#10;Ni+MxQtvinETx8e5F4+NwedycTU8+gp4PQcm68ujpm6Kdx2Ale1boc4CM8AFyCVOiCXuiKXmzKw+&#10;4k53GHl5tFn/ssauNTnwsY8EvqPAYkhRAS9KbWUkbdK84CJrI6soKmCzkqLwIpQ8zzVzXtalrJFl&#10;+PxMO2ltvD6S5Xi1LPWlWC7Oo/5eVzxeM/eLuoAh8fFFE+fNiqUUnwGW26joj+pidfl6y2NQm4yj&#10;RnNQ4/85Ul0T7dH3ln6an76Kn3q23rSFDNqgLI/BoPQ4VEabeBbwUraPL9ZSfimHagxCFE+hJ45Q&#10;ZEsKKAVAwNPya/XJBS5xJhmwk1csMWUFwMgo6WqirjcKW91k0ZzPRVUuL7IBKhckLW636hIy2SIv&#10;NkS8EBPlfM5saRNiwgrYDFCISUaOeErdokyljxXZLE4uq8hhEnPcbaqf3tHzgqEYjXJ/uk1eHt17&#10;9Y3u/YdEz6Gj/JpjV7mwvQXggQLwUFnhc3SevfCSS+PyK6+IqZx7F02Le/bfFh8+fyC+L/B+8cbp&#10;+MGbp+PTl47HNx7dG6+e3RQPHVoWR7ctjGULZ8T4CZNkva+METoPA+A+sro9BMoeOgN3V1td5Q5z&#10;/u4ikHaW60za8UwF1LjVnIm7+LHSsOgoS9xZFrvN9es8llZS3Lp9H0Xtvu8p/kmL4kECNX/eBdUB&#10;cBQcpUMRiYvHQC9KWOY2z5/nlDnO5Lp5HgsoDAx4CSmXTAOpAl7SAEHy8bLEW/gtzzJVJgCnM3fK&#10;M1jh/Yp8l6sP1f2ujFfttQA4yam0g6zCS8g4yrhzu2wKLbJEzF1pA37ySOe69hy04TjUnNQAAlsx&#10;KmSi83aRDSQpJJdWvlwSGWRJ4QvQSmjAZwCzKIRfda8r/CyaKSu9ztn+nx52eOVRRn698uvz1y6N&#10;Om/jtpPv228mGcr98aIrDZFvgFt2suIeOGPMbZuPOHVKXSa05FOfuGTgGXhx4UEW+cThLzIoV1lx&#10;t7wI6n+HHa9H15FjomuvAQIS7yqPEjh0RhUweg8ZEYOGnhNDB4+Mc865wOfZq66+LFYsmBJ3bl8Y&#10;X39qT3z25sn4wVtn4o/evSd+/M498Ufv3BvffepgfPjYnnjr/k3x7MnV4l0cy+dOjesmTYgrrrwq&#10;ho4aHd3lEvcaqE1CAO7FCyEiXtzoBnAF0u5+lIRL3UcWN1llHi0BboNYlpjLto6DB0XnXkoPvyza&#10;bHxBXoWUCvCK6qoUz7RPCoh1M5AFVpTPegWwEg+hFZJ6bHZ5rivzmeeStTKYoGzVyhpUgIIc5FrR&#10;lQcwCDOwKvzirVhtQpX5e17+dCyPoXL2RmZe7wqIqvrMeGw5iZc2qUuc+rktt0edTMlaayPI/Sb8&#10;KoCxtNVpU5Uc2i79oA8VABey7y5qARhUQAZ41OjxBA7+MwY+zqkm8Rn4gDWDFCrANcFPmeNYvSQ7&#10;taO0XF3vLAyQ+pwr7ZYkMPvzMCZWZV8CW4mXshIXue8K7RI5L+3uBhxtU7cQsuDJ8itt5HrVvGWR&#10;TBVeXK80yT5jH/uj6LnoiCzYwOjWZ6hc2XNk1Yb7LNx74NDoJwAPGDwihgjAo0adFxeNuSBuvnFc&#10;7F8zM148vS6+/fyh+EyW92cfPBS/+tZj8ctvPhK/eP/h+OFrZ+Oj547Eh0/ujg8e3RbPHF0ZRzfO&#10;j6W3TI5rr7kqxlx2RQwYNkJt9olecpF7yQL3GTzU1rgAGMIiQx179Y5OXGaRJ+BCXQBwXx4vpdvr&#10;br0HRPO0jdH6mBQIK7xXSqSzcCuTFA0FxfIVxcsKl8BG2KJ4zI9vWDVnkHkJKcshZ0KDRXVb+LI8&#10;dNTP2VPdlrbIz3xfIngozwCAX2nirqd4+fE54shoIfWlAJgwjyHl0b/UD99O07b7gYzSrijPRzUl&#10;HRE/85DTJW7+UqfEIclM7ST5NbaoGVzljaWKMiqeXgcs4JWVPY5LKl9eit/Anz6Jh/Mx4PVtoIh6&#10;xXVOMlJ94k5nWc4TMKoB7o2A3U/tV95kyQCqBqUpy6a+d2wRabdTxVfGiCttAKu8GnDc8KW+p3ot&#10;ZS1tVvIKsTg5Xg1gv+AgAHuB1P82hz6O7hMXRKee/aN7vyHRWRa4y4ChfnGijyxiP1zdQYNj0JCR&#10;cf7oC+LaiZfFxtumxH075sfXH9oV33vhiNznM/GLDx6N33736fjVhw/Hj944Gz94FQAfjW8+tS++&#10;KRC/c/+WeOzgyji8YV4smX1dTBw/Ni645JLoJ9B26dVLlrefrXEvAbinqAfWV24xoO2K1SXeUwCW&#10;Re4GcGVxCbHEfvw0QJa7z6BoP/qaaLfvQ82J1p9zmcHLeZi/0JRCczZWvpWbOdI8GKg5/iVlVNpg&#10;Vhx+Wx94qvgotx4APuVXrKufvQJA0onXbWD9C3+1e+s6iWgvWW0RMjN/aafyKKj84kaRX0L3A1lV&#10;ccuhP2lMBllVWbG0qY+Sk/mrAex85o1Q9KWjSaZaNkEoy60pQKsACioAyGEBoN9a4kfVZIXLhVKy&#10;xMn6cvPKmRVF9tk1y4YKSC2zyKNd4qJ0aUYa+Wpbu67fpYa/gCiH1f0rfSsyDSSVuX3JI7+MzwBW&#10;2mCHj8nDMrDDA2RkkpdlV/MVkFYAXKjwEIq8mQFgrIcmuNuWl6LziEtl4QRgvgbiYghr1k+uLSCW&#10;S4t1HDx0ZFwq93nRzIlxcsvseObIinj/QQH42cPxg9fPxk/fuT9+9u798f2Xj8cnzx8VHY/Pnj8R&#10;33nmSHzj8X3x4aO74+17tsbDu2+NA6unx+JZ18X48VfFuRdcEL0H6BwsN7mPLG0vAbfPQD4hHBjd&#10;AWj3XtFFwO3RV1ZZYTeBuQcXWD37yuWXey2AA2IePXXtOzjaaxNqs+iu9MbQ/u/aTa7nRpp/nPfb&#10;cx8JwDofFwUDKACT8hxSx6CGR6F5UFyli3Um33GBqli4CrgsmzKtkxU71U/Kn8oql1kANssgvwAB&#10;3hpvPuLHjRbxEzb+wzDqqR23SflX+kVYyLIIc5pxVQCc6wDIskmZV/mWKZ7CV+mTx5DaQJY3Nuop&#10;jtzSVqEalA+lNihEXwJEVnzHUX5Iit6o83DLpVICL6Hjhb/IqXZ5RdWyCrAqYCSODJ4zZ/nVfasA&#10;Cpnw2ztIwKnUz+lKPeIlXxNQAZvC5K4rzCAmXvmnAI3JvJRXyyqkfMIkR3WIi5I3Aog/jya5/J0X&#10;Ho9mrFhvnr3mxzoCUXe5pn2V7iUQ9ROAR44YGZOvviL2rJ4VD+1fFK/IfX7/4T12k7945XT84JUz&#10;8dkLJ+J7z+yPj589GB89dSQ+feZ4fPrC8fjw8b0C+874+n074vU77xCIF8bOFTfF3KnXxtgrroiR&#10;o86Jfv37R0+BsacAWgAMaLv20rlXwCWEOgNmLHAPxbv3iQ49eqULLW0+vH/duWfvaHPZnGgUSPkn&#10;vto9nIUFWv/zvBRPAK7d+z0pYFI6KzkKCGgJATBghpcyFBe+osTERQaBSfPMHGcgFQBX3OksA1kG&#10;mfgB4FdBTP0KMC0nA4M0lnx/otQOG0XhFw/tFfk57nZLnH7DRz/oX4mrzKBTvICw1DXQNQZupQsP&#10;9wWE5vPYU36lDSg/TrJ1Rk61chKikAafyLusFLlawQlbAFseMaHUKG553JNvi8XjepQZ3Kpjfsmv&#10;yktuOHkJCLysTXkCS+pP+jUL+gVIUr1UBjA1QPc7lyEjU3Hpq8+qBdwGsvOpn8dnhQGgub6oen7c&#10;z8zDTppuBVU3E9bXbtHhH0bzoU+j84SF0Z6zZd8h0VHn4C5YOgEa8PTqNyi6y3XtP3RwXDx6dCy7&#10;eVLctX1ePH98Vbz7wPb44JE98Z2nD8raHovvPX04vvvkofjkucPxnaf2x3cePxDfUvk3HtkZ7z+0&#10;Pd65e3O8ddfmeOnEmnhO5+EzW+fFugU3xk3XXxUX61w9bNRIWeABssS9Bd5kibvLXe4hQBu4PXon&#10;MNNXnhELtLjUHeV+d9D5OH34MNBn407DL4l2m9+S8mlNsLi7vxM1u78brQCziO+Jy9kY5cMqVisw&#10;N9RfUnIIHrveLXkoaAJlVtistKQrRJ5kuQ7znmVauQFTBm0ixbMcNpHavOkkwKqcjUX8yDWQC2/p&#10;B/Gchxzy3RZ55dhgyvWq+ldkIacCTIUAmL6SrowRok2Nxxa6tKGwAtwS2jplBS0W0e6n8nj3OP3O&#10;D8qqzhpUmaTwhMUCF5AXEFfnwwfQ/SinSkYLP6DOYM151XVLvtO53Gn1qfCm8rRwniQGzwR5PNmS&#10;a4wVi0pc5ZAtbw6r3TW/2pfrFPAbqJyNWGgsAAudJ9gLSD+IH/g8uu94JzqfNy466vzbSeD1p3yc&#10;JwWOngICYWfRwBFD49orL4+dS6fG44eWGLzffvpQfPDonvjmE/vjW08ckIu8N7771CHRAYF2l0C7&#10;K77x0LZ474Et8fUHt8d7926J189uFHhvt/v98L6lsV/WfPnc6+K6SZfF+ReeH4OGDdOm0VcWto/A&#10;q7Bfvwzi5D4byLjMog6ytIQdBfj2XHD1Ts+Lu6hep4FDo+3MvdF84qcCmtZkj1xpWV1c6VZYXz9i&#10;ErB9Nv7Y64AiFxA7ZK7yvCXXO7vZsjB+3kqZyGDKcfNC5IuKciO7Ghgmt0Ub1GcDQIb6QZy2WT/x&#10;ub7q2Z3OcgtIKxtDllvAaB4ReWUspd1kgXMczBDmMuflepCtL2OoGqMNT9X4mQvar8xdFcFTY2sL&#10;iFWROCDmLSjefALA6Q0oFFmCClgyqEoaArAFaKU8WWmBJVu4Usc8mcgvYIcAf4kX615N8CMvvRyf&#10;wFzaQL7b0sCYFD54ZiMCxAYywNWEVAPSoKwiLKs/nhCI/VK56hU+W2wm1rsz7bDwLBSKkdr0BZb6&#10;wKOWXqsfiY7cOgu4HXvxEoVIFo9zJi5sJ7mnPIsdef65Mf/GcXF646x4/d5N8cGTsrDPHtH594gs&#10;8CG5yPvi2wLx9546HN/CXX54Z7x737b42n2bbX2/9sA2WeBN8eqd6wTelfH04RXx6N4lcWbzvNix&#10;7MaYN21sjLvighh53qjoN0iuc5/esvwiAbknllibCQA25Yut9t172n3mdhoL3Ny9t9/e6tKnp/os&#10;6zzm+mi37QONW+u5T6Ddz7lXSpbBm170kJutsPLCg6ii8IUAWXarUfR65jArZyFbmyqqBkUBbnpx&#10;RrrEOiq/GlhlU/bGTD3ytT7okDf6XKcA2HFR6Qdx5Nm6VuU5H8ubrW+hytiU73EhN/MTr3gXpW3G&#10;nNP80EPZwDyeXFbqOl6I9pMbnNzeJi6aADSus5TY1+rsCAJJAWQBGOAroPoq4ZL6EUCuQ14BcMlz&#10;vuK8P0s5aQCLfHhKXgnJL2VQtbyStuv91clQfd8M5/4mAGeryqYlMnAlw6AWKFlwxu5faATA4nFZ&#10;5rdlzo8wrFxqLwE7L6546o98Fr2WnpblGuJHSJ168RrjAD9v5XYXq9dJbmvvwUNizCUXxvqFEwW8&#10;JfH1J/bFh8/J0j5/ND5/9XR8+uKJ+PzlO+NHr52N779wUq70AbnQB+IDWWAA/N79WwTmLfH2XRvi&#10;lVN3xHNyoZ8/viaePrg8njq4LO7eOjc23XptzJo8Ni6/5OIYIVe67wBtIAIxQMaFZjPpIuvrC60q&#10;AHfECgvkvCttAHOWV/+7K919xMXRbsk9AqrmTm6zXWlZYixwscIJwCK/8JHTyq9WcuL8aEAD1pG5&#10;ROlxbctcMrfkiwi/Wpd8lymOwlesWeFVaPDmb4STW608ldX64qqKV3HqW47iBUi0674ARuoTh19E&#10;vUIlz/LxJvawmaV0hWhDocGJLqmNkk/c7ShdwtRmktGocVCvIkfxGruOCALIGcDpXJo+p7MF40UO&#10;0gJYAVUFQIRq2J1BcXOZLSKhiDrVQANQ8JlX7dNxbxQqhyqWN9chDq/zMhXZpS0PCNmmJOdL/VDo&#10;CVK8nFt9xlWeF8T1W+KAGH6PS+3B73oVUjt5QplsK592dOQ3iFof+zx6ztoV7bsBCFksACJwdBQg&#10;uvHsVeDo3K17DB46JG4Yf0mc3Dw33n5gR3z4zOH49gvH4os37oofvC567Uz88dcfjJ+/c2/8WPFP&#10;Xz4eHz6xN967b2t8INf5G4/IAj+4Jd6R5X5dFvjVsxvitbsUlzv92p3r4wWdp+/ZsTA2Lroxbr5h&#10;vM7Do2PQ8CE6A8t97t3LlriXvADfSGtD6dSzl9xonXu794iOoi685NGrpwDcM9qrz7bCPbUJDRwZ&#10;7aeui0a5yfUHP4r6vQKvLK0vtQTgGgBtRQQcCcQOyS8XXoBBgK0XTz0uLYqqsjqARTrPKyDz/IoS&#10;0JKCl/oGDYqeAea6yitpvKUCXPcJmSqr5/aZfNYTfspzHceRW0KR23Y5+bnMG47y+DFA2qYucf84&#10;YMov4yrWGJ2xcUH/FE/6Jl1C/yTTG0JVu+4PPOicyP2lHN6Ke2gqAElWsgKerwDQAMppE2AQ0SFb&#10;vMxHmOS15BVyndzpEveOgluT22TjqLRRKNctwASEDKjs0qXMg4RHaeflMsdRqsxvyhNS+Eqe+Qlz&#10;3BMMbymjz4qjMCxcPTu9+shZsO2RT6PH9SuiXZfuAkTf5I5mi9atf//o2LV7dO3WLc4fNSxWzJwY&#10;z5xYF9948nB874Xj8SOB9adfezB++u4D8fP3RF97IH742un4TGXfe/5wfOOx3fHePZvifYH4/Qe3&#10;ygpvkgu9Md48vT7ekiv9zv241jvjA20I79yzOV48tS5ObFwQK+beoPPw2Bit8/BAbRy9ZIG7CqTd&#10;5CJzO40V7qBNpYsA20F969i1m8DaU6DuEe2U31bUQYDGIvNOd9exN0ebLW9pPaWsWF+UOV9m8YMM&#10;ySopTyD382Gs8FcUvhYAa75SPCtr1RpYaUtaVNbDz4zVRlJy5YvKOdpx8jPYquuXtbYs+HJeWWvq&#10;VDYP8ko95DlM9SoW9yvtVcIcp5+UIwd3uPI9sdLoUwGxLWvmtwyVu23FCastb/VjswRgCSG0Jc7g&#10;wQoWi1vAU20FyS/AJB930/9Zm62n62TeAmZTieeBGMQKidtloaN0EouZ+bzjUo68POAy6T7k03fS&#10;Oa8MlrjTWW4JoQqAc53CT+gy5RNWFgq+qv6VEB4vEAtvHmR8Hm32fzs6XDZLIJBbKuuGS8pNLy4q&#10;ryq269wleggYV405N/bdPjNeu3d7fPTSqfjxu/fFr779ePzJd5+KPxUBZF7k4HnvhzoHc6n1DYHz&#10;awLmW2fW23VOtCnelMV9Sxb47bs3xJsqe1cgf/ferfHq6Y3x+KHVsX/N3Fgy67q4bvxlcd65o2LA&#10;QJ1/ewjA2lw4D3fnXWhZ4E7K69i9e7RXHwFyZ/WzWRtOGwHaAJbVbiew9xg2JtovvEtrormVuwiI&#10;a3eJcKmtwMwNHz6kM3E6GyewJouExeKfFpPlMogzeNIzWvGhpFLqsiamnOe1Is765NC8pDN/BaRZ&#10;XmXdCk/OayEAktvK5YWX9a3U0/hY83JhZR3J/CbazgYkGTbhCP0hP8tGnnW/1PcGlABMnvkU97gq&#10;eUm+62r+/D1w9a2sH91kkH3V8hZQVwAKKe5fW5SMcmmUyrWoVSAvb2sRtxwG5LOJOqKBQXZXFdLB&#10;MqHVoHNZFX/JQ1Zlh6oaOHm4Ki7PdSDa8QKJ4DUIqV+VR2glYoEkq8gtfA5Le4AXiyLlq/d/Df0w&#10;2u79MDqNuSk6d5fL2VsWNwO4u+IddNZs06lz9OnbJ6ZNvDTO7lgc7zx+IH78/qPxs28+Fr/74Svx&#10;9z9/J/7sk+fjJ197KD568WS898ieeOO+7fGmAPnGXRvjjTMb7Ca/kd3l15V+VWfgV06ujReOrYpn&#10;Di1XuFrgXR8vKu/5k3fEo4fXxMENgHhijL9C5+HhI6I3Z3IBtov6x2uX3dSnjj26VwDcrH526NZV&#10;G1CPaN1JIY+UZJWbdTTo0X9YdLhhUzTt+46AK9r9rajbrfMvtCdZHgO36lzMc2K7lswZgM2gNhg0&#10;h0l5Nb/wAHLJ4SxpxYYnzzlUqQdv4c9p+HlPmzYK6LyuOTQYaF+E++58rWlxd8uam4jndAuAGVfm&#10;zZTG0JIuljzpXL4vEU8ZP+d+zv+lXpqzLF9h6W8hA5l2FZYNr8ZW0kBLO4SfiTLAagupxpPLmkMG&#10;inA6B+hE3mVEyWImHiymQUk+Cs/ugUzyaIuOIUNx5LVY4JRf5FQTAykWm/LqnbnkuTyHtO+NJffB&#10;FptyUWm38Ja4J6yEIu+QorITOp8JVh17B0wqFsiLqMXTgnTc80F0vOC66MRlkADboQvuaB8/OsId&#10;bdOxYwwbPCAWz5wQT965Mb798tl49+lT8cTZXfHs/fvj8TPb4uETm+PMnhVxZPP8uGv3bfHUiTvi&#10;6WO3+5b5GdErAuerAu5LAPToqnj28EpfXD2y59a4f8eCeHT/inj88Kp45OCKePL42njq5Ia49+Dt&#10;sXH5TXHT9VfGxRdeEAMGyxXuKXdZIOWVS6xwV4UdcZe7dI12AnD7Ll3sTrcVoNtikVXe3F1udJ9B&#10;0fHy6dFu6+sa/7f9N6d+pMQ5WCBOF1vpzOs3tHIahUX5DJwM7ARGrDUWWesh64JC8751qwxiypPl&#10;la4c0ObsFzDyWiATQAECxUsblLERs65l/VjP0r43Xm++4mX989oCvsrFWjWpnoEp+R7bbvUrt+mN&#10;gzikMdfnNtxH5iDzlDbYqBooz3U4k1PHfJoru/+lPecjg7ksY9R8+KwpSh+gA2IpZZXpT7uHLBaN&#10;ZqWmA0nZExCKBTMooCpAlvqErq9OOXT9KpCQVli5sFCHy0CdV0U+Syj0ZOa2kOe4yorM0pcCYpdl&#10;GRXAis/1q0L3NcswT+Yr1tjKwSQqbSvNYxTfxCpUXv2B70XnrW9G+xFXyALLmvE2k6wcz1k7CsRt&#10;BIg27ZvjonOGxI5Vc+IxAfWePbfH9mWzYvX8abFyzg0x69pL45pLz4lLzhkYF43sF1ecNyhmT7wk&#10;Ni+6IU5unBv371wcjx9YFk8eXB5P7L8tHt2zJB7auSju3T4vzm6dG8c3zo89K2+JZbOvjZsla84N&#10;V8TCaVfHrdOvjrk3jo3J48fEGJ2F+w8aGF2wuF27qq895CHIlRZ1ygBu26mTrXDHTl1skduq7+3l&#10;UnOh1aGXjgajLo+mVY9r/Dr7ygq3khVutYfwu5oPLC7KjGKneAJzUkADDB4B2LfXzKMJQGseUWgp&#10;b0sdhcq3+0gIeY1F4gP0AKCUVcCAzmn9vNlnotwALf2A2IytIwqVJt/ApH4h9cOgVFvuk8bWsL9F&#10;j0rfityKjLKReQxK5/64HclKF14qgy+TZWQ56d4gzUMqYz4+kgutwRvEUnC7mlgqJiQrfgFmpcGs&#10;+AWEVnaFxRKSxm1lYu2+iorsCpA9SRkYomIVCQFnI1f+pbPqKLtjmRAmr+xq5H31OZlD+qJJKhsI&#10;nsNXAQzRJnzFqsJf5ED+TWS1U/pSFsO75W7tfrIyNcWCZEWsU3/rdebrsu756DT0Ilmybj7/Qrzl&#10;hDVuaG6O9h3bxTVXjI5tK6fHjuVT48CaWXFm14o4uX1ZHN64MLbcNj2W3HxNTL7qwrhs9NC4cPjA&#10;GD2ob1w2ol9MHz9a/DPj7u0L4q4tc+Pslnlx97YFcXLDnDiwaqpAfn0suGFcjDtvWJw/pE9cOGJA&#10;XDJqYIy/aGTcNGFMzJ1yZcyafFVMkBs9ZHC/6NJNbrLA2plLq3ypBWF123XspL52jk6d5T4bwLjT&#10;uNjcVPeO9oMuiKYl90UjVnenQLxTbrSscZ1AXK85qbM1/m7UAG6BnDnDahXCpU75lKsszyfznZQ2&#10;bZiFigVDB7w2OV3KyTNVxV1Pa1ytH6WsRc94nMWaS5dLXgFdNWVgVdpj08hgNjBzfuElLOlKndx2&#10;6VvJg8fzo5B02ihS3RraVVjKkjejeTNY5eqmFzfSmRWgFatVQJd2ugTqChBVF1CQJjQf9Sgnn3RV&#10;XcjgqEpX5JGXqQC/AqRcr4ALnpI2AAUau0aUkc9EirwbkhYV8FLHedmtKnKKTCsDpEniv3TKRJvy&#10;ZKJUdXvyxKJwIn/gzoXNgTTRXdc+E12Hjo72ck1xmdvLCvOWU/uu3aOuTZvo0aNzzJh0SRzdMj8e&#10;PHR7PHtmS7x43654+q6tdqlxmfetmRNrFtwQs2+4PCZffWFcf8X5ssqjYsKYobFk+hVxaM2MOLX+&#10;lji+7pY4vHZW7F81I+6YPyGmX31uXD6qf1w8rG9cdeGQmHb1BTF/8uWxavak2LhkamxbPiO2Lpsp&#10;6zxZcnUWHtYvOnTuJLB2lOXtJpe6lwHcuVsPW9/m9h2jo0DcXnEA3Cxgd+raIzp26Rkd+gyNNvOO&#10;R8OOb0TtTrnROz5U+C1TndJ1XGoBTgAM7STUnGkTbLVLSsittYjba1MVgGvEZ5BnJYfsQrO2rJnW&#10;hLkuZba2OV1C1hJ+4unsKbkQ4MJ1reIt61vthhfgFDcXUJZHYQaz+ocumD+3U9l0xFPZaOBVXtGl&#10;0u9SXsnPecU78PEh85qybLevuarx+ZVzMCASUKqtaBPPgSkHTICrAAlFR+EzKAoYS33yDd7MW3Fd&#10;quoZbAordYnDC/gUcug3qDKPLXnuB2cHv+SuQRbwVVtRHue4PZHbUR4hPEUBKq6LePijMdKeFOSI&#10;hwn2xCmfs1aZ3FSfchYRBRR4tTj1TC5yrRwfR+dVj0XnIedFs86+bQXg5h6yVrLCbTt0jrqmNjF0&#10;yMBYtejmuPfQBlvdu3atjBPbVsTRrcviyJbFsfP22bHu1qmxXC7w3CljY6oAPPu6S2K2gHiLAL1k&#10;+tjYvmRyHF07M06umx3H75gVu5dNjWUzxsa0cefE1CvPi5vGXyD+S2PRjKvjjltvjO2SuW/93Di2&#10;7da4c+fy2LFyTsy7cVxcM05n4YF9orljh2ju0FGWuItdf87EHbDCymvu0Cm50aJmbqeV30EA79RN&#10;R4JpW6Nu24fRKBC32v5+1G4XmHd80wBulcmXXAZwimOdawGyAS53myNIBjPzCnCqrVFS2Lw+mn9+&#10;o5pzc3JJM/HzReRXubdeV6+LiI0X5ZdsAyrnN+Q1prwGz4Ayt5vqGEQ5L3kQaWOxx0C8yKONQuI1&#10;ONFBy5GMqvKv8pfxMVZe2GjhQz6bGrqodB6rNxGeraPcvDJoKydFLiAzoCDlA+6SX0BRSSuEp1IP&#10;eYCNeuRRrvxSp/CXPBP1MhUeE22xIIrjKjeon6lO4nWZwibeJAPcKittJrnJehv4Oa/037scZ5c8&#10;aZVQ5V58Fg3l+MoE+6xWXD4pYs0OkVzHYi2seHs/FYAfifYDz5HbqbOkrG/7HgKIFL59l04xYChv&#10;X42JiZePicXTJsWWpdMF2JvlTt8cG2+b4Z/SuU3W8tbp4/0G1ZSrx8T4i0fEtZeNjJmTx8RtcybI&#10;0k7yu9O4zbyocXbrAj+OWjlrfMy/4VLR2Jg7+YqYqfPvLQpvnT4hls+ZHCvn3RBrFk6JNfOnaBPQ&#10;+XiSrPv4i2PMRaOiT59e0VZn83Yd28ulFoh5nJQv3NplKww1y61ulkvdQd5Eu47domnS8qjbWg1g&#10;kQBci7WtArHBuxsAK75DZ+Xt34qa7YmvHgB7DlsAUea8KLPXwUrcsh5+viyvh5dEePe65UYbAKd1&#10;ZK1TnvQlg9R8yFEcK/r/aC/Hbalz3EQ/CTlCsf4ALPNZh1QXKlY0PftWGfpEe5SjZ1UhvEl2aov8&#10;pJPiB7zFK8ljTG+0qV3l1aDcAKq4y1ZwgcIAVGigkM58hcgzGSipnMdJFT7lASpCbw7wFfAo38Ai&#10;nzwTu1UCWUU2MsRjd4JJ0uJyPimyi1yn4dPO5csMDd67H5OQx+N+EIqfMfoFAZWXnbBMXHHDWGjK&#10;TcqrkK1uthoGMVaDPBEuoRYKi9x1xf3Rvv8IKXo3X2LxcQDPUrv36effq+oqgMyefGXcvX9l3HNg&#10;hazv0li3aEbMuXGCzr0Xx9UXj4pxF46Mq8ecFxMuG+3z8vgxo+Kay8+NGQLlHQsnx/HNC+KBfcvi&#10;8SO3i9bE8U23xtoF18dcWejpEy+JGwX8G668MCaPvSCmjLsobhDdNEng1sawYt6UWHrz5Jg6/pKY&#10;NHZ0XKF2zj93ZPQZKHe6q1zlDu2jS9eu0UUgxuK2bRao5T0UALdT2EFja6uw4ZJpUb/+jWgQOAuA&#10;63bKAmerWyyvScCt2fbNaLVNAFZYs1XWWiButYNyrW8Gky1dBoVBBCleIaULUCpprRV5lfXM1hPr&#10;lQDBelfJEFXcdMVb1ji1WTwAX4Zlfn8uycaOHDbyagDnuqSLDgI2Npl6+mIAqyy3U3iIlw2gtGNd&#10;dBy5CbB+IYbNoIpqDBKBtxDgQ8GLpSJdXWbwiSiDp1xeQcgqYQFWBbyFKBNRBpW2AFb6/9YsJ+cX&#10;K+rBlzweM+U4+dQB2HZ1JcPutMiTwGQhk8kS2cKK7E5zDs58TKIXgsVRyMVEAnCa7KJAaYdnsqUw&#10;TC68suQ+E0sBsSSNu78VPZeeji79h6YbXAGY22de3mgra9ale68Y0LtnHN28JM7slbu8ZmYsmjZR&#10;59tL4vLR58XYi86LEQN6x9A+PWNInx4xenj/uOLCYTFRIJ4kQE668oKYdNl5sXr+TXFoi8C/a1Uc&#10;27o8tiybHTN1rp42/iKB9xJtBGPiWoH3qotGxOXnDY6LR/SLi8/pH1dfPjKmT75MVn5KzJ2qDWPC&#10;JTHu0tExYujA6CtXur/CbupfJ7nSnbp307m9a7Rp1z6am2WJBd42nQRgXOlOKpO1bhp0YTSueCrq&#10;d+ncu/0DgfcbUS8w1wsABcAFxDUAd4sAu+VD0QdRu/UDAfkD5QvA2gA5fgAKb9Z5zsvcV9IQwIMK&#10;IFXGOlavZTmz2v1ED/Zo3SljjQGngGsAi+xuUwe+XN+bcZW8lEc96qg9ZLOhO1+hyMCvItxdPq3k&#10;/4nRJ/TLllV1KkZG8dIuVNo0qW7xLjgisBmgf+ntNc0JACwWFReVFzIqAAIYlCtNvq2r4rawmYqr&#10;W0LAwi0zMrB43OrZKioscgGR86gnQPjaXnFufW0l1bl65UG+bEJO3jjMa34GkAZoQDMwUXrjRmWS&#10;zzM2g4v2NClMGpOSXONEZcIqC+W8RP7tY/hYoLxInD3cDgAukwypvEYA5va1bueH0XXe0eiMBRaA&#10;ebupa+/+0Vpnybq2TTHynKFx1SXnx4H1S2PvHQtj1a3T46aJV8TEyy6KaddcEfPkVl8wfIDBO7h3&#10;17j0/KEC8PC4/IJhMUHgmyEXecrVl0V/bQZjzxsV115+YVw6YmAM7t4prhNgb5lyVVwvaztBIL98&#10;9FA/ihrcq2P0794hBvToEBeOGhCXXzQ8Lh41KK7VZnDjxDExadzFssDDBchmWVZZ3+5do7l9++iE&#10;K91N51211SwrzHnYLrXG1V5udHOH5mjbd1i0XfpQNGrstTsESFngVttEuMg7BVhcZwgra8urfLnc&#10;rXRuxvq6THNnAOfjSLF+BQhFyRPwCojwfgBfWhs/z4Wn1MvWnPKW9dVaoTcCZwE4dawfiqc/OM+8&#10;dl2zLmT9KRb3q4A3v+snmdVl1inyFfeZOJfZ+irtnyL6Sr1KG5TRX3CCLsoSA17rpfhrDBgRFolO&#10;4or68kphuRgq1hIX1daOTpCXAWwLJyrP6PzivxrxtTxWUWkDHD7qSi7AKp2zfIGXuglsWLWPo+mw&#10;6lMmMuiRQX3Ar7aQUW+QazAVYtdLC4fbYpDRr/8Xov3qME0+CwRJOThnCKjeScvEEmfiCsmNrhNv&#10;ukXVgu/+ZtQLwN1m7Y/mnoOl5J2jS6/e/tKnQVasfZeOcbOs3i06257YviqObF4c21fNjhVzbohb&#10;b7pGNCGWzb4uZuhsesV5w+NSWc7xl50bl50/TPGhcqXPiTnTrpAbfE1cL9f6+M7lcXTbotiz9ta4&#10;dORQnZmvjnk3jbfLfanqXyjrfdUl58a5g/tGv26dY3CfrnGdXOtrrrwoRg3uLYs8UGCXVR97YVx2&#10;0fnRu3f36Ny1o1zmttHQ0CAQN/tSq4vG0dys87FAjRWGmmWJ2wjArXv1i8ZbTkaDz7ayqtu+rjPx&#10;1wVgWVqB+KsEkAtxccUFFgC2NfSjKIWaW+bbc1/ISg1QxU8dubDMuy++sKIGrNZQyl3WBxnF0qX6&#10;ieAziBUv+mBdkM74jTC3R33JlcXzmrNpoAPmU90sM+lN4i9p2k36ktIeh0JfnOZ6bhPdRh681BMR&#10;VpP7XynX+DFSkuvzvAsRksEDULiV5VmsH4qrvFhN7xjiA8AFxBWrKyBWn2PJhx/QFzfaLz3YerZM&#10;WCHOuXZx2Vm0QDUsjiauifraBOh82SlNirs/7Ea4FqIaAMy5wGeTtHhMbJlMyONV/XLW/X+QFQMF&#10;klIgB+XIk++wmsgDwHIduZipl0Wok/vcetf70W3axujQrY+tF79q0VbnxdqmtjFkYI/YvXZOrJk7&#10;KR48uD5euGt7PHvX1njk6IY4snFxrFt4Q9yuspW3XBe3Trs6pl9zsdzhC3R+vTCmyVLecuPYWHHr&#10;FFnsy+K6S0bKjZ4Uy2aNjVXzJsWEMSNNi2dN8vPjK0aPlOs8LMZfco7O0ufE5ecOi2suOz9m33h1&#10;3DjhUp+zLz9/SEy89BxZ/3Nl5c+JgX17Rs9eXWVp20a9ANzYunV07tI5usqN7tChg4DdTufjZt9Y&#10;t+8kq9ypQ7Tu1iMabtobjVuxut+QG61zMADWGbdW1taE9fUZWKDdgaXOFll5fv0S0HIWReFzWAFa&#10;ARTkTZJ5ln5UztYKS928jgUwZd3LelV0AbnUUZ71QSH6hx4WHUu89CHpU8pLMiwLGaWfpc/0Qbzk&#10;Vd6sojy3j96hg8TdDjpc+qQ8k+JsFi7HG5DMlrO6iA1F8Xqd6WvqVGilFhjt5iJQcR7FNB2S20pc&#10;g0KoBwA4AS4h/ABT4C3Wmr/QNBipJ1kMokyK3Zdcx2W585S5D/DkDhay+0G7bAiSaX4GpbzUpuig&#10;eAxg+EUCYHHBIGSXq3nShJ70Ui5ZnizaYaEAMBdUVeAtdSvpXNcAF2+NlIi55Mawced70eWG23V2&#10;7OVLoPY9e0ZDh07RqqFNjLt4eDx0aFXsWj4tjsv6vvf44Xjr4b3x2gO74onjG+L4llt9I73ltpti&#10;/YIpsXLWxLhtxvhYPPXqWCrrvHnljFi9ZKrBeOHAnrH4pqvi4MZbBeRr46KhveKCwb1i2S3Xxu3z&#10;JsfMay6N6RPGxM0C/uxrL4u5142NRZKz7OZrYvXcKbF42vi48crzYvKVo2LS5aPiyovPiWEDe0e/&#10;vt2jo9zopqbWAnGjrTAA7sTZFyssAHcQeDt27iQPA5e6UzRetyka170VNVsE4s3vRe2WrwvEWOAM&#10;VKyvQl9gFUtMGe6zz8hYOM2tgAyYWYdyzq3drXkFGJSzrgW4liN5mvvqm2TAVqikCb2+rD06xKbg&#10;OpJro5HWGOtW0QXpGTIxCIRf0gHVLaBKz7MTuR/O4ziF0ZGeVvXDbUi25eQ2Xa46HMG8YSmv0lae&#10;A44W8DQIB8nISDYW2AD2OVFgkmCDEaumkEslwOcPiRkQllPgw822a6t4sd4mLpwApuRRx0DWANJO&#10;pHzSAFw8WFasfOmsXV3qIh9Z3vnUeUIGo/5gzd0XyasshvLtdsuyOxTRz7KTcbHltiW7eBN+bY66&#10;oiKrEItjS085i5snvxLmBWKDoNznFKVrNcF1uzV3ym+98+vRYfxCnSXljsp15tvaOp0fG5vaxNwp&#10;V8STJ9bFnZsXxlZZ0ncfPRzvPbov3nhwVzx756a4b+8KAfvW2Lfqlti6eHqsnzs51siirpp5Tey5&#10;fXbce2hNrFhwY4zo1S0mywK/9/zp+JMfvBGff+2JWHjDuBjWo30snT0xTkvOStVZeP3YWDrtqljO&#10;zfOMq2ONwL3x1qmxfdnM2Llstj2BBTeMEdAvkpU+P87l7D24T3TVebptu7ZRW1cXTW1aG7Bd5Ep3&#10;kMVt176dL6/I44jQRpa5adySqF//TtRsejdaiWoF4rrtH8o7EdB4pLQjAdY3z5lawIsXg8JrHu3F&#10;4CZrzTW/nmfNex0gloLz2MmPoLDg2wVkQmSwBhx9xO8ztCitX147ylmvSp5kmy97WSo3sTnQZ+rT&#10;ptr2udfyU31vNKJKfYWui1zy3Ycks8V7SIArG39FnyppUZGT8wC2DVHpf8lX3PppAEuh7eYCHpEt&#10;MMCUMmNNDcR8eUV+cadtsXNesd6ECaQC6OEvovWRH7i+3XHlNXJJpnijANWksLXIbbNRACRkiAB+&#10;AXaJ0/HSxwI2LGdxe7xZ0HcASv8yDwA1iFVWzvAGMTI1aUV29aRRZivPGzZaxMoO6AVrIdLeAGWB&#10;a/0GkiyxFKBp27vR6cpbomMnWa1uvXyL26pdu2gnQKxbPDWePrUhHju0OlbfNDYePbg23nlkf7x4&#10;dlO8cGZzPHH4jrhr29I4snZ+bF10U6yZOTE2zb8uTgrUT5zaHC88sF/u8+UxrFtznNh0a/zuR2/H&#10;z7/3bPz645fiqVPbY1TvjjFHm8Sz9+2MMzuXqu71sXL6ONGVsXbmVbHulvGxbfGU2CdLfmzdvDhy&#10;xy2xbckUW+VxF8jNHj0iLjpviM7Ccv07dpQFro+G1o0CbIfowgcP3brICreJ9h3a2wJ35L1ubqIv&#10;nhGNG96JVlsEXlHdFlnhbVxoZeLCSmDjmEFYAJxc6O9Gg0DCY6d6xX0uRmGzZUNRAXAdFkp1eV2z&#10;FW74TrmRKqdO2Qx8sUW9vD4GRA69bqrnvJKmP2wSGXzUZxOhTgUw0gnAx1oXWRV+ymxEWnSzGpxF&#10;j82HPpFfVQ6/y5GJPABbxWMQiypycr1CNZxP/SlguWHOlFznBGZuf3mMVB4fUV65vMIyCjx0pACM&#10;dLHe1eAiDyrAM0iII5OdSnE//lFHK/IUeueDygDyYODxTpTjHiTglAznIV9h6Z952AVzHRPymCDy&#10;WRQmhbTiXrS887faoUUlrFYGFlmLXa9zb+1Onf14Dqrdu82WN6P9pTcJwJ2jQ9ce0awzZG1z2+go&#10;pd+5am48dnRtPHZwdZxcNz/Wzbgq7tt5WzwvcL54eosAvCYe3L0s7t62OE7LnT6zfan418ezpzfr&#10;rLwjdqj+uf27xsJJl8bnrz4QfykA/8WP3oxffvf5+OSVe2Lp1Kti7Ki+8eiJLfH8mU3x8L7lcWzt&#10;7Ni6YFJs03l5//KpcefGOXF28/y4b/uiuGfbQreDuz7xwhEx7aqL4qqLR8TgAXL/BU5c6DqBuFl9&#10;78SFXPeuPvu21mbULIC3l1vNo7HW510XbTe+LbBqHsol1pb0iKiV0jU6H9fK5a2TFa7H5cVyVpHd&#10;YdxrUZ3LNd9Vcw6Ya3ek+fYbW7xAQzm32ls/TBsC4MyuJnV8ow2xZlDJL3GnBdgql5SXNCpfUX1F&#10;T6pBa4sposxHTPQoE3lJ13J5BrZ1rPBly0q+L0pJS7atO+VuI4G3yC1pZLpceQYwgCwfHztucEqw&#10;KQEVy1isqwGZqQKMqo4WwLohkUFOPVxZlafb6cRr11j8lS86lIfVxtUuMgqVtgqV/IosJpU8LHCp&#10;Q7uWl9vWJDaI/OojpElgZ2TxcPUtIy+gNxUmKi9aOZcV8Noqc/blvV9ZYNzFRtVtu+m1aL7oep0Z&#10;peDdukdbWapWbVtHF1mxnavnxYMHb4+H9i6PJw/dEWd0ft2+4NrYvfiGOCq3+fTGRXFGZ+P7dt8e&#10;9+9bHQ/sXxdnty+Pw3fMiXXzb4hrLx4W140ZGq8IzL/91jPxVz98M/7uF+/Fbz9+IX74+j3x2t17&#10;4trRg2P+pCvioX1r4oU7N4t3ezx9dJ0AuzTu3b4kHtqzLB6Ri/34gVUOT21cEItvuFxWeqLCK+KG&#10;K86N0SMHRQ+d3+vqE4C5vOqkcXTp3k3Hgm7Rpn37aNMsd7pjej+6ceTV0Xr925oXzcl2nX+3fE0g&#10;/oYBXLP1azobA2LFt3wjXWrhTmfQcqmVQJvy8GTqBFi70oRYVMAK8JhzgxsAw59AjzsNwCmrABee&#10;HGcNKwAUtYCassSHBazXkc2vedK21t96hK4BVrwxZEgPKkACROhFBlkBKHl2pbnDyfpZ+FyPeE4n&#10;lzv3p8iqLldYcaVzfdpxfgKryJYvgwILRqcBgoGqclVgMAARNxi3FBc7AUVl4i+gqlyzK+4fMfPj&#10;GFwSTYpkG0yZ7K6Kn3MqbQIeJtE7oWWnOun2j0lLacr83zylPrJym7boyDKgU9+KxWcScJnsOlmm&#10;ZKued1P4iTutycqL7fK8Q8LHwiYAM+m4gLy4L8WTQtXLjWu34aXocPH1ssAd/YsWbRXWt24bnZqb&#10;Y9vyWfHIoVWyjLfb0j4hV/oJAfmszsR7l9wYm3R+3SC6Y+aEWDdrYqy9eWKsnDoulk6+LJZMHhuz&#10;xl8Qp2Qxf/LWffHTdx6MP//81fjHX30jfvfpK/HDV8/GZy+ejIMrb46bLz03luv8u23hDXKT58aZ&#10;rbLq22+PU5uWKD0/DqyYGbsXTYnNc6+JVTOuiF23TY2Dq2bFKrnasyZc4OfOvFpZ39gYtfW10aZd&#10;GwG4o1xmuc1ypfnpHZ5xt+UMLAA3jLgqmta/qXkR+OQyNwi4dX4n+kOBTBZSYK7xpRYWE9AB4vQq&#10;Ja6z3WZc4HIuFqC4U7Dl1bwbhJpzn0sBtAEHiCVPgE9l5CtkXSjP1ruy2bKW8BRSvklrW+q0YiOw&#10;bOmZ1xpdgCfxJzk5LWrZCJRGt8RvDBSwZSwVnaLMOJMOGVMqM7AzuT56yBglM+lmLqfMpHzrawZw&#10;ApzAKcEAwowAAZCh+Fb+nK+4XVKVOd9gAlQJtJYF0VGFfvla5VzF89OjCYyJDNDSqZyXnvPReSZK&#10;xA0g4EcGlxSZ0gBa6tInwjJJSZbaFqV+5jEItN65Mh/5rqvQE5nrsEgGKIukRfPZiYXKi9uy+ALv&#10;HpRQQMb6yMo0r38uulwyRedEKbyUnTMiAG7bunWslav6hFzoR/avikdlAZ84vDqe1Ln3yUNr4/4d&#10;S2WFb469S6cIXDfErltviO06w2665bpYP/OaWCnruHLqZfHBY4fie08fiS/euCf+8sdvxj8JwH8j&#10;V/onb98f3358Xzx3ZG2sEODXTR+vutdoQ5gQWyVn9+KbYt/yGbF/5fTYv2xqHLhtShxacVOcWj8n&#10;Tq2bHUdvnxFb5l0TCydfEtdeMTr69e1t69uqriZat23SmbdDtBfxiSS/MOLnwJ062MNoGDU+Gte+&#10;KkDK6mJ9uYXmZQ7uBrJlrWPumEdZTN7IwurWAOh8Fk7AJRSZl/nWOpT5Vli3S+u5U2uucl5l5YMI&#10;u9IKDQrlt9qm+gARYgOQnhhoAAKdyfJSnojQVj2R11t5HJ/SmVqUZVBWLePLsiQ/64/Dok+EKkse&#10;HWmNARlZ/yo6Z17lU06/SWNoilx0FncfXOT2fImFEIDqVxEVVpM7kxuCStwAMQHKBJLS+dSR1OEv&#10;WU7AWamXASyqbsODBewCqTeGqvoJyOo4IbIZbFWblqX6dkkIc5yy0v9CngzqqZx+2ILnPAOZhcnk&#10;xcnEZHqBTSyoFDG/NgiAazZ/LbpsfCE6jZ4U7dt39Efyrdu3i7qm1lFX1xBzbrw6nji+3mfgpwTc&#10;505sjBdPbYmnZIUfkHt7bKUAtvTG2L3w+tg2Z2JsnjUhNs0SCAXGRVedE3dvnhs/f/f++PCxffFj&#10;LPD3X4ofvfdA/OZbT8evv/F4fP2hnfGdJ47EqTWzY/mkC2LzLVdrM7guDi2bFqfX3hIP7VoaTxxc&#10;EU8cWB6P75U7vX1xPLhtUdy7SVb6jtneOBbfeHlMGT8m+vbuaQDXNrSKpjaN0bmrrG9XHQt0Nu7I&#10;p4ZY347N0U4eRtvzr42mda8LTLwiqfOv5sEABtB+35mzL6DEbebMCrBxfZPnUs6/vtjKAK7bqfUH&#10;RKxDAYgAXI9lphzLzZrxGmteK1xrrKgtqcBYLsJM0hfWzeuY4yVt8FLPfCJ4vIGwcauMfOWhT+iI&#10;rWgGG0S5wYy+ZflO5zLnKXR9exGMR4QOQrSJ4Sq6R38Ur+gedV1Gf7XxKc/67XNhtqZNXFYVS0Yn&#10;lVcNtMJHGZVTXIpry9oCeKgMDADWHeBRlQgwUoZM8Za2SnvpR86Iq5OSaxJgvUEYxBo8oLbVTxOY&#10;Bp7bzGF1ngfNxOQ2K2Mgv5qoX/pCqA3CO6Ymzu0wYVps3BanvShMMJ/GfU9nX41PPLVb3otOa5+O&#10;9joTdhSA+UC+bfs2USfrWyMAX3nxqHjoyB2yvrfHs8c2xkt3bo0XTm6Ox/etivu2LDLwjq2YHgcW&#10;T4ldcycJwFfHhpsnCIwXx7obL43PX7szfvXNh+LjZ4/E5y+fjo+fPxrv3r8t3n9od3zn8YP+udlP&#10;nzscP3zxTGydMS6WTbowtshN3jX/2jgocB7XBnH3pgXxkKz9Qztuiwd3pvPwAzsWx71yzfctnRbL&#10;brrSHzn06tFNZ+D6aGiqjzY6wwPgDl0EVlne9Clh92jXpUN6N/qCydG06R1vaLzEUcfzYFnidAZO&#10;Z99WW+Uy+2KL+AcCb/6QASucAexHRIBYQEwAykqs+WbNfRstEANM3ju3NULXWGvAlgFcu/272jCk&#10;Oyh+BpVBQJipAmDWGF6sHoDPvImP8sRj0EhW0qmia2o3yzJg2dQBn0J7a2UDQZbztfHQ38KDLkk/&#10;fXdgudK5zFv02yHjc3sqU388JvrklzWyUhMWckUUGUBl8iWT36TibCth5AHMbMULUc/Plg2I3Ams&#10;L8DL7VSHpU4igPRVUvuqT7zIdD1AzIA1MG8MTCY7HPEiz2UpniY8Tb53LyZBsgpxsYV8ZBeZaUdN&#10;E18jxbArrYmvLLTysb7crNZxBt75YXRa8Ui0HXqFXGhuobtF6+a2Ud+mTbRqbB2D+3WPMzuXxyN7&#10;VsQzh9bZ+j53fGM8tmelAXxm3dw4sWpmHFwiN1qg2zzrqlgz7bKYe8WweGzvsviz7zwVf/TW2Xjv&#10;ng3xoqzoY9vmxf0bZsYDG2fHw4o/fWBRvHP3hvj8uRPx2K6VMW/sqLhj2tjYfsuE2Lvgesm9MY7f&#10;PjPu3igQb18aj6vdJ/atjId2Lon7ti6SSz0j1twyKW64+pLo1qWzHyM1tm6INu3b2oXu2Km938Li&#10;/MtjpQ46E/sDh3G36dzLeVegxH3GCgNeAOsPFnQGdpx3oOVC53ehDd7iQkPZ3cbFrhHgDUjPv0DJ&#10;WhjYAJUjSwIs1qyeRzQZgACItTJAABekdTKQCpi8djnf8QRAy8muO+lkRXM9UYsc8eQygzq3Y5Dm&#10;9iv1oVwGUHnzjBdc/CsltrrIUvvoOLqZ+1P0NfUB/U7lSS+TzBqsYLGEZWcBWL4JRpEBrwAKYNON&#10;mhRcFtXARvERhtCs+P9vVMBjQGUiXcqrZdA5gOmdSVRuvg126jFZmQBsRSb1c50i3+PxBCgvt+F8&#10;6ip038iDT5PRwO6uiamcuVhUKw/PLaUwWlTcOhbYCsIuqThnO8Bby4sLskCdbntQAL482nfkm9lu&#10;0di+2QCu0zm4Y8d2seP22fHo/tvjqQNr4pmj6+JJWeRHdssKbl0sN3ZOHJUF3rPwuth2y/jYOGOs&#10;XeGFV46MZw6vkbXdEfdvnRdHl90Qd668MQ4vmhgHbxUtvi5OrtLZdvHk2CG3+bEdS8R3q+tRf9OM&#10;K7QhTIr9ssKH5U6fWn2z3Ob58Ygs8aO7bouHBeD7BeBjq2bFurnXxzVjL4pOHTtGY2Oj3OcGeRFt&#10;tSE1Rwc+dhCI2/lzwy7RCQBro2pz4+6oEzBrt77v82+d3Ge/yIGLjLusMj/uyQAGpHafM3jTyxm4&#10;04AbsItvK4+GMrCl7BCgLSC3Oy4gsC71nI1FrJsvdzLQvKkrnoCalZ51BaAZqAaM62UdypuAf3AA&#10;XShgga/oRolDWX/cRtYL64ZkJ57En9rJY1D/Hce7FIB5Po5HAV/qG/1XHTarvBmlDSEBHCJdYwAV&#10;hacCncnKDbCJV0CiPKxUPeWyaryLmYCRdqFSrxqUyDNQchuWBxWZIpdTltsu1rEA0HXE57QHwQKp&#10;PSbM5coTj8/c1M91ixwvnNOKw5/JbTIRTJYmid+5SpZVZZJvsNKGLUNaFN4Ych47P4rAQhm8uICy&#10;PrI2XZY/HM3Dr4z2nboG/27Q1L69f0anvo0scevGWDTzmnhcYHyciywB+SFZwAflzt6zfr7d572L&#10;Jsf2ORMM3rVTLonbxp8XS646Nw7fNlXAmxWzLhkel/boKGCOiQNLJse+Rdfr3Dw1Vk+9Msb27xzX&#10;DOkpQE+zGw6AF101KlZdf0FsmXlV7NC5ep/kH1txU9y5ZmbcJ3f6YYH9QbnQ9+s8fGLtnFg35/oY&#10;N+bc6KCNp6EJADf6Eqt1u6Zo7tAu2gnMPFbiIwdupdt17h3N889EowBbK1eZZ8BQrebD7z2jrPnS&#10;io0OADuOVfXcpjyDNs8j52Z/csimYGAnPoh6lQ0AykpuQLJOKLuI9bRbnNMu0/qZvG5YQ5UDWoWV&#10;MuuA6hjM0iWts6lSnqiki+W3fFFNBjGbPvG0eeQ6uf+eB43dn6QKvJXNTGOpU9363G+PaxvjE4/G&#10;U+SUjaWmgKgApzr0TXNVucEpa5x+FUCgwzKWRzaAQVR4Ha/Kgyz3S22ok8rHupY61eVfolIuchtM&#10;bolnAHuA8ObNxG3kXdWLoXTiV1nZIDQJBi6Tr0lzW5TliUqv7KVdPoFYcdwd7Z62Gpp4XiKok+XA&#10;ZcQCdVxyvwA8Ntp34WdnulcAzE/p1DY1xYJpE+Ihua4P7V4ZD8iVPrvt1ji7YX6cXjU7Dsl13jnv&#10;mtg8c1zcMfVSgfT82DD9ijjKm1O33xwbb7oqZlwwLMYP7RXXj+pn95jLrvUzxsfsy86J688dENMv&#10;HhZrbxwXt18/NlZce1msvPbCuG3CObHmhjEG8e4F12ozuFEWe0acXTdHrvvCeGD7orh3myywzuC8&#10;tnnZ6OHR3K5d1DU2GMCNjcmVbmpuLTC31pm4TXoXuouscbeB0fq2RxOAN2t+AC8vcgBgb3LJYnou&#10;MxUQpsdJylPYarMs9Gadne1yZ/dbc2twE8KPohc5bADUozyvUQPrDGC0Vgm4KayAizTrKlCkVzET&#10;uApIqduy1vBKHyhjk4APynJMyIAAK7ffuZ7jOV2RTbv0GQvM0xW7zcrjNh3wQrjYvGEGgAtg3X6u&#10;Lyr6DNVYiStASKAwZWW325rzSPtb2PwrA+X8W33xVeoa7BnY1WWWgSuuEItZ4cvtVajUY0HybgNV&#10;Og8PbnyRS8jkCnylvi/ExMsYKudtxcu7rLTpUPV4wYOzssGvPIe0bRc6L7QWBJetKJEnnLisBu4z&#10;lzW8Pti89L5oO/KqaN+tV3Ts0VMA7iDrKzC0bh2t6lvFvClXxj06f96zbVncK8t754a5OpfeHEdk&#10;Rfffen3smDvR1nfDTVfEPrnEj+9fGW/ftzPeuHtnHBTP0gmj49arzhOdGwvHjohlEy+KxeMuiMVX&#10;y9Ued24sGHdOrBPQ9y2dGdvnXR9bZl0da6aMEaAvjE03j42dkn9AcrnQulOAvVuu9H3bFsc9cqEP&#10;63y8QpvBJecNiTbqb6M2HMDahCutOK9V8m50W4Gbx0g8427Tc1C0XvKIrW8rAbB269f8QUOKC8Sa&#10;G4NSVPkFDgMTQGoOMzjTu9Lphtoh7rbdbp4hU49zsdrA0/HlV7LQqT51WwBt2Tm/Rvn+wYAM2GLZ&#10;aiCBw8960R3FsWy+ZALExLNXh86Vn2BKuiG9yfXYECovm2T5Pm4ZhEln0SnrO3VcN5Efq1bnob/U&#10;sTFK+b7nURuVOPziIW0Ao/AouBVfZAYEZir5AICDdnqMQz5xKAMoUzV/kWVgVZXZMuZBfam9HK/I&#10;82CUzwCYZCYLGdRDRuGjLrzKS5MOZVm5L26bPHZV5GV+T0YhFkJhZcdUv82rhWGX9+WKFUMKkgFc&#10;x+MQKRXKxcsLbVc+Ep0umuyfXu0kALdp30ngbRcNAkJNQ01MnXChX188vXGhX+A4vmaWz6X7BN5d&#10;OqcCYOjOtbfEi8c3xVv37Ih37tsVb9+7S+fm1XH6jrkC4DQBcVKsn3pZrLru4rj92otj84xxsXvu&#10;NXF4ybS4Z9Mi8d4Rj+9dFSd0ruVMvWX21bH55it1Rp7gto4uvylOyiW/e8OCuFfn77v4iOK2m2LF&#10;zePjwlGDoqkhgbadwNpGHkRrAAyQZYF5ldIf9nfoEK17DY7Wix6MVhtlPTe+HTXcRm98V3GAnC+0&#10;+LiByy15KP5iyYBM85e+G8ZVVmjrLBAoTBdZaVNkg/SmCbidB5Cx0EoDfoAjNxPA2mNCjsj5Iu43&#10;bA2LVQS82apaB7320lH0B72invKKPlFevclbb6RbLZ4a7eRNAOAqbr0t9cUDr8/n6BdphZS5nHzr&#10;q9oWFf30ZqG4jwPGTZJZdDtZYBEKnl5hbHGJDe7MSLoCgFKGQOI0kssJCxXeUh9CNhdTdI6OVngy&#10;Vcv4UvumFh7y/Z4y6TwBnlQmjYFnANK3ihwRk2Y+JijvspYLr+pUgAtlWe4rvFqkZDUyZQBbiXAX&#10;Oattez+aVj8TnS+bHt38P0MCcAcBuKltBnCrmHDZqLhz86I4vnauQDw/TtwxOw4LTAXAuLiHdN59&#10;eOeyeOH4hnjtzFYBeI9ot9Lr4nGdmbnwOr06udy7510bu+ZMimPLp8d9kvfojqW+WeaFjpdPbo5n&#10;j6yLs+vn+XIM2TsF8r0Lr49DsuZYfm6+z25cECfvuCV2LLg+bp99TYwc3Dfq6xqitaxwm7ZtHQLm&#10;ernUjW1klQVgjgb8IkebgaOj9fKno3ajgLrxnWglAPNFUqtN7wnMvFIpS5xvpgFwBZAGMOBl/rDO&#10;AFLAVF6NAQrPh5pXKM15Ok+rjiwzVtibaQWorKmAK9fU70srnt5Vl45oPe0OZytsYm1z3Ba65MMj&#10;wopyJgXodpshdKSERYeytS06Y+BT1+mWvGq9KgDF0lbrrfWc8qK/9gBTG8WlThuLdJ7yAogCZC6q&#10;irWqgKWASuUGa+Ylz2CnXpWcEi98RQZUcWf3yfXmuR7gq2qn1C19SM+F1baIHcqgZ4AMLPfBRDxb&#10;zwoxSUxO9hIIkenPGzUBX7p1FlUmUvXcrwqYVaZFS4SysONrwQEwaStjVrItX4uG9a9Ft6vm+793&#10;+WOz5o5d5UI3ZwDXyT0dFHduWhzHVs+NUwLPcQGYFy0A8P7FN8RehYDrXlnER/csj5dOboq379kT&#10;b96zM146tT5eO7s53ji9OV48tCbuXT8nzsiC371uXjyxe1k8LXf7qQMr48mDK+OZY2vi+WPrVH+j&#10;QH+7QXxs5XSdf6dI/pQ4uOQGW+EzsuinVXbk9hmxff61/rfEvj07+8UTLC/fAOM2N7YWgJu40Goj&#10;AMsqd+yQ6ILrog2gxdpuftcutElnWIN2syyxwNzycgcfNiSPxSDFexEvljlZ5+Rukw8fgC6XXr7x&#10;z3GvAXPuddDaABosMMAFyJw189omi8cmLR7xVgDnOlrnbJltPZ2XLTS8olLu82hFLxKwuAFHjtsQ&#10;oVM+w4pIW2fRp9yXCpgV2giVvihdgF28A+qah/7kdi1P5PZQ/C+BEELJy5lRVP2yRyoHDOlxU/XL&#10;GJZTgKIOVywj/AAMgOQOIof3qn0DTn3SAJq4QNvSXpJNeaWPWZbz1BZX8T5XA1Qtkv/mhDZ5+QN+&#10;UXG7S9/ZzdiZPfEsChNDv/LkVCYIgGqzSDfPKEaKQ7jUKAy/f1xfPmjgPeAt70XXmbujy5DR0a3v&#10;QJ2Fu0VDc4do0Dm4RhZs8IDucWzDrXHneqzvnDgpEAKeg7K6+5ZMjm1zx8f+pTfIKs6Le7ctiCcO&#10;3B4v37kl3rx7e7x919Z4VaB8ds+KeGzrrfH4tkXxxPbFChfH/fzE7Lpb4oEtC+OpvcvjucOr45kj&#10;a+Kx/Su0EazwhnBam8Xx2+U6r9GZewUWWABeNyfu1EZyUBZ8z6LrY8lN46NTe35Sh/OurG2z3GUs&#10;rkBcj0Vuboq2sr7t5T634xc5Jq2KRiyoAFzD2ddn4Bb3uS4DuA7CAotaAVQDFx4sdHKHE6gBL8cS&#10;LGxxkXGJBVyvRQGzAOp30XmCoLXbqfVH8fO6pA8clBYfVtNAMSjTOvpuwzKQKb0UkCvAAXzwOC49&#10;QJbCdKGUeAxA8SWwYvWTXtliGpRQ1qtCGQPWLfSIurRN/wgtN5Ujn/bI9+ahPlgeuMp5dqENFIBk&#10;QKgTigOgAkqogLWeQzcXWQZFArcbEhkkAojfzFIjkDssXndIjRooANFgRFaSzeCYjIpFhrLcMlnu&#10;PODKbftFDoE1PQBPod+drjwUT5NRAOn+qI/2NpCVJ8x9I8wL5oWgTBNkhWEnNxUAU1eT54sR5aEQ&#10;tsJyowXeVnIb2694PLpcfEP0HDDEf5DdCIBbN0crWbD2HVrHtmUzdO5cJADfEncKqCfXz/V7yfsE&#10;3O1zJ8TOBdfEflnIvUuu1xl5pqzkvDih8+lenU83Tbw41l15Xqy76vzYdt0lcWD61bFryhWx7uoL&#10;Yu1V58ba8efGpskXxy6dd48LpGc3zI671s+O0wLtmXWz4tiq6XFqrWSuv0U02+Ep9eMQ70nLMs+Y&#10;eEk0aaMBwFhbngETYoEbBODWHXQe1rEAkLcdMDKalz2aQIiFBcDMAXHAW22BN8g6Z0vscsBKfKPy&#10;5H6nX/DAPWYzAMTMa5pfwIq77Bt/wKK033zbhQXW5llAmNe0RelZsxYLzYZcw51F1Zra1faaIk/A&#10;taVWXdY464WpOi6inVacdYmrP+XSCu+wAvLqOsojtF6XslwOOJMHkPJcjizV8SWZ4paPLoMzxX3z&#10;TWedURQb4OS0qSqdgE4acMiCAWARDSGY58J+7cxgEr/cVB+8xVt4CMkDTLix6YfnkgwPhHIBqLKz&#10;sSB58tNZhgmSfOSJ0kQopB7gL3nIYgGpRxuiSvv0B9m5PE1YmmQmqrG41ypDMXg9kK9evOBabL+A&#10;X85iOQ6AsRxY3zpZlqaNb0Xna26LHoNHRafefaJN+46ywO2jTkCokxu9cOpVcY/OsSexfgLw6U3z&#10;5VLPtCu9h/egZ42P9TdeFouuHBUzRg+O6SMGxPxRQ2LeyMExf+SQWHTu8Fhy/shYeM5QhYqPHhFL&#10;R4+K2y4YpvigWHyBeBSfd8HgWH71ebF52hWxd+7EOIzrfNsNcWI1r1TOi7vU9lltHifXzo4jK2fE&#10;PrnUl48eFq1atfINND9ux3NfAOxnwgJx644697ZPf7nScNWiaM0H+9q0AGqdf4lD1hWAZgBjgbnU&#10;qhVQIYMZflndOlnpug1KrycP0KbbfAOYFzmy9f0qpUsqgUSATyBUXHmso8+7rKXWL1lg1kzgAST5&#10;fFx5bMOrnwX86Bn6I7KuICfrTAFz0S8DErJuZnluq4WHy7Ckn0lfHVd50WvrV9FZyalnM8j6bSzk&#10;uqW+fxBAMk3ur8ZkcAHSTE4DZFtI5WUQk64GMMIaBVj/3m3msWnHCgrABqjKiktsi0l53iQAaZPq&#10;Axbf7qmDnqDSQZU7n0lggPSnxOEjdH627op7kphQ74rKy5NQGbSocj7xBKTyMlkGsIGtuHa3dLZJ&#10;CgB4/elaVqgEYG5Jk5LxBpZ/ShWLsvU9uZTvRfcZO6PXqEuja/8B/m62qW2HqG/XHDX1DXHl6CG2&#10;ulxg4UIT+jZarvROboxnXR1bZ1wZ66ddHmtlXRdePCpuPW94rLrs/Fhx8YhYNnporBwjwF443KC9&#10;TaBbNnp4rFB69WXnxqrLz4855wyKiT06xqS+nWPhJcNi09TLY5es++6F18iFnhn3blngc/FZnZ+x&#10;wHyNtH3xjdGvZ6eoqauXyyzrmwGMC40FbtQxoHWHdtFe5+I2PYZH0/yzAuH70bDudVnXZG3TB/15&#10;LkgLxIC2VhYYK+y4ANwKkArArQxuhVtwqTkbcxZWyHNhHiVVz3mJa/P0IyPSxZJyi624gZn5bKk5&#10;UvFs1bom3QXAZT0NYtXBPc36kPQrgzTrRbknIe1bavQOvUHfJMs/5gCgyIM310uyUtqh8nw5xmYi&#10;qlywSee84eR61ulcJ4E/4wP9VNp6Kv6aVKiKgApLSMdy5eTmqoFsRXF17ULbVU0AswXGogrcLQCX&#10;4ud6dpPF27hPLnh+c8ttld1E7fv9U8Vpkx/2LhsC+QDdnVdnmbgyeebPfSe020Of4dNieYCiyo5I&#10;u4SeJLW5W32nXeWVHZh8/72HQYu11QIUADvdohg+Z/mRktxAXDIstMr4nK5+29eiacvb0Xvxqegz&#10;enx0GzjAz0xbY7GaZYUFhF7dmmPrrTfGCVm+wwLTEdFRubiHV8lNXqpz8LwJsefWa+PoshvjUZ1x&#10;H966JE7dNj0eFN8zm+fFu/tXxXeOb46vH1wbb+xYFm9tXx5f37Uq3ti5PJ7cMD/ukou+/5ZrY8MU&#10;gXbONbFn3jWxffa42L1gQuxaOEEAlgu/ReCV5T+tjYS3so6unB5zJ4+NNq0b5CXw/LedrGw7gbiN&#10;Np9MGkPbju2juZ2s8+gbo60sbu2md6Nu/RsCqKwoaV9g6TwsYPpxEoAFxH60pLhB/b7oGynf5QKt&#10;n/mKeJ4McHGp7VazUSpfYbqBzuTXLfF80nNh1qD8DnVZM77P9ldLrLF0pKUM8AFaztLKB4hZbwzE&#10;DOgSWk+sPwA264sIfv+wgNoy8KiLa4t+cKYmtA4pntuknjcMUdJv+kVdZGedhVdkj4FjIpuOvYes&#10;19QR1ZSdx5/GkUknc2cTSMhTWc73L+LxVVABkoBRrLZ/UE6AtVueywzWDOKS5zQ7TwaqAUiHaT9b&#10;aPdB/bLvTz0mTB1nw6jIEjFYuyqq5/4zCfAyCcRF7jd9ye1AlNfvlgeBHHZt+GhPi9OyM4tKHOXJ&#10;4K0mvndt5f8E4gyMgn0jGrZ+Pdpuezd6rLw3+l1+owA8MDrxL4Wduugs3BwNUv6Gprq46aqLBdpZ&#10;cWjVjDim8Khc6CO3T499i6+NHfMnxEHed159czy45dZ4hNcdNy+IuznHLr8xHpC7+8LmJfHajhXx&#10;3MZb46UtS+L1Hcvj2c2L4vSyqXGU1yWXTosz2iDulat8Qufegzpf7100SRvDRAF4ulzoOb4ou1Pn&#10;4BO3T5NrPT1GD+8btXWtoqmJ22d+uK6DHyM1itp06BjtOvN9cxvFO0fbmw/74q6eVycFwjosKedf&#10;UY3SkAEqwALaCsHvyywATBqvhZtnnXEhAdOvVfpVSjZJ8hXPAHb5Zs35FoGWc7QvxABwWi/fPrOm&#10;WjcuGL0uApLPpWzElMvicX4FJFhBW0IBuOiNgZvjSS/w3NC3JBe9wpMzL0BSPBkQ6RbAFYjrsKpg&#10;IeuX+RRaJw1gyRAWKvqPzkuOXWuHIkDr8UiexyQ+5Cg0lR2mCLAwdgmFdnkzc0ljff3+Jrx0uABJ&#10;aVvbr+TbQgMu8gFmASedJMx1DV5C8qA8OUwiMngLpsKHfIg0k6zQj69UpzI5hK6fJo46lUEzVpX5&#10;szTieUHIK2nn5dAkJUhnLtxlzY+VCcXAQqQLrAbl8S50w3YBeMs70WHZfTFk8qLoOWR4dOvVxz/u&#10;zr8zNMmi1TU1xIBeXWI9XwitnOZb6GOrbonDXCQt5nnwNXF0Od/wzo67NsyLezYtiHs3yrKumxtH&#10;b5sWu2dNjJ3TxsWOqVfGvpk62y6YHPtumRS7Z0+IvfOujYOLp/gZL+fbsxvm+NLqqNrZt/g6E7fQ&#10;vsSibP3MOK6NYtm08dGhbX3U1ddGa7nPvCrZuUtXnXvb6fzeLMvbNZq7dIzmtk3R7pxr0ve/697S&#10;GVYWmLNvAaMv8hIB4ELFleaXKwE3Fhgg+5c7uEMQGMtHDIUqv+IhgLZYX4Cd41hxvCDSbKoZYGUT&#10;tlXWOqV1TWBK9xjZylbAoTJ0iRDdRaeq9AbdSI8diwyFRWeyrhugkuky5FAmg5D+uC2DNMuiL6n9&#10;rL/Kd3sqA/wV+XnDMZDpH3lVOKiByW4DmYVyYUkj2KAyERcBTgaUO28+OkEHxW/wK6+4vX5EBJ8I&#10;Htrle00DVXwQG4DPKQCRzubBmrfkEafd6t2S+toY3Jb4KmcMQsZBeyUuHlt/pbHAWFx2bU+2yBOW&#10;QeuJEzWwYbG7S5GwBBXrC2AdJkvQuO1DKaSUcufXo/X616PTisdi6E2rovfwc6NXnwHRuXsf/yVJ&#10;c0dZYVlifq7mqtGDY9dtN8YBucqHBOIDy2/yB/3cBh9U/hGB8ISsM18p8a3wCVnr4ytvisPwCPx7&#10;eC3Sz42n+Euk/bdeF0dU7+iKm/wG1p1rRXfMMoB5bAR4eUTFTfQJgRjgHls9I3bfdlOMHNhHZ99a&#10;ewf8dGz3Ht38xVFjm7badJptfZs7yhp3Hxbtbr3XoK29461oJRD7xQ2lbX03J4DyYX8BL8D1hRZn&#10;Y8pEtX7VUudgWfEEYJXZfda8sjlmC2wAF9BC3jSTZU7PilOZX+rIa1eIt7vqDVDJ8E/wKN+UdIt0&#10;/R5hABc1G66KPqPH0hW/xSV9sXVE95Fd9AXK+LAOo1/oYdZ/P4b0piK+zFOwVbAC2fUmnmUmfaTN&#10;1Dd0OnkAiiObOhCRYsbdcYTQ2dyJMpiSLjfIvmHOZU5nGXafcVchymUZsaCcgb2rqdzyRUyOz9Mi&#10;56u80g/zpsEWl8IuiwZAfw1W6gNs+NQOZ2znuV7LZJKGv8j1oyUmxL+5xAQykfAwjlJfEyWZZce1&#10;+6LF4LmkFcWKVAAsq6z8BoMXF/qtaLjjtei46qnoe+1CA7jPgCG2wvxGFr9SyVtMTe3aRge507Ou&#10;vTgO3w5Yb5I1nq5zcHKpscqHVsg6yxIfWzHDZ9Qjy6bEgSXX2RXevxQwXhcHll6fSWlZ74MC82Ft&#10;CMcl58TqmxROj2OSfUjA3qu6B5ZLhmRy63xMm8ER8d101WjfjvOxBR8rdOzcMXr27RPN/MC7+ti6&#10;cxcfA9o2d4w2k1ZHa1zXO96OVuvlNq9TCPnMW97C4pGRrLGoPEqCGrix5kN/3N5iTXmJQ2Cu41kw&#10;l1p2nwEt85zBqbjPwTntORcw6lkTQK880pAtcV6XdDeR6xEv4FY5m7fBYUo6UcguMDohqkfXpHPW&#10;H9WxARJPcoORhzVHJhuA6ltnkp6Tn87bIkLyMkgL+A1GyUqPjLI+K0x1VD/rHu1wCVePt6k4VGMU&#10;i1LnBJQc0kniBktxeyEBmGe//K4zwOTii5/icRmD5FwLqa6JN6kAAnLFY1dXoa2+y0W8U624dyCV&#10;EU8ALpOgzmownjR2KiYCXk/w9wRc2gLkmQcZtMGlmUCZ4ilMlORy5ilj9aLQn9IP2kUWClEWHaoC&#10;LVTAXC+r0KTdnu9g6ze+IcV+PTqvfDi6jJkcPYedG32HjoyufftGe/6us7tALPe0XfvmqGvTGL26&#10;t4tVM8bFUZ1/ARMXWqe4WJLrfFQAxFoektvMW1p7+AXLBZNil2inaIdc7Z3zJtrl3rPwWr/FdWDJ&#10;lDgkoB9dKUsswvKmlzYEWFnbI5J5SOdoLPnRlVNj5awJ0a1zs6xvnV+VpF9du3WP7n37RROXbx3l&#10;NsuV7tyhfbS9cGq03/imwdm49vWoFYABb63B3PLD7rxS6VtpHhcJuMV9tnu9TflYTm76AZKtL4+N&#10;BEQeK+EW8zG/5za7x1wM+W0tkdIcYdpIDxtZq80J1GVd0pqk9UnHnZTvuNbQeiJQVJPBpTOprara&#10;gjAcaYPPeqOw6Ar663O0AYx8QIb+pTYcR1bxBHO59Z588wL2pIPOgwc9zHl+KcR9y22I3F+1Ud71&#10;rvHBXsy+HFJFW1MB0ALUQIMsZ+m8QwCYFZ20Qa66xA1oQJwBX/gNYMXZXfyLBKrDQAwULsV4bmx5&#10;VZPFhOY69KOGweUBetMxkMWvQdn9YRfV4JJLzCDVJrKoiyzGQ7/VBn3xhFEfWcjMG4P7Qb8q+Wni&#10;ynNgt8EiKb+yy6Mc2uH5nK5uE1bk3Wja9GZ0mbk/2o+4LLoNvyD6jrwgeg4eGh1lhdt3T78nxS9b&#10;NLVvLRe1IUb06x6bdHY9skqAxe3dMDfObFygkH/gnxGH5RIDzu1zJsa2Wyb4MdPGGVfGppvHVcIt&#10;s8a7jPed9y+ZLNBP1pn6RoMWd/nO9cidHSfvmCHXenqcXD09Ns6/LkYN7Rs1DU2+eeaDhU6ytr37&#10;9Y9uvWWB2/NDdp2ikwDcpu850W7JfRqvNqpNb0fj+rf8+MdnYAG5Dovrc7BAijvNm1iiegAMGcyA&#10;WHEBluMGG18D/y2FleQiC6AXK6w5rdmmPFxmW2uBWXHmveIFKR93m9+bJq+Q1yWvEcSa+aN5wJvT&#10;pmyBvb6sP/qZ81hr/3C89RUDIR2ivvVAcQCGfOkH3mHyCFUnn3kTyNORr1x4FSB/CcDoueKF33Vz&#10;Gs+g3KynjSaFZVx2oQvYbIlxkXkkpEaT352ElwbgS29AZQCTp3oFmFjsAoLCX1zW1FZqz4d8+Bgs&#10;IKaud5xcbvkqy4MvfTDoLDPthkwwk0k8TXIapCeYHTKXlTrsaJx5WBRb+tweYRmTN5aSrkyawMrE&#10;adGTcnzZAuMG1qOUUrra7V+L5lUvRofLFkTzkPNEo6PLkPOj97Bzolv/gdGxZ+9oL0B0kHVr004A&#10;bubd4sa48tyBsWuxLKfOpcfXzo7TssB3+VHPHIFutiwxLjVu8PWxY9742DIT4F4R62+6NNZNuyQ2&#10;Kr5l1jh/rLBfPIeW3SDgT40TOv/euWFWnN3MW18z4/T66ToXz4xdi6bEuItG+rwLeBsbW0eH9p2i&#10;h/rXZ+DA6NKjV3TWubd9D1GXLtE8dmE0bNB5V1S34U2BVlbXwBR4eTxkAOusKwtbj6sst7iGt6+w&#10;0FhqWWhe5KjnBlr1oFay0rjOfpVys8hnY0DMhZbcbMmp5WULLCpWGgB7DdLmyaVXsdZ2s6tCb6xf&#10;Aa5J+QXg/JpoehEkr6+oANh5IsANJVDnMuqgN/QF/UAvfauNjAROg9SATAarGrg12SAVz7QAFv6K&#10;5YaQ51/fTO2kthTm/qcXOYzy1CAAsRWGEIxCszMRxzLzqqQpuaQAFstr8Iv8LJlNgHx2JMnnm2E/&#10;09VA0rNdyVJIPdxxv36Z5Rm0pX7mddsaqJ8dM8gq8kajfOr6cop+sEkY3LkOdSXP8umjPALOET73&#10;QCov5HJkYMW5RPDGgCzmh12bCdZk4mZ5ERRKuXhriJ+UqZMb3bDtvWh/6wPR/oKbos3g86Kx//nR&#10;of+o6DN0VPQfeU506dM3OvBnYbLC/LJFg86c7Tq0ix46d0658tzYs/z6OLVuZty1aYFANy9Ob5wt&#10;l1oAFJDPKH5szU2x/7brYvetE2PrLWMF3Eti08zLYtuccbFjwYTYp/PwEbnGx+Uqn1h3c5yS1T29&#10;8RbJk1u+/mZZ9Gmxd8WUmDLuwujZs4fOuO18oda6XXN01jm3d7++0at//+jSs0907tlPG05PX751&#10;vm51NGAZBURfXN3xpm+hAWgdeQDaz30FWi64OOviNm+Qa71BZQqLO52eD+Nqq9zPhgFyBjYbAdYa&#10;a+wfBhBwscROiwdrCZC5UPSZmE0TwGLFcblxyfm4ROslJU8bLaCVwmPJtU4tlC7B/CUZlh6wEmaA&#10;+LEUIKoCD2nyvfZZftpQIOoiBx5ZduSYn41A9dErDIp4UzzpVeF3vuWkNHW9+dD2V0GMTIBh4AEG&#10;CbPPbyAl4FTOs4rz7ww+s/KOMcpOuUJbZOrQIGmB0sAENFhXnXF5zTL9nm9uKwO/AmLV85lXgPfm&#10;oXS5rCrAcz+qgOs2FffmkflSHsDjkirzKw+ZALxY1/KYwZORZUJMCj9/CkD5KRP/vAmyRPzIGlR2&#10;yUTiQ5YUBnfQj5O2vB2tZx6KjhdPjQ4jL4r2546LLiPHRo9BI2PI+aOjz5Bh0UEWuKMscPuOnQTi&#10;5mjX3NY/GDegb7e45fqL4rDc27ObBbiNs+RSywUWEO8UeI8rfnD55NizZFLsuHVCbJs7LrZn2rNw&#10;kvKv9YXYSQEVq3unrO5p0ZlNt8TZjXOVPyv23T4tZl1zcYwYIje5e9do3aYpmlo3uv1uvbpFrwEC&#10;8AD+pb9fdOrd1//Uzx97t75pm70MX1qtxQILkIBW8VZrdO5XWCO3ulxi1eMqA2SRHzHlfIM230Sn&#10;lz24+ErpZJUVinxuBtAKy2MofwgB6OzxyAXPN9jMuz8oUdznZoMbUAIG1g3LzDoJXFhtQKe1M/jF&#10;n+old92XZdT32ooMUICYwEvaVMqrCHn+pw74pB+0kSxotuR5c4D8vbLAiU76uIbeKc8/kIi+kZd5&#10;3X6Vh1DAXONXGTkvZoUvZ9AiEGtoIJV8KgNKpVtAlACTLJIaoAyw5TKfZxXaIhokKZ2Aml1u8cLv&#10;zYS61XklTTvOS2UeOLsY+aLUDjsXk6045ElUn9U/t608xlXZzZhI3CLyPAZNKovOJcZ25Steufk0&#10;pTKPVSGKkazB+1JYLmcUbn4jmucei05XzIu2F14TPa9bFP2vnhud+42MnoOGRv9R50bXvv2jA+5p&#10;J/7xr7P/9aBnz87RXYAaNbRPzLluTBwQiE8IiCfk7p5YN8tvaR2UC73/tvSRw/b5E0VXy+peHTsX&#10;jI+9i6+LvUuvE4CnCOjT5YLPSuDdMjdOC8Cn1s+OvbdPjYVTLotxF54TQwcPjM5dOka7dk3RoUPb&#10;6NFd7ffpEb0GDY4efROAO8v68i/9bXuNiMYlD/osW7vunajDLRb5OTBA5nESxOUV51xfYmVLXEBc&#10;QuYpW+JqIBcAFxCXNI+eituNZfYvfQjA/Aom752nCzEsrwCYAZ6+LQaoACa51LaMANhr1gLAVJ6t&#10;t4DLOhvA1gWBx+ufzt8GU9YF10dOJtejTekfAPZ7A8jPxsI6h266zQJK6WfWZUL4K+C3/uY2qIO+&#10;songyuPGA2CDIoMKEFMJsJRdIX05JAC5TISy43YCCNIZHCkt3gwEyL/Lmy+TfI6FlOdXzcSXrKLa&#10;rgxAxAZAvSqQFgA7DqluuranLfhbyO4Gz/sYnNLVV/b0w32Q3PKbwp4Y79SQJlhyywTyRg2L6PMU&#10;E2leFr8lnhZaiiRXr0HK2Sglq1/7cjTMORXNN+yM2uvWR7dbdkePsbOjQ7/h0bp77+g2ZHj0GTZS&#10;AOkfHbv19Hm4Z68eMXLowBg+pF8MH9orRg/rHTdddX7sWjrZ7vMJEQA+xBtTK6fF/uVTYueiSToz&#10;TxJooWv9Twv7l00WyG/QOXqaX9A4KcsNeE9umBn75Tav1Dl52tXnxNWXjYpBA/tpE+nivwjtIJB2&#10;7dEzegzoJ09hSHTvO1hn4D5+E8u/6zVxdTTegcXlwqoAWIDFAgu4AJjLrGrQ8oYWYXGp/cYWeYAs&#10;g9dvawHaKjAXECfAKu06yRqXd6spI/QrmQBc4IW4IKvRJupf8rBlzuAzsLRmgDevdwGRz80iA6oQ&#10;vJQL1Ok1z7QxlPWnzHqiEB0ocgqwi6wKcHPIHU1FtsgXZYC4Ks/l6KxwYNc655eNwD98b5J+l1cf&#10;bSFtEZMLi5IDsnQmlZurvAZZS4Dlcy/n2Xw4NwgNrgQQ4hBl6W0nAQbrKwLA6bDP4x9cbwEVgEqG&#10;rag6jlza8nmcfHYbBsq5lcEavEwGP2KGbMCY6gNMqDyv89k+96fCo9AXG+xkTCiTwmK4/zlfdflc&#10;rcGbSp5s8ZQJ9iR7weQ6+3VCWQSUlLPgqhejcflT0bjokahb9Gi0kTVuvmBSdO49KJoE2DY9e0fX&#10;/oOiax+BpV//6Nm3V/Tp2zMuPHdYXHbBkLjswiFx9ZiRMfGi4TF7wqjYrHPtQW6ndS4+uma6HwMd&#10;kXU+qHPuEQEVl/ngyikGOOnjd3D2nWHw4npzZgboa2ddFkunXhSzr7sgLr9wcPTp3T069ZAHAHUT&#10;gHv2kgXuqzN6v2ju1ivate8UHdo1RttB50fT4ocFWoEKsALeEgJm/lYUNxoLLEBzqVUri0roX+gQ&#10;+ZILMOMycx7G4trqJnDzKqZf/qCOCd4E2Fo+jhAoy3fGxRonfhE8AjMALhuE3/ACxMrzjwJki5ys&#10;NATotI4QgC5rqvUtQDRxwSaL739aNGHtvynPLFGx7mUDSABPIYRFNtDRsSyf8qJLSdfSRlBcfix3&#10;MSa2wBDl0tUkIxFGxhbYQEXBBUybccWdtuVLFpI0gMTF5tzqL5EAJTzUo06pm0NbzBw3OKHsYtti&#10;EwJqyTBPBmwpT1ZTpEEWYHoXU9ouMlZSAOPhdnpcRX94oQO+PCbkVW0QXByUv7cslwPpb1GSxQf4&#10;/r9ZJkxlntw88dVUWTAWUTtzHYoi5eHc17jxbVnhVwTkl2S13oj2t90bHUdfEx27943WnbpF247d&#10;dK7sE126yj2VdevTv08MG9ovrrx4eEy6dFjccOW5MX386Jhz7ZiYf/3oWDLlgrhj1hWxUyA8JBcY&#10;kHIuPrb2Zp1pZwqwxKeLZsaxO6bHqU0p/6iAu2/Z9bFl3rhYP/OKWDv78lh605iYcuWoGDm4T3Tv&#10;0T06dBeIu3eLbl27Rmf/l3H3qJNbX9+mPtp276MjwA1Rd/3WqL/9FQFVIMRlzu5zoXpZXqjV2uxG&#10;Y5W53OLSChLIGygXLy63ywtlV7s+g7eODyFstXGrBVLq+QIMSptBNXiLlWYzANiA2BZea+Hfpt4B&#10;cLGg5d8RxY81B8yAAMqgq6wza5utqi03rjXgVeibcdrQmicLn/QAK+wzba5f9ONLmwFlIgOStsjD&#10;pcaIKG1e3G901CAWP+WEXB7SFvnovX/ATxYYV9TuMuCywgMiMdji8Rw4uZv2x3lJO1u0CshyGuVP&#10;Fk98OW55gBNgZPKZVXUKlbo+e9OxDNiKj58HyOuMfqVReRUQIx8QcqWvPOTAkx4NiIf+uw5tJjB6&#10;58sT6LT4fKtM2/SJ9uFhok15Ubj4KK62Qtzu9NUMN88shhaYn4oBxJvfjQZALIXn2WfbVU9Gtytu&#10;EVh7RuvOHUSdo63Ove06tdcZuH00y00dOaRXTLlqtNzb82V1z485k0bHwskXymJeHCtuuiRW3nRx&#10;rL350rjj5sti89yrYjdvVK2YZpcaoCbXeqrybpB7PVkW9xoB96rYOGdsbJh9hWisAbxI8iaPHRXn&#10;Dx8QvXr1jG464/K+c3O7ttG6XZtoatccTT2HRXOPAVE/4vpoWv68rO2bAuqbsqIKuaS6I4MXbwPA&#10;igqoKwCuArGfE5u/BYhYaIhn5pyNAbAvuohjUbnoArxqi7psDjVclAFiQJutrgGcrXkFzFjfnd/Q&#10;RgxoEpgrZ2NcdaVtlQXO5BqLAKPXMYHMZNABHJ5Hi99xwK58W3OsazIERbesKyK71aoPKIk7RJ7I&#10;fG4LQIofnSaNbpU+4OrnvPRpJed6+pP7Rlw6WfMlcAFMrJwEItRA2vWtaOLrIyl5jVzfxCOLBvhQ&#10;fACYqQAYKlbVL4qQFr/rKc9EOtezCy2qyW5DAalD+sLARHZ7yS8ABcTmUbnSdoN56M1C7dCEUZcN&#10;IE+EgZkXqEwil1TJhWKDIo8+5AmEl52PySqU077cUrxuq/pFfc5Keeev3fxONMmatN709WgtRWxc&#10;90o037Qz2gy/KloPHhPdzr8mmodcFp2GXRodR42LDudNiLHjrogl08bGvBsuibnXXhC3Tr4olk65&#10;OFbOuCzWzL4y1s8ZF5vmjos10y+J26deJBKgZ1we62WZN1Em2njLVU5vEFA33jI2Ns+5KjbPF8kC&#10;A+BVN18SS6dfFHOvvyCmjDs/xl8yKq4cc3507jcq6s+ZGq2vvC2aJq2PtvPujjYL74/6RU8JPFhI&#10;AMmts4CKBQREAqPDbFEBJyCsrSq3tdU82KKSZ9e4isgX+XNEAbDcVLMx8O1wLR/5s1nkTQIy8DNQ&#10;fTYGkIBWVP3pot1ogInF5c0vnifbYiaL7MdSgJj/Mt7xvrzJFm+r6IsBiPUFvOhUdsM5WuEZwmdQ&#10;Zn2qpgJeg9RyAH+2yMgu8tkM0OHSJmQ9awGw9TPrXYVPaR5d+nvgYiUJcUFt9cToTmYQFYsHGP2O&#10;sIi0LXfZBBT3c1XqYaF9RtZgVdcusPIb2CAAG7y4vQCSjcKWX7LUObu2dFQDLNYTq5k2FCi5wZXz&#10;K9/j5n4ml0MAow1kfAXAHleeZE80E6S81E5ql/wmxmjrC+VJZcK0E9ZpQgvwU6j2tdD1O1jkZIUb&#10;pURNsr6tN70jl/qtaLP2pWi39JFoXnp/dFh0VzTNPhXt5p2Jdrc9HH2X3xvzF82PrfMnxYpbro5F&#10;0y6NxVPHxIrpAu+ssbFx3vjYtnBi7Lj1GhH/H3y5Abx88ui4bfL5sfzGC5S+MFZNGxOrZamxulsX&#10;XB3bb50QWxYkAK+75YpYrTPwihkXx7LpF8dt0y+PZTePi5unT4rB83dFwx2vR73A2mjwCAwb3le/&#10;5U3wwgYAxoriQrtcRJgtbnGlAbHLvkKAlzMuv1bJhw7l+bB/oYMwg7i402wKNTySkswa16d94iKB&#10;1O4zdbjAKs+OiyVmEzCxkWZXm/ZI4/4C+Jy25cU64xL7owfpKXrBJg5YIFxoLC8gzgDG6rbe+3E0&#10;ghl0I4Oyok9Zp4hbh9EvyfSxT3kVa0w5BC9p54mf9rxxEAJUhfb2yEv10vNshbaAgA/hCv2Sg4Bi&#10;EOcGyrMogwJFt8VU5w3cBERfNkkWde1yq8PcQHNhlNxagQ7weSBQAn96hxm5GmQGHc9hcUvNLypl&#10;JsUpM3CYmOqyXF4mLS0IVlvApP+0m0NPHHzEqQPhimvcTVqcBtX3O7biczuETJjfEGJiNYGeRHbX&#10;ch5igrXIWmgUixtpLnIapTCNUtYGLM0WzntvRb3PdzqnyVpfsvxgbJP7u3/NzbH5thtj7YKJsVKW&#10;dLWsJpZ3awW81/gyavvC8bFF1niDwL1GVnW1QLlu5qWxSSAFrIB2+6IJsWPxxATg+QLw3ATg22dd&#10;HmvnXx3rF06IzYuvi5WLro/z1t4T9Xeor9pkanV2r137qi+lWiyhwvWcc7+WXF2spfL88kYGcEkb&#10;xBnM6WUPlWfrnM6vWEnJxJJKZrKogDvl2wojh0sxrLjqJMpx6gJA6mSQlmfGvADiL6EgwAyoAbHi&#10;bATmAbisi9eJc7FADEgNjLTOBgqXVbwZxtk3A9hutC/A0k/+lHew0ZkKIL8aViyn9FhnVnuAKis6&#10;Zf2BlzynkSn53izoB5tOulVPnoDK1U8/xhRVLrEAk8+tEoylo1PugBoHLA6xOFL0dCZOwCmK77j4&#10;ARDlBprA7XjmAzh0lt2oXIhxaVTAZyuvdtPvKwOIdF5wP0QGIGWa0Do+HCiuc5bvPgG8PEneAHL9&#10;Ei9UPYGEBnsmX0YwVsbtMUuGQu/IgFaLkj4oZ3E436RF5d3e5ErzkoHcMhTFwJUlkxLVSwmb5BbW&#10;8/MxUsQe616NS5bui9tXTo/T226J41vnxr51M2L7yhtj85JJsWXxhNi26OrYuWSizrzpkdHORRMV&#10;TjSIty0YL7f6SgN0GxZXoNx+6/jYOHdsbFmYQLxlAYCWez3/ytggWi+rvHnZ5Ni27PrYuWJK7F5x&#10;fYxde0yAFQjXvmFL3CCXv46fyOHci/UDiICyWFONJQFWYMoWslhh30Zn8tk1W2XXYQ4Am9JsDH5/&#10;WnkAuwDYYKQc11ltlK+bKiBnA+CTReqxKYha4gnYlc8ZAXcGOeUA2JdcCrmltjuNG25gZIAWAti8&#10;Csr73NQBQKICJLvErH8Gn/UIvUH/pE/JymYedIbjGeR3CEiLJ7vV1C3nZMshbotLXdqiTZGNRLHe&#10;6LEwW86sxRIDunJZVG5rCwBtORUvAC5kQBC34AKWVN83urm+gWEAMgjysfzUFUj4TSEAmcHJZNmV&#10;sEuR6rq+5NAnNhOA1/JGVeqbLarKvFEwOSL46VOZ3ALgMnHOQzZykaV2GySrgbZcvwXALIYtcF6Y&#10;9P89cqsBrvL4exF/E4ySyFIAYJS0lkstxes3vhldNr0YF2y4P+as2xC7Ny6ME/tviTP7l8ZdexfF&#10;sR3zYv/6GbFn9ZTYv/qG2Ltikuia2Lf8utiz9NrYKVDvvm2iQpHAvAMizwAXsAX4bYuuih1Lxsf2&#10;xSm+fcnVsXWRAK+NYMfKG2Ln6htj75qpsXv1tDiwdmosXnN79Fr9qNzWt6JhzWtypV+NujtezY+K&#10;kmVlHL5UAoxYZeVz82wX2OMkD9ABeFnLOzgzJ8Dj+hrE8MMHGCXPXyoZgFjmJMdWV+2WCzDO1ICS&#10;uayAPIPZlvUrlCwz5chL4PXLJxnEBjwh6eJCiy/dLhdPKhMgAsBZjq15sYboDedU6QfAh/zPElnf&#10;vOkrjp74LgWLuRV9ku5RJwPW+gduiBPaQGQd462/bJH9t63I/39YYAE2WV4pOG6wz8E8dsEdxgUW&#10;WAFGBi4ur91m0gInZ9oCUgM8d94ED2AGPAID8QbcbKdVLjnpXMugGLwmBDBzEaUJ5MOA9Foam4Jk&#10;5UlxG7jiTASD2gnlTcA/cZMGzYfinkjAqdD9rOofccheR+Fz/NvqJ5aYtpAha08+ux7ts7ia+DpN&#10;Ni/i+/VCxRN4+S6YX6eU25zPw775lDJ3vOOluHLnQ3H74WOx7+CWuPv45rj/1Oa469jtcfehZXHv&#10;wdvi1O6FcXTzzXFkw/Q4sv6mOLR2ShwUkA+tusEg3n2b3OhlE2PPbZME6Oti11JZ5NsA9TUG9g6B&#10;defS8aIJzt+lsOTvEs+eVdfH3jumxoH1M7VRzI6Dm2+J/RvnxC2rt8TAtY9Fw6pXDeRWd7wmEMsi&#10;C1BY4bp1spYiNqI6nel9oSWQuUxgMjhLHBAJfC2UQG2AK92gebE7y/xongCkNzuF6Rmx6gBGW18B&#10;kXKlfY7OFr3FagPKBOzkYierXXG3qW+eFqoAmE3BwMwgBqC8k22LyyMpNuUMYNbQdei3AOW0+m/g&#10;ArZknZMHCcCkwwASABuIyuNVzgxWAxUqwC38BjDypE+qYwNSyOVsCOi3+CUv3ULnG9jKIyERZ9r0&#10;8kV2h6XQBrNAUABsKwuIZbEBt11vNWTAArgC7gwQ4gaeOgJgbU2RIwI8CZzUp8MARIAgDZ8HAWhF&#10;2nB8E0i/qWegicRX3JO0U6mNity0gZR48gIKnyalkk+IDLngHveH6rf6ApANYPquRVM9g9Z1eJFD&#10;LjOLrkWu3yplVFnNBi3qmpejx6anY9rhx+Lo/XfHU48fi6cfPRBPP7wnHntgdzxyz9Z4+M718YBA&#10;fN/hZXFm78I4tXNOnNw8M45vnBHHBORj66bFEVlMQLx/pSzxMgERMMoiJwDLxVYe4U7ADMCXy2qv&#10;vDb2rRAtn6Rwkuoqvvr6OLRxehzadEsc3jI/Dm9fEAd3zo3dWxfFbVu2xqUbTkWnO55TvwUKnYvr&#10;+fpo/Rtyr+VSr9G5GOBsSI+VWsnlbiWQtyIuqwmYaylTnXoBqdxYF+sMjwnrilXnaIEVRiabARYb&#10;C+42ZImxxgAXUpmBi1cAiAG42mixxiqrBjJ9cZoNIFlgNg1b0Qzk4k6nF0BwmbOlNqV6vBjieshR&#10;aNebTUdxywXMAjEANkm3bRysW9IjA016AnixrNZ98qRPKitgb3Gnk3HgayyD3/qWgGvwymD4y62c&#10;9vfAfiQk5awxiKWkgE6gsvLTIEoqgHAhlECHYqfyCghVx661OmHLq3i5vCIP8PiFCTpZdi511uDM&#10;7RggABFAuRxiUGnwtRAfGOB+a3dyiOcAqAkBNLuWQv+ukPMUGshMpgZdNal17IpMPoBkkjxZqW3c&#10;+AZbftxpgRkAM7nZRfYPmYtYfM66rTd+LdpslrxNmlSdHzusfTYu3fV8LL/riXj8xQfjwzfviq+/&#10;djreevlUvPL0wXjliX3x/CO745mHdsZT92yKh0+tjgeOrIi7Dtwap3fPjTM6E9+5ZZbp1KYZcWK9&#10;LPKaG+PA7dcblLuxrIBXBHj3kgewBVzc7v23XxeH1twQB2RxiRMeXHtDHF4/NY7Jwh/dOkfu+sI4&#10;uXtJHNu/PA7tWRUHdq2Ofbtuj6U7D8fI9Y9H6zUAWRYZcK5+I+pv53JLJOvMl0j+RQ6Bt0YEQOsB&#10;lsbO+bnOj53IT264rW8GcAXMfrZbdWYGpIBWdbDYgBoQG+CEABh5CsnDYmOVDWbnJQCbVF7Abbe6&#10;AkxRBrC9AKUTKBO4KwBWecVS57TLC6/SCdACFGdln7+VL92AbCVL3GCTmy3gQeWICA4AMbpYXGYu&#10;zSzTQJW+Uc8bQ8lTuXEhXaUe50efGwEW1g7raaVXXFbKOwM7iNIJTKosZU6gAPw8H1YZgAasyEAe&#10;cZEtd6FsgculWNoYFIcyoGzh6LA7TeeZBIBD55P74gO+iEH4X+B3EFc5z/rUN18eYBXpUwEkfKIE&#10;YpWpbpP6gZvki4x8xqhno1J7gLRJ9Vvv+W408m61rEXNWnZ23CwtGD+h6ksYpXnsIoVst+6VGLT1&#10;hbjhyJNx4smn4v33norPvvlofPSNB+P9d++P99+6N955/c545cWjAvGheOMpAfmx3fHsg5vjibNr&#10;49GTt8uNXhxnd8+Lu7bfEnftmGM6s212nJI1PiGX+rBcaiwrFhgA4yrvFmixulhgAFwAC4ChI3fc&#10;KHd8qsF7ZJMs+tab44Ss7p17lsSZfcvj7PE74vTRjXHswLo4dnBN3HlU4fFtsWLf4bhk4z3RfvXT&#10;UXO7gLVKAFr1kqzxKwLjGyLNh4DH2A1SPvAXaAE1wPUZWfkV99l8KvPLIAC4gDenAaw3hgRyW2TA&#10;XACJDAHZFh3LjvxstYulL661LbLILvUWpTeLfDZOAAfchQAmYC0gLlQsdUlb/6yDADYDmDTl9Ml5&#10;6fKLm+OKdbYeJ532Y0bpql1wgd5eJmAsOp3rA+J6MCJd9U258gzeDGI/VsKiG3iAEAtkIArAgLoA&#10;tgBNPAXYtlYGSQKfXVfqAkTKM7+tseINWG7AIovIK2JY2QQkZCFT9bCYWFKDVR0uAxcBvGLxuHio&#10;4fLBBGg12B1MjCZEeb5Z5O0b4n6NDoAD5NR++dFxNoomQK0JTOcd8tKvajR6fHJrNqr9de/51zXO&#10;Ofq1mP7UFzHm1HtxyYm344ojr8cl+1+N83e8EFcdfiVWPPxWnHz5jXjt/Vfi009ejh99+mJ8/p2n&#10;4pNvPxEfffPx+PYHj8Y3AfEbd8Y7r56Id186Hl978US88eS+ePmRHfHMvRviyTNr46Hjy+Ke/Qvi&#10;rNzou3fMjXt3z4+7BbYzssQn5U4fXj0l9mJlsbZL5TYDYIGXc2+19YUOrpkcR9beGCfkMh8TcI9u&#10;vCmOypqf3D5LrvqCuPvg0rhXrvsDZ9fHg2c3xr1y5c+eWB9361x+7+nN8dg9O+Oe+w7GutNn4qqd&#10;j0Sv1U9G3bLHo371c9G84ZXouP7FaFr1fNSseCFqlipc8qziL8qqvp4sq+auHlcWSwzAsLC2qrjd&#10;cssBnkIsOnUArr8vVr4Bnd/48ptcAERxLH/FEhvgCbwFxJA/aQTAAm0BbHGxfVFW0sViOy+B1RbZ&#10;4EoA5Tvl2k3JwiZwJTDzY/bJqJAHyFvqeyPAIkMAFn3LIeRztGUjS/ooHU2GCZnIU8gmUAjAOsxl&#10;GcC+rQZ8doeLK0uI5RQAsZT25zMYAWs6cCtfoDBYRVhX8xmUlGdgAmRRkiW3mg/kKePQj6W1jAR6&#10;10EGIeDFWsoiViwoJLDhyvIrDeUGkc/3+EMxu9uZtwA5UWoLIKcb8PTVSgOkSTSA2VS2qh9SuJo1&#10;UoCN70XPnW/Flafej/Wv/zhe/80/xO/+83+P/xb/3/jwN7+Ju155MV7++qvx/sdfjw8/+yA+/eHX&#10;42c/fif++Ievxw8+eTa+/+lz8cWnz8cXHz8Xn333mfhYIP74w0fje1+7P7717r3x4dv3xDdePx0f&#10;vHI83n7mQLz++J548cEtAvF6WeLV8eDRJXGfQHzfngXxwL5bHd4lK3znppvjsCwqZ1nOwnuXTfIF&#10;lS+xBOJ0Y63zrsrJwwqfEOgB8HEB+MTWmXFq2yxb+HsPLY4Hjy2Ph0+viUflwj/xwI544sFd8dB9&#10;2+ORB3bGo/fvVfpgPPHw3njqiSPx6DMPxOGHH42lpx6NBcceiTk7T8asjQfjgW//JA5/6xcx75EP&#10;YvZD78eY429H920vRfetr0XzHS/JcssNX/5U1NwmWvFK1KwWWO/AxX47mripXid3nJ+nBZiAFgvO&#10;uRsrXAAsoPKRSEorH6AC8gxaW+mST5oyQixwBi4h1tZudzWIAXm1FQaAAAtAmy8BGOCgK3aTVVbn&#10;R4HSL4MMILZY7HSzzuaQNgHklI3B6cxP3H/uJh3FQpsyQA1SZKttP4/O7XsDsKy0KdSUxycFeADU&#10;YARIsr7+0bFsMVssLyDMAFWcc6yfybojCXzpLAtIeR7LhgA/cgAMbXzLv6PcoDxfhkG7kEe5aKdk&#10;7KFM7ebBN6iMn2rxjiYAlssHJoJ4vfpW77YF9ky8HeVX7riMAOxqv15WmG9J/TK4dmsumrpveyOu&#10;veubsePdn8Yzv/ib+PRv/xB/9R//Ef/0f/zP+K//n/8z/uV//vf4u//xH/H3//t/xo/+5Kfx9ruP&#10;x+cfPRU/+Oy5+P5nsrafvRQ/+P5rDr/4/gvxxWeiT56P73/0THz63afj0289Hh9/8FB89PUH4nvv&#10;3R/ffvusAfy15w/Hu88dEoh3G8TP3bchnjqzOh45tjQePLgoHti/MB4S3b9nnqzwjDi2/ka50TfE&#10;wdWTK5bWl1Ui8qBy9sV1PqXz7p1bZb0F3tOy6md3Cbz7bxV4l8WjOnc/ftcd8cwDW+L5R3fH84/p&#10;XP7E/njuyQPx7BMH4vknj8STTx2Lx544Fo8/fiKefe6eeOaFe+LxJ4/HsZM74tEXnokf/ulv4yd/&#10;8/v42d//ffzyH/8xPv3L38dbv/xtvPer38crP/5d3PPZn8WRb/1xbHzl85hy33diwC653qsEaqz1&#10;spejdi2ueLK2dYB4LZZYVpkLMtxrgCwQJ3c8WWYAnax5AnhyzVUfN74KxI5juTP5HWssrsiucwFw&#10;scCUmxIQEyUg2mvDMKjcrq+OUgVYBZAmQJvrmreKiq4SJ3RcQDRwHeaNAgAbyCKsP8c2HdVI+80z&#10;NoRcvyY9TxVwcJXtc6e0b8F8EyZhWD8Bw757FYArQFaZn1WpI7aCmYrfT5wf764X2aVQyNtJ9Uuf&#10;04Jp8XymzqROeaeyFRUJeFhE8rjp9USKeHTTKDncElY/DqA+QC+TZdBnflzm1mxC2znPvhdt1r4a&#10;E+75IE599rv45G//Lf7uP/9H/Nv/9Z/xT//z3+Nv//1f4q/+7V/iz/717+Mv/vCP8dcC89/9538X&#10;gP+3+K//9/+K3/7+F/H9T16Jzz56Lj755IX47JOX4vOPX4zPvvdsfPqRSOH3ZYGhz773THz2nSfi&#10;0w8fiY8F4E++JhC/e3d8841T8eFrJ+ODl4/HO7bEu+KVh7bFS/dtjufuviOeuHNlPHp0aTx+9LZ4&#10;VGC+Z8fsOK3z68lNNwmcU3wePrT6BlnlKQbrsfXTbG0B7WmBlrMzhDuO1b1n38J44NCSePTEinjs&#10;ztWy9gKvNowXH94aLz22K15/RhvJc8fiNdGrz58QnYqXnz8Zzz19PJ554kS8/NxZAftYPP3M3fHB&#10;p9+NH//F7+P7f/bn8envfhuf/PqX8dHPfxqf/vKn8dlvfhE/+O2v48d//ufxi7/5Xfzm734Xv/37&#10;vxXA/yk+/ut/iBd+/uex7Y0fxvkHpZjLBOTbXhAIBUq50XWrX/ULJTzCSh9RZAssAPuLJ4M9UQEx&#10;5/B0jk6A9ueNtsKKA1wArDxeIgHEFctcBeBifX37XABefWb2p4wJzAanAZws8peBmssznwkdBnRV&#10;fAWA5keHZVRqaENx/yZYrksdW3OIunbl00UXVFNcXV9nG7xYSYUCM28bcbj2bRiWGcCqrOI+m198&#10;trop7l/ZF2D8JkuJ02F1CiClTUDWkolaqR1YE00d/lc2DUqdhDQYXzoov/JTpRB8KvMuxODFUybD&#10;B38Ai/VVW43aGJqgPFh+9tX9XfdSTLz3O/Hqr/4h/vZ//mf82//5P+If/uNf4/f/9s/xu3/9p/iL&#10;f/1H0T8pLgAr70//8M8C8r/G3wrEfy9L/A//+3/EH/7P/4i//cNfx89/+ZEs8Gvxyccvy+LK+n76&#10;gkH7qV3np+OT7zwdH8n6fvSNh+VCPyjg3hfffefu+NZbZ+Ibb5yM92WFv/7S0Xjr6X3x5lN74/Un&#10;dscrj2yPlx7cHC/cty6ePn17PHXq9nhC7u6DssT37J4bZwXkk7LGJwXU4xunxakt0wXYGXFm+8y4&#10;Z9ecuBcru2e+SOdcQlnc+w4sioeO3BZPCrjP3b0+nr13o6z9pnjxoa3xyqM74nWdxd969mi88dzR&#10;ePOF4/HWC3fG6y+cjtdeult0T7z03Jl44Rmlv/Z8fPunX8Rnsrxf/Nmfxo/+4s/jkz/5VXz7Zz+L&#10;7/7ij+OjX/0yPvnNr+L7f/qb+P5vfyO+P4nP4RP97Hd/Gr/467+IP/3nv9Vc/yF++c9/iMe++LOY&#10;cEab/W1PC8zPRz2XXNpY69akizLOuAAXUNZtFEABJmC128x5WNYXL0pxP87iIs2Ps8Qn/gLiYpn9&#10;3bHy/JhJ+mN3ugATfZKOkWfdymlbcHQPfYQfXl5EyQajXGgBNl9k5bACQhuZzGcQZhc7x9NHF1WG&#10;KNdz+8gSlXN5OltL1/0DgAC44ganc6/TBrMUfRMWGKspwuWUu+s3lDgzA1bxcO712ZJzJG6ywOkz&#10;qUDkyyRRDV+DCFB2cwGYyFZUISCDimX1YPNu5AsqxZlg/1SpAV0VL6EHy0DVDm3I7W6QTG6YOTNj&#10;hRvVJy4iOmx6PU589zfxT//rf8V//V//M37/X/8Qf/kHgVYg/Z3CP/8XgPvP8Zf/9q/O+3PAm/P/&#10;8l//EP/lv/1XWeJ/j7//z/8W//i//l3W+g/xN3/4y/jFrz+OL754M374g1fjxz94JX4kV/rz78n6&#10;fkdA/uYT8a137hdY74yvvXRCdCzefeFwvPPCoXjjmb3x2pO7442n9sRbzwjETyv9+M54/dFt8bos&#10;46sPCmQC8nM6Gz954rZ47IjOrvvmxwN7F8itVrhvXjx0cH48fGhhPHI40aOHF8lyL7Yb/rCs9yMC&#10;/6PHZXVPrIxnZHVflsvMJvHKIzviJVn8V+W+vybX+bUnDsVLTxyMl585IiCfSACWBX79xTPx9jtP&#10;xbc//3Z89ic/i09/+8v44e/+PH4o8H722z8RcH8e3/rpTxx+IgAD3C/+7LfxOeAVkH+k+I///E/j&#10;J+L/2e//In7x+7+MX/7+9/Gbv/kv8Vf/rrn97/8eD3z6pzFwi87HS54RGAHwy9G4+sWoXaMzsl1p&#10;/jyNR00CpFzlGv8mtQCuvFYbRQprNryRLrBMAq+oclamnkCTPlVMoPQze+lOAbZ/gCBTsdA+O2fw&#10;JyucwOePLAB3AZgovXySyWBLvNZrlVfOyLkOoHca8GcygDNvddr85Lm+AMzPF3PJiuUFuFhQQOuz&#10;L3myzAnAyQ0uL1VzW2aXmref5Ke7IQHErrXAY1cBAO9UHrfACmsUkmd3FoBnMDdwRiUEdDnf7gTg&#10;Bbgi/msWEPOnWcWN4ZEAwC1h3TYtRK7v826eGIjdtPUOJuQb0Xv76/HGr/5L/OH//j/iv/zXf4q/&#10;kqX9S4V/Af2brK7od//yDwJrssB/KSD/uXggLPPvBGKA/BfK//1/+4OALIv8v/5H/OP/8b/pjCzA&#10;/92v449+/qGA/IZA/Gb89IvX48ecjTkLf1sAAMSv3hnvvXgs3n72YLzz3IF4W/TWs/sN3jcE3rdE&#10;7wrU7wnQX39yT3ztqZ3xzpMC2QPr4uV7V8fzZ26P5+VaP3tyZTwtUD59cnk8e3plPH92lUjlZ2+P&#10;F+5aFS/cvSZeuGetrO26ePYuWfIza01Y31celMssywt4X3p4e7wq9/mVx/aK9serOvu++uR+AXm/&#10;zsOH4423HouPf/jN+MlvfxI//rNfxhd/8vP44Z//Jn4gQH76J7+Wxf1FfPePBeCf/SS+98tfCOC/&#10;jh/I2kIA+AuB+YcC8R/J+v7sL/8sfv5Xv4tf/vVfxa/++vfxq7/5m/j13/yl3Ovfx9/9+x/is7/7&#10;97j2rHRq8UM+CzeufSVZYp+HX5N7LBADRLnOPiffofPyep5D8x9NSgNon59xp9O5GKqOOw2oy6WX&#10;0ryzjZXnRwd43dVvfAFQ+LDkeQP4KrD5wMKArwKtj38AsArEXwIl8Zxnff0KcF1e4qWsyKG+0sYJ&#10;l2vykG2BAS+XV+WVLvL8HjSvgMnScjZNN2KqDJCxkNmVSC4vHcCiYuW0K9GIAJVcaXVEoKJRXjH0&#10;RQAAF49fOdRmUM6uySXRQAFnJrvLANdxDSLn2fJmqhfIG7VRWHbhB9zqS5PardEi91r/fHzw67+P&#10;//Z//Q8B8290vv3H+Ks//IvPt7/7g0Br+vv4s3/+u/jzf1Zc9Lt/Fnj/5e/l8v1d/Ok//X38yT/+&#10;XfzmH/8mfvMPfx2//Ye/id/LMv/1f/xb/PV//9f/H1//GWBXlt33oQVUFdA9M6QoS9Qzbck2ZcmW&#10;TImWRCVSpBJFjWame3qmp3POOSd0A+gGGjmjqpCByjnnnHMuVEIh5849MxyJtvSe/eGt9/+tfXah&#10;ujV+H1btc84999xzb+3f/q+1djhqED6xT1R+8osbduHqrJ0+3W1TI7U2OVZp46NlNjlSaqP9UuWO&#10;pG+47oB11e61drnSzWXbrK1iu7UqJm4s2WwtZVustWSTtRV/ZB0qmws2WM3xt63y0KtWfPAlK9z/&#10;gpdFil+Lpc4lB1+QvWhlWS9bedarOu9NqzzyllVJyculssWZbwa3WSBTFh58zQoEcZHgLT7yjkNc&#10;fAzl32CFh9dZzqG3Fe9us6aWEhtZGLeJi4s2vDRrI2dmbPzcrNR0QaDOW7fi3m5B2zk16dYn13lI&#10;ijwscIcELjaypH3ZqGzCIVZcfPG8zaLCVy7b6WtXbE42f/WKXfnipi18+XP7Wabq1wOHbNWziol9&#10;dpTglRKnKD72eFexrrvLgCvQU1ylBTOqLIBT9dqyJcBHkGNiLFwH9zvA6X3ZnCvw4owrAAde78ai&#10;0YjQLgOsYzQCXN9d6uDqulom2xHG6A4Htzxs+3mwkoAcy2/DG5UblQ9LBnFOYC55vGiSkFJMG7PR&#10;XnpSSyWQocRJQisM5MANBtIEZiAVtMFHF1S6GY95/UOT5BM3pHN9jSNK/yIJpFyDLwegqG+E1L8w&#10;rgo/EPvaTiB1UDnf368vqHvwYYyArPesebVa+3L1nyuwvMFZ++X/+X8IyKsCWJBJZS8J0POKx5Y+&#10;u2pnPrkiSAHzii19Kog/uWZnVZ6TndH2/E3sqiAO553V9jnOuXnZ5q+ds4ufX7Mbv/jMbgjiz//i&#10;a/viV5/Y9U+WbH6p3yZmmm18rMomRsptYrjExocKbaw3x0Y7T9pw+2Ebaj1swy0qm7NsoPGA9dTv&#10;tZ7aXdZbtc36qrZbuyBuyF1nNSfetvIjr1vZ0des4tibsnelzu9ZxZE3HPCGk+/J3rWm7PesTS56&#10;fc4Gqz21ziqOBoiLDgrazNetlJj3+DrFve9bud5fqteLjij2lgKXFe6x9t5Kmzk3adMXBOHchI2d&#10;nbWxi2ds9NyijZ1HUeesX7D2zc1YrwDunp60HqkwwI7KXR5ZCqo7vDjn26NS7FGVYwJ//JxAPr+g&#10;aysevrhkM5dlUuGFK1Liyxfs/A39D776yr6/T2LwULaALLE0/f/S6Cf2pWsBlQSXDGBXwBvUl20d&#10;A/jnmJCRJMMSFXaIHWBKGgIAFoheArLO1T6j6yLA4XW9H2BXwBvHbXs9Bvikrgb1jbG0gJPwsb6X&#10;P/sp4cNhTkq4cfAxjifm2zonNgbOj7NAfQ/np4TlVGP/KxlmQSugw75i43gciDHU+G0gV9yq48S7&#10;ae8KZqkg3TikumkxHFhuTDBFgP0DEwjDFwQ+nYuLnMDoQCbmsHK+fiR+DMx/MH4sGRMGfA0lyuQL&#10;p+l9bsCrQD9F/8zHCzvt5n/5czv/6VVb/FyASlGXPhW4skUBuHDjos1fv+DGPhCfVUXClq5ftaWb&#10;Ut4bV12Vr/wctZULjfut/Qu61ulLqoyq2Et6/0Vd/+ovbtq1n9+0T3/5hd385Q27/MVZO3NhzGZO&#10;d9jEeJ2NCuSxwWKb6C+wiT6B3H3SxgTzRNdxGxPQI62ZAjrDRhoP2kDtbuso+8iaCgRnznuC8h1r&#10;zH/P6rLXWWPuRmss3GgNhR9Ya9FGay3cYC0F66296EPrLNysYx9r/0O97wM1AB9ak4Cuxk0/+YFV&#10;Hv9ACi34BXBlwRZrbjxlI5NdNn9xRr/DWZu6rHj1/JyNL80Et1kKPCnoxgXf8NKcjs1avwDum50S&#10;xFO+jdqOnlW8q3JM5YggHtW5Y2fnvBwXwDQGqPikbErXn7ywYJNqHGYunrW5S+ekzGf1e5+3vhs/&#10;t99bJ3V9PMfSnyceLlRDzHxlqbDgXA3Qz5Q4qA4tJW60tl2pMY756zKBGeENrrRgjBAnx31BQgAW&#10;uCiwu9CJuQtN4oxSr/sQTwBPYKY+u6HIeq9P6vB6Sp1V/abf2PuOEzhhAYBlseRYgDQ5rvd7DK1j&#10;Du0Ki+enLLvIxLm4vahrHEDhiSpBqpbDF9FGfSPEbHMOaqcYFKWkqwYX2wHmZhI3mg/C/MYinHxp&#10;YARKjgFiAqP/ELymazqcrqp6P+9Tq0ecEltJOuY5zwH3z1XM+1qFPwKEoY9/890Sm7hxTWBJVa9f&#10;kpoKYgG6cEPgXrukGEzu3FVVHO/uAOKLtnD9sp1JbEnu3aIgJi6mH/j6r35u136p+Fcx2zXBfP6z&#10;Gx7Dzev9M3I1Zy/NS5XPCfCrdkVu+VWBfFUQX5drffWLy3bpkzN29vK4zc512fR4g9S41Eb6cgVx&#10;jiAOAI+3H7Lhxn02VLdHCrxDCvyRtQjSNrnSbQK2vWSjtQnS9uJNcrE/su6yD62nXGWpXiveYO0C&#10;uS1vvUPcVbJF58otl7UWSpULNlpN0VZrqMy0rrZCGx5vkdqO67uesTM35NYK3Bn9JtNXzkklBeTi&#10;tA1IhQfnpmxacGGTUs7x8yitXGWBPDhPbHzawR1xYFFbFFjHZONS7AkpMDYOyA6w4JWNnQ1u+RSq&#10;fF4NoT5z4uKcfqfzVjh6zr77+BFLEahpzxIPF7qqrnpWQDJr6ulibScLEHjWWmATFyeKvNK1dtVe&#10;ocDAGweKxGP+gDb2gdS7phI324FPzuU1hxmoVYdjLE19Tl6LrngAHLADkMumeuvQrgDx16lu3I72&#10;7X0YS/GB1QLNp7zxJoAjKUWJcgrIVHcD6hSzMmAicacFq/fzJoA5bD5qBVgBUSW+OiXX1gfSn+tJ&#10;puR8dweAMgEYSFk7eBlgXYdVHulyiokFX0icm48/kAxoY9zCe9NfLXd1Tnki1zY3jHuf7vxlwXpd&#10;4CrWmpXLNn9VqiuXbUaVcVoKOnNFCiBXeE4Azwv0Bb1+BuAF8BkagJ9/aVf//OeC8Su78auv7erX&#10;n9ulz2/aecVtFxRHXxSsF7+Qy/2Z3iOAl25esAtqLBzkr6/bla8EsGLsK1/LfnFd25ftymfn7eKN&#10;OanzqIDusanxRhvpL7L+1qPWXbPP2hUbN+ZLQQVjQ+4H1pz3oSDcZJ3lW6TKHwvkj61TMXOnXGxA&#10;bi/m3HVWJVe74si7Vput+Ll8t3W1HLeBvgobG2206dOdNnd22M5ckccgpZu7roZH3/20Gp/FK0s2&#10;J4CnpYYTUs2xM9OCcMpGFfuOCdAZwTt3jdiVRo/G7rLee15KO+uwRnCXAT4DwLM2sRJg3PFzp3V9&#10;gS11H1+a0rYaB4E7JYWf1OeOXwDuGTuv3/e5k7jSioeljGlS4dXPCFIBvBr1fVou8jNFgrhIsTIQ&#10;y1xtEyUWwMsqjLIKOlxn4l9KVNjjY4EbEmMCGTCpU+wnAEeI4wIFAWAdT0qADab3aN+Hgy4DLKM+&#10;U9cTsQkwJlyIueidfns/Qg1/K8EN7w+vpfisBneFpbaMQyau9awyWV2ywwIYF9dhIq6V8iYA+7kA&#10;7h+G6YN10eWL80EAC0zcuMowPUulzL+MH9d5UYU5zpfVF3d1TX7M5fGw/Bg65lPN+AG1DaxhxQsM&#10;11mNxfNV9nvry2zi5ieqpGQ8LwZVUeWcurBo89qeU+Wb1PaUKu+MIJ5VBZ7V8XlV0nlisqso60WP&#10;iS/hOv/iC7nQn8ttluoCN/Ga1BxVDzGxSsXIS3LDz0iVz0jhF67KJbxxTu77RbnSVwX6NQF/zS5F&#10;++q6XZQB9tWvrtnlz3Xu9dO2JJd7YaHfpmfabWKs0cYGqmy0p8yGu4ttuJfMdoHbcLe2u4sEfqWN&#10;DdfZyGi9TU6328xsj505O2ZLlwTCzSU7pwbl/Ke6r5v6TtcFoMOKx7CgEGDBZhTv4taOoqQLcofn&#10;p20MKAUnNi53mH7c04J44RpeyiV9Txq3K3K15TYDquLbSUz7E3KXOTYm470TJLGkvpOCd1xwjp2Z&#10;ErzTblPnZ3VdxddqMAB8XMo8ogZgRiD3nztrf/M1Rm3lWioqLNd4NWoLrMS42l4F2M8BshRaMPsM&#10;qgReV2zgBmw3qTGAO9DAG+JpjtGf7A9sA2IsgXclxMtQJga0EV7qqIPNefE6vMZ5btTf4Bo7iNRv&#10;mXurzkzYD68FjsJ+eJ/XffajSVQFsOB9u9WHTDJDh+lLqHIaRkyr1iBFcSoAMhYztA6Apg9d0XJE&#10;iy2EQ8025ybqGmLbAK9n0+KNRAUmjtZxHzGDkdLXj+I/kv8Y+tGS2S78UPQHOrScq/NYxtUTV8w+&#10;eSLPttaPuTJ65vMy8J5xZRhdmFZlmnb3efqSFFgAE8fOocKYVGhecJNYoZvj3OeKYwUuRuJqXrHa&#10;3OWgQnOqzPMOqiq1DOgX3ML+glR94dqSrnVGMXKizJ9dtsuCNkJ8UWBf+PyqFOeKPuuKnf/yiu77&#10;qp9zWS745V98EpT7S+1/rvd+fkkKfsUHklxFyVVe9uuoceAauv7ZTy7o84kp5V1I3U4L0NmLCzYL&#10;tDKHVgY8QDW6OGlDc2MCd8qhG5NrjOt7y4Bw0ctpgbyo70yIsajvOKvfY1LA4gLPyKbOqVGUrXSd&#10;g/s8I7BR3WkfjkrJPvcxrfsYnh31xNk4MbNUf0TqP6+G8P2qMUt5+LgDmPp0gVQ332HFbV4lt3rV&#10;s/kCWMefLXA1TtHxFMGO8pLk8kSXwE+NEPsEiqCuDjlreMv1jv3My9C6Un/TjUZ1ffitg1ljayV0&#10;hHLUQeCOdXX5Gsl7eM1HhGEOXyhZI8zFLO7DjOq9M+TxMozoHL3fBU2seCjp7/UYmFhWJjX1KXNS&#10;VGLbkJAKLjJwReKXs2h8gCAFYgfZWxBUWMcxvc9vMoETMFFK/wKy0HGe3HByPufGznXUFij9R5Hx&#10;Y/LDsBKEz27RP2CNgOUHR3VZMO423qt7Snml0n73nRIbvXTDK9f4hSVPlNCyDy/O2NDsuPVPD6si&#10;kwVFkVWZE4g5dlpQ8z4gBcLLX37qLjPwkmgBbBQaVzICzD62DK4sVHK54ootMZJcZ6R+i4lx7Own&#10;lxRHXxF4AcDzsnOC+azUkuPntb0kIM9o+4xc9LOfCnbsM8HqiTi99qkajBu4twDKdyHLC5wq9Z2B&#10;d+b8nLZnHRSApQFzgNyNDdu4ra6SZIsFHxC6S7t0S0U5DuAz+k09RyAFdpD1XU/j3eg9gMw1ogV4&#10;w+fyOagvDUb4TLnmF+fVcIwL4DHfHtPxkYVJnSOVlqs9cOGC/a33BNpjuZb2dL6lPiNQI8TaBt6w&#10;D8DsB7d6ldxr3G1Pdsl8qKZiYbqeVmnbFRa4BTxDN+P85VXPCdznUOYAsQOMUf9ky8dlt+GlUo+T&#10;ehrPCQ2AjPM5rnoaRpOF+o8ix0ElJLzY9oEk2g/w1oZMuIOqfd7L5yT7fox8k8/mIRHlFZ9BEnoR&#10;N1dQOqjaXyVFcxfah28BauIe65i/V+f7eTru6XS/kSTN7sfDTXuWj/ggfhG+mN9YBDp8MVosd5sT&#10;c3eEH5D9ZEkXX6dY70WN07TPQupr9d61NEJPFtjLRT0++IJui9FzqkB0f6hCDM5P2sDMiPWM9akC&#10;qfUXsGRCp/Q6lX72Mm4iqhUgpoICL24zgHJsXmDjWgNvADjCqgqdVOpYsc/cwG3lWHgNoBcF8sI1&#10;NQ4ykl8Y24vALlu6IZOri50VvMTVFwTwpc+l2gL60hdsS6WlxuektOc+4X1yba+e0b3JCAX0HU6r&#10;0ZoiYSTXdExAjAOEbFLqNiUwpuWuAvT0RUGOIqucVkgBiHx/Lz1DrN8nUdWVUNLAnaerTQ0bJd/X&#10;E1ErAAZ6GoGovBFgjGN4ANOCtm96yO9xWg3NoJQYhQZybO76kr1T2mcpDx6TC13kEK96Kk8xsJT3&#10;GeJiqe5TBW4cc5il1KuexrXGzU4M95vstAMtNScORqFRYEHtELtnl0CaPHFxWU0dykRIknMcdPap&#10;pxxLjHM91uY9qr8eFyf1fbner2RA25i75fCARykm/AmPcMH1uBZ80IsjrghnUwAXWIl1Y/wa+299&#10;dXxgFMAu4wmoLuNcBHVN5NwhZZvzMW5EN0bW2G8Q+DxpwBdMWjMdS3c3Wa2Rbjhs6zqcK3MF5gfx&#10;bKEaBP8x9IO9rB/2Jf3gApfROakvE7sIZP/xK+w3X8qxujlVQEHho4akKnRjDAneflWOvpkh6xzt&#10;tYHTo4oFVTEVawHwpEBHtai8M3K7569c9IqJAS8VNqqyq63AJZO9mEB79sZVjwmXlvuI2QdEQCZm&#10;xlDkADGArtzHHGbFzfNy5edVzuEGJ649cftCErueVqUnRkQ1JwXCpIAkMYSiAuzk0mlBCqAh2zvl&#10;pu+H4kmRef9pgUnsSaMVwgddm8/wJB/fkwZGjZa8lDmFIBFsLCitQgP9BucU9/NdMRoyXnd4HVyM&#10;ewsAR3ij+gLvhL5D78SA3+vYmUnBPOjgulJzvt7funDB/vqrgvKJHAGcJxXOdVc69WkprUBd9ZTi&#10;Xxkl8DrYvKbSY2QU2VVZ8bOrsgB+VjCy7XEysXFQ5QAhJS40x/D4kuPLryeiQp2UAavXcQwYqfuc&#10;o+vAQDowJpDiobpbrXNDzMwSRKr7es1daW0jhKFrlG2xlJwfX3emVDrAcRgitjzcUceD2qLIlAFk&#10;d4m5KBcibsX15ZzkmLcQfGByszG55B/Oh2rbFVbbcT/evJug9eVGdT5Au/oS92Ie+wpcwbvqRf0D&#10;cKe1v/qlUn1Gha2l60j/zDsP1tvipzf1j6erY9YGGLuL6zw3Yb2Ct2u639pHe6x7ol+KI3dQyuN9&#10;kqp0U1LsUFGpyJccRGDlGPCyHY3KGpU2ArzIfpLUugVwAiludKKs2LlPgf3WPkaSaSXoEe6o1Kjr&#10;vKCbSwwIcTujoainBTYuMyXZ5dPyMgDUwwPBP3+VfaCVaZvr8nrwAmhI8A7O+TYwL6gh47vGhgvD&#10;E8FmpNgL1/AC5Ponxu/B7zhBQsrj3qi8QVGX1ReAL6mBlfvcM96va82rUR223qmBcJ68BQAeVoPE&#10;QJpn83qlwkcShRXIKld/C1jU2DPTqK+70ACMi00ZAI4u9epnVXd8mCbdTAnAAOVQEifHrigZQCew&#10;ftsizCv3l8XH629Q7OXpjnDCcd6nMnJAGVzoYMHVFgvwkZwThTEONEnB7Y0AU+IO+8gqTnB1TpJN&#10;XBBQk4uy7yOfdK73x9Iq8BoflHyYm467QgM210huzt+/An53FWTeSrlScx2+oH5IBqx7GX5UflAS&#10;FZ7U0GurUWO9dhtf7slsO9g2IBgu2MjZMz78r29h2gakvoOKsXqmB6xzss86x3qtQxB7EkUV3wGm&#10;0gn46fOAocqcVFrgXRkTcxyL4EaIGfhxBmgF8DLUjOz6FqRnP5Hry2gulXGb45QrLb4eMtsJ4ILq&#10;DKBhDjVKHco52QIgotaC1Y1t1HQFnBFQjoX4PDQSKxuM5f3r4buuNL4bJb8Fij17acn3o7dCuMFr&#10;AeCgurjE0aL64j5P6bfvmRq0welhV+DOsR7rVyPr6osLfWbChgTwjFS6dnrJ/vJzp6S0uQIwz1ZL&#10;jVc9iRILUFzqpwAboFeYXkuJACcQrybBBcBJXOyDQiLEuMxu2vb4OACc4qDr+ApQI6xRlf3Y8vsT&#10;07HQbZUoNPVbfCwLmvj4Rgzt4idWADuB22GXkdT1sdk65u61LIW4N7rOxLz093osy7bKEGjHiyeA&#10;qoxAfvsG3AWmteFDAJMbdhjDjbtx8zJaKY7HHyKcG98vdxhwPWMYwHV3GXfGR+HoHyGIV/uKDjLW&#10;MZZb9D+8mmtdZ88priWTOWuDi3PWK3j7BO/A7Ih1Cd6OiV4HuHWoU5WEbgzcZwAm2XJaSiz3Ui40&#10;7iEjg3AJAfjb8N6CNFFcYEaBZOyfk2qc+1RlAmME8/xnZJ0VN6r8dcZrt14P8SVQuFuOu6prOcwo&#10;tSfJbgG4pP2zxNHLJvC5L7fgEcT3YzQwy/cvw91ffu0T3hu+Z/yu0Rxisu1qBFzd9fvw/oufMzrt&#10;hu77uh+nayiCOyylBUoazeD56HdXiTdE/Ds8P2HtI10qx3ReBHjchqTgowtjNnPtsv14ryrtQ1mW&#10;KojTHs8WwFiOlFhutcfGUuPoVstSlhNeqK/MAaZU3VF9CUqsEhOouMuAx8ohAV7AVX2LWesEymVY&#10;k7q7fIx9HyRCWCdG4nHOIZxMwHUoETRx5AIIUwmoDrjOXx5Ywvtggus5wAHsALD+uArjQktxvYtI&#10;rnHoKgJsyXfiNvtjMfhwPoAP13E+OIK4/CH6YnF7GWxtpwEnX0w3wFpJXuoLeGKKfX8PySnAxTVW&#10;XIvrnLSGnmSQOcAkJXxxNf0zXixW/FtsKY/l2H0Z9TZz87oNMQpoYcb65xjqR9w74smRrvE+65oI&#10;CgzAuGz0f4YYTXaGTKlgPh/6PH2gh7vPAuR6gMBBYIhlsh2Vx6GljACrdABXgEnJgI+Qdb7+a+3S&#10;lzfc2L7wOccYu63PWHEt7JsqfUvVz9NIqOHAQgMStt3IXsfGga4rv2Zin36zwQkG4AFavlOEOdoi&#10;eQC60xLv5Nwnut/PP3GQueaElBZwATi4z3QdMfIKl3/BxpamrG24U57PtHXrf9M93ivXWcADu94z&#10;pvcQBo3o/0KXX0bnhK1+5JClPH7KUqXAUYVXocqUTyZKjGl7tUpXaCy60569ZrkfIJca40o7xCG5&#10;5fUrgTr0N4ckl8O9AuSVyurg+oAQBovo/Q53AC9C7PCyjwFrwpJ3DyWiCJTuHgOyPNHwPl0nEUKf&#10;58z7OFfH3IXGVWZKXwQ4jk1O48ltzADyBFUAOrq/y8ksboCLy/wG+TDdoN9A8kHA7kG8fwEA5dlA&#10;fBESUoJd8SsQA7U/TEvuMHM9vbuIIXD8eAnE/kPqfbjQPnRO4BID3/ZKua15Jtd2Ng7ZtNzD/oUp&#10;uc0Mth+z3ukRxbsDCcC9brjP7SPdnjAhRsNlCzajSiWABe6UIGZwAsMHSWgB7Vk1Dmdv3kjK6wnA&#10;VP6gkpQxFvRjDuA3wcQuf3XTje0rX9PPG4xjscQcYrqXEmi/DX7c/3bpDUDyWX7ul7c+f+VnR1v5&#10;Xiw2EN6VBdCoszdYtxQYi33eAIxnMn8FVU9+B72PBFlUX8oAMO6z4nTF8AMzw9Y52uXQtg91aF/u&#10;s7aHZodtVEo8Jg9p1HMYapD1v+k9f95+/z3B9+BxW/243OfHsgWpStRXALsKO8grDIg9Yx3UeDVj&#10;qoHSQVb9EaipACs1TmGRiWQbS/XsNeeqRDwcVAEJoA5pgDhC6h6j6i4gO3AR4AT0qLTw4XAqtnbF&#10;5TXKyFPyXs92s43Q8RrnJAxyjgBGWYk/k4EXvFmg+oAKma+izzl6Ayocs89e+nvDaw4q24CsD3FX&#10;gPdo3/31xFV25U2yx95SASn7nkmmtSkX3ECs46gxiStv0RLjB+XHl6Xx9ADU9+Uyu+21Kvsf3sxT&#10;nDRvoxdO+8Tz7tkp654Zte7JIQHbq9hq2BW4Y7TbS1S4Z7JflUqt/LJCTNmEKhczZibOLvoA/CnB&#10;TOKGiQ3nP5WyyM59EiG+BWuEF5CDASDABEhWgnr1558ub1/7xWf/1bFoyxALrpWwxTJux+tT8p6V&#10;7/912xifFz+T11ZavA6f643Hiu8XAY6KHAGmnL0kl/rSBb3GGHIp8xU1gvJuVqpwjIFxoYl5e/U/&#10;6JsaEMjdUt1xG5RXhI24K03iS244EAtgBn28nt9iKfdlCUyBKBc69WmUNsAaXWlKDBVOcYiTfcqk&#10;iynF42IBC8RuMbklYZAtj7VGLHgNsKXOqarHqbi3yZrWDnACcQrhnidag5BxPELvwpawEaF2jzQ5&#10;L14jgJ3ASylQSaJ5yXvFENdxF5pVLVx1ExgjiJ54SgD01oIsHB9OC6Bz4kgUbxViawGk3Mw3Pljb&#10;yZdh/GmENMS2AKySFRW81QJalBf3mcSUrkHsSxaQWSiY4hd3fVSmPl9kaRjn63p/sr3Cxi6es0G1&#10;8r1S384Z5qkOW8f4gNzlLsE6ICXuc5cNN5osNGoMwFSwEKNNCF6G+83ruBqDM3NyoQFY8eQNYtCg&#10;vFGNcRlj5cYAN8aBl+RKXv7yFhwRmGiAu7L8dRZh4/0rt6NF0CLA8byV7732i5XXvLXP50aLr8fX&#10;4nvjtZdj2+R7Au+3AcbIF/iIrItnPLHGqC9gjSqMrUxitSmMAd7WwXYvh+dGrUf/m6HZEd8eYTrj&#10;4oyrL2OrCXMKx07bd5867iFTCjHwE1Lhx055F1OAFrda2w5ugNfhxqXGxXao8xOAQwZ7lcfNghcX&#10;eiXAOs4QzqjIfo5cbrZTfKF7AE7U1yEMIuP9wwmQ1P2VYH4b0JXHKOGGHhgeT7vMFgZPKDHqK9YC&#10;wCsUFXB9fDEnJe6yQypz2QdeSs4BaC7IByQfEpb+5IvoNW6EG/JtblLHk341BxeAE0NpHWTfl9vy&#10;soDFNfYHbMl0bLVAXcUIG3d/SEIU6B+Q7zNU1r4qNdeP/OyJJpuRUvbhOs9OW9fMhMPbMdZnLYNd&#10;rsJ0UTQPtCvW6lfLP2Bdem1onsoVbEgKwAwZup2GF4i95nwK3awqJxMisIWrVNrLrshU4uhCY1R0&#10;phpSMoLrytcBBsC4/svPZJ8vAxO3Y/kN+/nnPoAkgAWQwSJYV3Xda3o97vsxwPNzbuoawMix5Foy&#10;ypXmx779+Tqfz73yla6Fcf8q+S7xewEySoz3sXQjuNA0cLOXLjq8JARJQgFoHLoJtK7CMuJd+q1J&#10;XLXof9E50uUAR3hR5ADwiJ/PqKwRVFj/1wGSXVL5f/Wx6tL9x1yBfT2tR0/aqscFMqASF5PgEtjA&#10;m4I51CxxG1xqLMXLoMrLAz9UpkjBU6TIKU8BbJL0SlztoMIyBxhPEIFRvU1g9Ww1MbT2nQWZQ5qU&#10;y/CKlQgn2WXvauV1BDQRRl8hROekIZLxGjCIsS0OU7yzGIBJSKHCetED6aT7yLPMACwA3RUGbKDn&#10;g3Ru+EAZN5V8SAzsY39uuEmVrrD6ogKVeboRXtTT3WW50WSVU18GWv1wL8goBXOqtoF1Fc+w5Tjb&#10;MhQYgPmnba/uVex61npmJ63n9Ljc5zHrFMC4yi2DnQK3QwAPWmNfq3WM9NjA9LAnTvo9wTXmAzsA&#10;eEhu28CcTBVmeHHWRn0Y4KL3Dc8pxmN6IQmtsyiyKnEAV+5rUsEpsStfAWoC6y8+/wawN375hU/+&#10;5/i1X1AGWwbq518EgB3ieB2ADQp59WvBptcCjEDHPmXyuixAyetf6jVdW9eMxnRIrs3xGz//yq4n&#10;xrlXdQy78lXy+Sr5LvF7YVGFyWrTTTV/+aJ+nws+wIN5xDSGqC4jvHCjpy9wTAo8N2bj8nKmzzGk&#10;dUQAt1lzf6snr/qnB9Wg9vhxXGiAJiMdlFsQzwHwmF//nbI+S7n3UFDfJJkFyL4NrMDLMaCNECcW&#10;oY2vBYBl2vf3sQ20CcCeydb+MsCYqzNjrhEZ1b+Y3GL0VnSttc+xaA5oUkaL+5GT5SyzttM4R68D&#10;sYsh5yKgyTbebQqAen8sgzISWMmC+dhMAKZlANSowBwDYgEZYmNKHdeHejZaH0b2jZKss7vB3iUU&#10;ElcOKRDjGkdo474U2gF+CdekUNACrkz7rsCoLoPWUWESEJRALMB/6+mTVtCPmzWn2HfSuqZH5T6P&#10;SIH7BWu3AO4QwG0Oc1M/labdBgVuZzKgg/gYF7tflacPUwPQd5r+S7ltuuaElGX68gWbvXbZl0hl&#10;imFwoXEvP3W7/OXnss9crVx9VfG/DU0sowGMw/OLr93C6/E9vB6guvZ1ONeh02tefqVzdRyL2wDp&#10;0CXnhetxfd4frrn8+b/U8a+/shtf/1wQ/1zbuoefcw98ZjC+Axa+D98tgHz+06DC0YUmR0ADRx86&#10;GWZyCfymsZ8dI54dmh31OHdiacphbexttqa+Fk9etSu0QX1jDAzIrsSC2FV4Qf9fwcwAj6LRWfut&#10;xw9ZysNSXtznlSr8VHChU4AxUd4QHwd32kHmWAKvg4yxz3nE0PLyPFQjzpaL7YNCBCyxsIMMwE/F&#10;2FgmcD0rTQnEKDL7SekGdJQAqNJZUbmcBFtRussMsNoGYt+XBe/3FswpQAmQbkg3JwIfYKO8vCGB&#10;l2MeEwO0X0DvJdlE1hj4OJa4yg6mu9kMdcQ11jk6Fl9j34/J4tSvkGFWSdeQYGVlQiBNEczeGY8B&#10;LSqs0ve1veq5fPubr2Rb68yidxvhOgNw+6TiX7nIZJuBF+UF5Da5bLVdja7AKHHbcJcntehW6pAS&#10;dMrN7lbs3KvrkDzxrPSFM8ZibHMCeIFuJGJhwXvhUynu51RqKjeVHYC+9DLCF4G8kSwEECzs3/xz&#10;wfPLX2g/GO8J53MOMAH2z1VGE8Suunr9K5lDJ/gSC+dHCG/BGBuIlXbjl3oPpa5PI3JjxWvxffG7&#10;RON70lhd+OwTb7zICwAxADPghaGocQAH45uHpKIhy89sp1EdGxCUw662DT1NVt1eqzi4w2EGYI4D&#10;c4R4EIhdiXG/p8NYdqn4oBqGf7GxzFLuO7oM8Cqe/gDEy/uyBGLgTX1a5qO45CJLnb1cCbL2PQHm&#10;/ca41BIMxcqxX5kMdYiBA8CpgtcHgmh/dQKtx73ExAnQEdC4jXpGxcVFdo4SIOO28wdvKj381PEA&#10;MF5seH0ZYIdSSuppaQBGRdlO9j2+BeB4Yfnr7hr7flBWxiV7Ntm3BSXbAjXEuvqyxLUClSRVUFri&#10;YH1pWeg81zGV/ghLKa4DnLjKDm5UXVQYZVaZKgXmx2aKGC3lP3s/1/rPnPOFxbtwnSdR30Frk8K2&#10;qGLgQgNwg1p8stA1HfWqNIJVrxMTA3FDb4s1yp1r1+vtZK2l5KNnWddp1iYYA0ycJ4Dn6UpR5SUb&#10;zdpaF1ElqdQlVz9BtQKaUAqOXwLM1wmwGKBEsAJIN//8FwlU4XgAK3ndYdS2Xy98hr/GcZ17JV5H&#10;+zQInMu1rnIv/tnhM/y6/vnBrif3xWfe/PPwOubfIykBl8ZpJbwR4NCVxnDTMOhlWgAzGGZ0Ycr6&#10;Jgc9RGFhPDLKjLDqGuuWEfO2Wk17tVW2VgpceUf63clCk8j6JsCJEgta3HJWB+mbnXBlfz2vU250&#10;hlT3hK0WvKsSeFcT/z4qeB9V+Xh0p4mPA8irE3fZS9WhMClC9UwQe/baj+k11T1U2V9L1JisdJjl&#10;JNX18dSqw4BMdyeCpXof8jwC2i0BFwhhSdysBNZVNXnNV5pJOIvm++IQ79YHOrGd7K+WuQsNwG5J&#10;XEtMzCiq2KHsH7h8E7qILPR/McRMAKKkZJLpDlLpfb28B5V9Sa8L8HSU2gEtU8simAGb9Dzg8v7n&#10;Syz9BUAvUeyg1k7QYt4SyuKY1ngMgNcqLkkj4/d4rv14T5mNnDsv1RyT+greCblkY/3WqgrTQpJk&#10;KLjRdd0Nrsb1av3ruxsd5gB2i1W21boitAvmHlU+X1ni3LyuO28TF4MLffpaWNmDbPTFT1kUTyb3&#10;8iJuZgJwtG8rX4Qmgvr/zzj/ZgL2dUEPhFcFmcP4K6l1cizaFRnHVn4O27znKu9Zce2VtvL8uI9F&#10;BcYiwL8OZCAmI79SgQF4aHbMJygQvpD5R0lJUDX14TI3Wm1nrZXUFVt1W5XgbXE3mjgYgFHhZRf6&#10;dFDgAPC4q28v22ogTnSN29qH9kt1pcKPnLJUGSrsJoBTHmYfiEOcHBJbOT6Ka1mVHc4VySzAJrnF&#10;MV5LXGoHWOB6LOxJVBnudGLuRrtgAW0EmBLRCrBG+zbEK5WZfcCNpQumgI1esJeyOK7aFTj2+frS&#10;NZwk9WXuLgAHfz180EoZj/1dZOQI5H3k1Gu6OH24KDPnev9uGKfskOo9aSrXEPsCPn26QE2LJZgB&#10;OI14VzEtKozrjMuM4roC6wdl0jYws+0KzIiaR47bE8fqbFRxaidus6xd6ts+2q+yVwrcJWhJYrU7&#10;uLVdAeLKliprkfvWJsg5VlRXYuXNUgRVOkZn4TaPoMCy0XMLNnXpvJ1m4AIDGgAYJZL6XiDBQ6z4&#10;5TcBjnBEKOL+twH+f9xHYQGUdbgEZ1jSR/tJCbRsr7Trel/8HMxBl8V9bOXn/bp7++RXv/zGebHk&#10;nAh0hBgvBAWmCwmAmX1Evy2JQSYo4OE0Ck76e1HYaqluVVuFlTWVWkFVrtV31akhrXc3GsABGAPg&#10;qMSoN4NwgHhA231zI/K0hq156rT97VeO+QSH1IcF5EOo7nEBjQWIHWRtYyhzqoBMA9QE6mUV1rHl&#10;WFgW1RiAPWsNwA4x4VsEmDJxqQGZMJAMNEw8ozrsYaE4ScQvDtNkG56WY98VFo9Ftzsu+xMhp0GI&#10;sGMp7iajvonqOu24z8m2dxXpgvEN8YM88SR19THIUlPvuxWsqzBB6v1gOift1QpLF8gATIybphvw&#10;idWyNbpOmIMpkzsdBmbQkumHcYDVAuJK4zYDsH5oNwF864eWKj90xF4raDOWMm0fH/JHf7SNDch9&#10;DuOeWz2JBcTtXpmqO+rcZQPWys4661ZcVtFaYznleVbaWO7Jl6G5cXehWaSNVRiZUwzAswJ48Sbj&#10;na/beVQI11nxKG7sDY9Hb6nuTbmyVP6bf/5Lh+Lb4KzcjhaPuSVusEPM674djH1XXwBV6e4228l1&#10;gMzfG19ne8X12Y4eAveGffof/9w+/U+/ss9k8Vi4/2C8j4bpvwb4qjGckj5gAB7BfZ4eti6FIUBZ&#10;0y3PpqPG3eby5jIraSiywpo8K6rNt4buOsXCDQ53HNAR42BK7wtGeaXEgwIYG5BbTY6DLr4f7pIK&#10;3XNQAJ+ytIeA9qgrcsojx4ISPyJwZasekZstaIHXh2ACM6qcwLoS4giv9yPrHE96RYATjzAqcXCl&#10;g6UJ5Fi3sXBc5bNiAR6Ik5NYOWSrEbX/GuBozpmYc29W+y6K4tGVWeZC6mlr7wqSX407LQV2eAWx&#10;+9y8IWkFIsRuUlmf3icAQ/ZY22ptWCXf1xhCVT2BxWu0RPoyqK5KX6ybVsw70mXeooWkFVlnV1vM&#10;fyiVtHQ+rlU/dBLDOMj0A3POI4dsR1WXDc3PWKsAbpf73Ib7PNKjOJixz/2KcYEYgJtdbWs6G6xK&#10;7vKpylxrGmqz3Io8O1l0wkqbyqxZFa26q9EGSZos0HUx7SBPJk8VWKD/E/dZlfiC3ObLgKDK/YmA&#10;xT6NQPyFQPiPOv6rr5Njf243VboLnIC2EqSVYGErk0rLhiqrdBAFLUrsqrwCZl6PXoCDnrw3Xnf5&#10;8wSl36fui/tzE8S/Dtx4bysBxoUmkbd047otXL6k+HdJYcesu7cOsH7/zvEua+hvsDzUViCX1BVY&#10;SW2eGssTVtFcajUd1WpMmz2JBcAAD7gxFiZjjQIz5BK3HFccVSbJOH5m1t4tbLeUn+yy1Q8K1AcE&#10;rRrzlIflUj98zFY/ekIgnxDU30puSZVXo87Ey2SpARmoEYUE6jCyKzke+4uBHHNPUPCqXgK2LwoA&#10;rE8XK6RTnQdMwZyGCw3ggpnkFgsIOLzAmVhQ2RVcJQa8gb0AMMciwB7KJsdSUN/oPvusCIJjlBeA&#10;tU2mzInnePImt5VdRbjVtBbcFArrMOvm9QU8YUWsS9JK2ymAiaqqTJPKUrqLLBAjuMDs7rL/WNrn&#10;ByQZwQ8reBk657NQntaP/Eyu3fZEhh1v6bH+0xPWMob7PCz1DQrcPsJwyUHvPmqVm9akyoIKE+8S&#10;Dx8tOWa5qlCHsjOMZ+AWaDu7Mttd7/5ZVUSpcN/cpA2psjjAuNCMxPqER6+gvl/YFZJOquA3ZQ6x&#10;AMCCIn6uik+/L0r3K7shQG78x1uKFwGJUEbQHL4VwK00zolGjMvnuwFx8n5sGWJtA13c5nP43Hif&#10;K2FdaRFcLF4zdJV9vhwDA/CZ69dt/vIVY23nUQE8tALglqF2NYhNaiBPWamUF3hzS49adslRxb/l&#10;nshqGWjxDHSMgaP6AioAEwu7GicAkwzrnRzS8SnL7Rq17z6wy1bdf8hS3ZU+bKsF76qHZKyjheE+&#10;A7BgJtwCbn9dgK96XCATGwMzsCYWoA4x82oGfwC3oA6DPxJREbwpDABhuGUys8knQ8TElrvUOiYO&#10;eID58kCnb1k85gxh4ov9qMLfhnzle1JcfYGXub8oLsBKiT0LnYDrK2X8OogxAmrv62VfF/UElj6Q&#10;L4E66+ZZ8hML6/eist8ENo2+3gRiyggwrV0EOZUhcLSK+kHd9Ul+3FX6cf/qM5lW1EerPG4to4J3&#10;bETqOyhTDDwiBVYsRjcRU9VQ16YBKWxHvRRYbnNVju3P3mdZJ/bb3oxtdqLkiAPcL7eNbDYDQgLA&#10;p23iwlmbvQbAUp1PeUZSyDwDT0wwuRInUJANvqljZHfZR4Fv6LUI8Ep4IrwrAf51AH7brsgu67Mv&#10;y43Hfu05K94brx8/C4tKH+8hAst2vBeuEZU3us70BRP/Ll67ZrOXL3sMPEYCi64eubzdY33WrEaz&#10;oa/RcstP+m9bWJVtGcd2WXF1jlVJgWulwE19TcsAA2pUYNxnAA4wk9Aa9RVV+gU2DUTf1Ji1ziwo&#10;Dj4sNzojQCqAUx85KohlghVLpUSRZb4ggGz1A4cFsZRaEHvWOgHYFZr4ODmWwmSJCLBsOR725XtU&#10;ultNnVUdxnVOZjbRo0KI6CEjcbA/JuYWeA7hChjdpeY40CbgRlvpTq88DpMp/ogIBmMALcorIL0P&#10;mMEcAjYM5boFsyusdx8l0JKQepVBGroocS6qi//POFG1QKlS3bQEYP+igIoCC1KGQrrrrGM+yiqB&#10;Glfa1dcVOOmb48fFpUl+WDcdS3kk1373pSPWMDVjnZMTgndYEA9ai8AlC93uKtyTTF7osdbhEAfX&#10;dTdZeUuVlTaX2G5VqEMC+KMt62zPoa1WWFdo3bPjiqWHPKPdpwoZY+CowGcB+HNVZrLPCTyA5Nlg&#10;AXBD6ksMjJsbVQxQrwGHXlsJTAQllt+GZqWtzAZfQQm/DPdw8WvsC9+PKokB3LevgUWg/XMIAzj+&#10;//CZWLzWyuyz9wFfIwN91U5fuuyrVU4IYGLgAYFGF1ITXo8U9qQUd8/RHXY096BlHN1lZXX5VtFQ&#10;bHWdNZ6ZJokVFTjGwdF97pvqt1E1qChwPyPmFAf36//SPzmmOHjevr9ToduduNEC9cEsW/2QIH5M&#10;wBIHJxCnACv7KPJDsgfYV6l6RGLL61cCru8n9Qx4w/jpAPHKhFZYg4s6S50O3UvezcQgD2Ji+nAB&#10;VzykazstcaEjgMsARzARwOS1b7zO/gqIMXikTHF3WRZnOHgSK9lejoET8wvqQh7zCtwwKUHA+jYf&#10;IFcBgFFeFFitkK/L691FZOmAOKhutDDZOkAc9omFAZwfirhDP6DOSXkCYGkNbwGcysOhHz5p/+T9&#10;HOtbnLeOiTFro+9XiuvuswDunBhwiJk+yMQFV+GBNqtTjAvAZc0Vdigv0/ZmbrWNm962l998xoob&#10;S30QSPPIgHVOqcVXLDzCrKQE4HkqriqwJ7ESgFBikllXUMEEwtBPG7aj8bordgLP8mtfy77SfgLR&#10;SgBX2gV/amI07XMPsovav6j9iz6oRCDTuCQW3wt8l3QeFkeM8b5LZNJ5TeXKz+L8MLc3mI+BRnX1&#10;3RmNtsCDyfR78KRBHhk6dWHJl4QdYQWU02NJ2NKu379LbvNJ+3jHOtu5/0M7lpdhhZWnHOKa9ipr&#10;7A0KTBwcY2Dc5vEzLEAY3GmfFzw37tnoYGPWq//NxJkpxcGtAniLrZFbvOZhqatbBPaWuQrLjU5F&#10;qQWxJ7eAVLCmASf1CoijEvNaAm0Y0KF6mbjOt0wAe0Y61N0w55jYmPN4rpMEDGX2UlwkWell0zFA&#10;T1coGoH9hjlvt0BfySKlj8SKyavYx0Tp7jRw68SowPEiGIO2HVpUF0u2md/r+wT2JLVQXllYAkel&#10;f0G+aOIuA/AKiJd/CAZvPMviZXn60Uhg6YdMflh+YFrJNfywcoXu2ltlw2cXrX1iJHQfAa3gbRsF&#10;YAZzMAOpyxWYfl9mIzGgo7K12gpqihSfZdvWPRts+871dv9Dd1lhfYm1jg0IYMXOcst5DpA/HjOJ&#10;gXlOEpnos5/LjXQoVOEBYoVaYWy7wq1UMGCRAcdlf5/ORQF5fQVsESDULrirTCJQzCmAeEYTn+tP&#10;UWRIo8pgoV/6wme4uLwv2q33/zpbfl3nhv14jOGSTJ3U5xI23LgewNX3Z0QaGfmZyxcE73kfgz5x&#10;nhiY1T+n5fKO+1TNtqE2eT0dVlJdYO+te9G27n7fThYfsuziI1ZSk6s4uEL/i8bl0VhRhQGYecFx&#10;aCWraeJCs8360QPykOjzZ2jmye5R+437tisOlvKqPqRKgYF4VZLMwoWObrS7zQnQqx5WDEySizqV&#10;WAT31rhqlJeMtOrjE6qXzGJSvWN4pSuwm8AGbjxG6jd1XaCT2GKgB4agucENDEVAUWiZq3UCbIQX&#10;13ml++wWhTTZ924kd5kTYB3aRIm9j1guts+GIOtMdhkDVMl9yE7r4okCO9AAjArrZnnaeiojs+Ko&#10;K32xlQBHcJcVWa51mlwRH0Kp11KlwqmC2ONlEghqHckmAm+6Xk9nqNv9WfZafruNnj8ncMcDxMv9&#10;wFJeV2Fty41GhQGYZBZjcBm0kV9d6AkWFHjr9vft0SfvteOlpwRvrzUOSsUnVGkEMA/tWgmw9wV7&#10;Bb9hF1S5GdRxSeBcxFy5AnwrQcSA7JzULAAToPP95PVoEao42ony121zDxjdWjwClf7pcxwXaH6e&#10;nx+mQDLxIoycCjDGMhxnZhET9sN22MdFFrRXb9jCFcW6V6672pKJx5bhvQC8Ul81cqycMewKHAAG&#10;3taRTiutLbbnn3vIdqihPJy9z44XZFlRba5VtVZYfXeDT2qgKykCjOuMociADMADU4zOGpESM/FE&#10;rjX5iZlha5ubt7//Yoal3LXPVt2n8r6Dqhcq5U6TlU4jzkWNBS8Qp2rfzbuXggr7KC6M7USFqWee&#10;xFLprjSxsCxOgAgznNhWXXY1FtyJCvvYaVdrElwSMU9qocTlEioxgRpjgpfXXJlXABzBjQrs0LKf&#10;wOz5KM6LIzwitMsAM5hDcTALpruiRhOIKcCoWNinCgIy454jxAKYoWTcZDpDyxJ4iYXpRiKJFZNV&#10;GAmsdIZaor467vEyPwDnsOL+MzxSIwDMj4qrw5Pq0vVDpesHSn/0sO1v7DGeAt9ODIwbLYgZicUq&#10;HADMlELcOYZOdsidIzPKgA4UOK+qwI4WHLYj2ftt08fv2CuvPWOZeYetfqDLGgbkAiqmHkievEcS&#10;K05oiGOiqeRL10NlP+swMK0wgHcLuFsgngEgQON9iQEZ7z2n61D6tThPJaOc/ivjeU3JNjOjMNxZ&#10;nyXFexSXLvo5bDPt8bLKS25sswwu61rH1TR4ugJ2xo+F44yswsI5cpPpA5dNXWC9sbP+oG7KlfDy&#10;aNGhhRkbnJu0fqkjk0Rwn5vk8RRXF9lTT9xru/d+aAcVC+NGF9RkK4wp835g+uU7FN6gwrjM0X0G&#10;5knWxJqfsL7JMLADBcaFpp+eFVfGlubtvl0K1+7YYavvO2Ap9+6THZAiZwhcqTEjtR6VIstWe4KL&#10;OPiYwD5laapTQJuq0IzkKMrLvgMMvCtDNt9HkVcaihwADr0mMkod8xUzGT+dALyswon5eGq2yWDj&#10;sYqpCOtKaL+xTe+PtjH2U+gu8owzEJPAAl6SV6+gvrUOMGDemv6nFgSlVWvio0yAVsfTBHGYpKAb&#10;IXGlYz7aitgXOKWwaYy0YqwzQMoF4enrfGFXXx2Lyhwek6HjiTnIdBkRA9ONJKhRYEZh/dWnj1rZ&#10;0Lji1Bl/UnyHXN72yTFBK4BlPp3QJ+6jxmHiAnNQ6UIqV/x7qiLHMnMyLOvEPtsiBX7x9ads95G9&#10;VtPTYnW97VLifus5zdKm8w4wcTBjon1ctCr2nCr8PJnppKJjDtRV1osSVImx1Ew4JvD9/AQgXecM&#10;x3kfptf9HN/mvTrnGrN9WPECqICLyQNqRC6rVINy6zWWvQ1rOQMfazn7IvS+zZQ/Vshg/edkSVlf&#10;AJ7VK8/Z3CUdvyQPQ6U/seIia4KF0rdZG+w8UwUXfXw462zjLgNPXPhg1J9UOO1jlftYxojfXAC3&#10;jXVZYVW+Pf30/bZ3/yY7eHi7HcvNsKLqXKvQ/6Cus8ETWa2DHT5yK/b/or4AO3V2JmSgvetoVDam&#10;46wyqoZibsKGl8Ztc2mXpfx4h9RXyvsA8B6UO51pqe5GB0OF3R5FjYOl0h/MIA+p72rGTkuRY5+x&#10;j+Ai0cV+jI2BmETWE1Je2WoHGBWmrqr+Slhwp31+sUOsuv+U6nmixL5gQKLGIUuthkdCxCJ65I4A&#10;E/WNIeuyAvs2ChyFkxg4SWK56qLEOol+3/Ai7nFwn6P6OriUy91EIYEVuouAW6ALSsY6r3mFmyOd&#10;HpTVlwHVl2P+rgOLi0GgzxdOxjcvQ/zcLXgx3uvvf4pRMTxeI6hwyhP59r+9mW3dC4s+B7jDV+AY&#10;t87pcQHMWktDKgWvXDkqU5sAZsZRc1+b1XbWWWlDqZ0sO2kHBO/uA1tt977N9vIbT9um3R9ZRXu9&#10;VXe1SD3kgs9M2NAiFXbRxqU2rsQCGTcSJZq5xDrJAvqCSn/6PMYxLKxUEddRjuawKG6M+w6ZG8vX&#10;Juc4cMxBFmiCKhgL7AXQggEZk+bD6+HxMFjY5rlPLMw3cwEQk9UytB2foMDkg+lzPO+IR6+wLnZY&#10;oTMuPOcjq9Q4YjyNgScI8rSLYSntkGAdktoOz6mBm5uWMpJ9Frwzo9Yrd7dLIUzzYJs1M1CmPMce&#10;f+o+27PvIzt4aJsdy86wwopcK28qtxr9LwhpcKMZO033ERDjUo8tTNjk0owPy2T6J/OJGSU3oP/1&#10;gFQeJe6bH7L8vkn7Sw9LeR84JNc509U3TS50mlxoj3uXY1/tP0J8nHQpJX3Fqx9WaPaIII1DL+kz&#10;BlwB7etuobaoscrQrSkBIi4GZlRXEHM89BMrtEuMpXq8RwYV9rxQ6KXBQ/XYF/EjGSyx89GKCaAB&#10;XkpGNZIMhrGwH9RYjL4sgD3+TVQXYGOfLyfwsDBiYKD17LIARWUBOM19dqlwYt7fRTws9WWigncf&#10;odasphEHbMTYVhCzTIlDvDImTgygear+SnMllvqyKj8Ap9FqPXLK7thZZqOqVN1qkbtnpgVwMhtp&#10;YlitP8msXm33ufvcKhetSa08ExcqWqussLrAjhUdtX1Hdtr23R/azj2bbd2G1+zV9162ooZKK29v&#10;trpBqfakWn+50f7UeRkJrehCTpzlMSI8iSBYeJRIsJWPIpkS/L7vkIQynjMlVXPAmPHkwPGwL+CK&#10;Crjoj30JxiNgWIgewE77mO24LC4lFp6LFI4xsSCAyKIEc/pMbfuTAnnO0bxiyxmPL8cUt46RbZ9n&#10;DrSAnGeZoVAOzjKUUaBIVXsmmZ87I9WddWjDa/p9phktxVMVmDLIIoKDgrHPGuQaNytkOVF0wh55&#10;/B7bu2+TZUiBj5w6YHmlp6ysvsRq2musobvRmvV/AVoAxp0mHp5cUiOh6zMsk9IVmCGV+lxARo37&#10;p4esdX7R/uGbRy3l7v0O7yrFwaulwnQrpTxEn69cabnPDm8E2KEOykxCazWTIZKY2Edw4Tonary8&#10;SAAgo7aCF4A9wUWdFrxh7HRwqaNbHbuUfIVLwec5JAY5CWZW9MBDZQ04F0kE0L3WIIg+spGeHA89&#10;8XiBG94QTQku53swnCiudxsBczJMkpJF6OKKGUDsH0QrggJzMV5TuQaAPbFF8ko3BrQv6eYTw42O&#10;sa13FdHxTeukbfqDU1BaIGXcs/cT65hcZZTXIU4ATpUKpz4tN0bbKQ9k2Ov5bTYuFWqbnrIuTO5u&#10;typb19SI3GbFwLhx3n3U7dMK61ShquSylTZVWF5lnh2S+7wnY6tt3bHRtmzbaB9vW2dPv/yYHSk8&#10;ZeVtzVbb32MtUvPe09OC+LSUOPQHEwuPCd4xltxRZcZ9jEo1KqNyh0d1ntYxtvWaT0hnvWNWWgzG&#10;KphAhsVtVz9mQCUPBQvP0g3H/UFjfhw4kwePyXw1zW/ZaLKWVPwsuneYGD/M+lRxjSrBQExJH+uA&#10;IPT+1ZkwUIKylwETOtar3xNV7ZQSso4zAzVYn4qZQn6ewO6ZoOFk7e0h/+07R+hG6lQj2m3HCo7b&#10;Q4/eHWLgw9vsyMkDll103IpqCq2qpdLq2mutsatRShuW1EGNiYVRX2Y1YShwADhA7OPVtd0nD6lf&#10;v8+TGbXeH5z6APAecMOlXiVVXvUgyswCAIJZAN/qGwbmAHRMarkCy+heQn0dYuDFdCw1AXgVJjc6&#10;Tftpy3kbREri4hCrTifdSe5CAyEgC16HWsfCUExx4MdJcqHOwXzljyR0DV2ywIuYosKEvACM4hL/&#10;Aq4AxmUO8xplMfPMxYCXi7EdS+BFfbW9BuB1HJXFTWa8s0+2F8jLAEuFXWUFbViDSKYv6V90+ZhA&#10;FbBhMTK5K4CNC43rLNDTBe7qp9RC6j1rBXBmy5DRhdQ5IzdLCtylOBgF7lal65IKoL50H7F4Gv2/&#10;tT1NUt9qK6ottmwpQNbJ/bZ7/8e2dft627zlfZUf2POvPmm7Du+zio4mq+oJcXC3KjdzjXluLUvt&#10;dI5RwVlhYkomKOQ6Dp0eV2xGhhRVYnsi2RYYuqcBqVO/3Ev2saAieh9xnCsecAUF/HXGa0P6nBG5&#10;rdGGVYkB0Sv0fJgzyzGewIg6UdKlE22AzwdSwdg3xZDEQdmA4JMJOtYI6xSgGCOpuscUgvixXuuW&#10;S0wowmvEq316H6ts0C/bo9+6axxT2MJEkuFud4dZPKF9otdyynLtwYd+ajt2b7T9cqEPKWw5mX/E&#10;CspzrVQqXNFaYU363/RN9PvIrJb+NjV8+j6JGnOPPhqL+Jfvl3xHn16o/8GgYuZdNb226qc7LVUu&#10;dNqDgphElgBefT8udWKqM6sfYrCHoBXQKLPHyJ6hvtWtlALMxMSP4kpLnYl9Hw8W4mBcZtVT7ac+&#10;EaYlEiKmq/7zCNQUstMc07YLlUAOi+Ox1pZ4AF5tMxnCn3mcxMVucq3TJYievY5uNzADfuTOE8eC&#10;OYLrMfBy7Isqq/QxzolscxGHWdKPkYnWhZhNhPqu0cXS5TavwX1OklJeClwgjpMUvH/Xv5hABdrE&#10;1UiLLjXuiKD1rDPmsbNMLgz7tHZ0LRH//vVnT1jNxKz1SuV6BC7WJagAuGsStSAL3eMVoFXwEmfV&#10;dNRZmatvvp0oPGYZR/fajj2bbBsAb33fNm97z15963n7aNfHVtvbapU9rdYwpAZAlbNf6tkpAKq7&#10;yZgOqAIr1pNFt7HfVWpQbiarX1KZBYQsbvfoGt1+jJicRfUEDxDJBWT6He3bj8IAAP/0SURBVEoW&#10;ymCugq6EIwIvGPsA6BDqO/YJRJSRc10pdc0BXZPJ9H2JcjFuuFf3gAGpQykYO4d79T3C+tjtQwJt&#10;uMvaWLFksNMNt7VTr7ey4MFAh7Unx/1cWUt/u74LE/algLr3MNoNwMPot1Zdjy67VgFfVF1s9z/w&#10;Y9u6a73tzdpqGcd22/HcLMstPmkF1flW3Fis++myDp3PHGG2GaSBS00fMdloElo+mQGIlxu/Sf+/&#10;8BtVjk3bX3tKLvO9+wXvXlv9sz0B4nv3yQ6EpNZ9Umbtr5aLvUrbuNoO9oNysYFa7nRMXK1+TLAC&#10;cExkCWiHlThYdRGPkK5NMtOpAI0Lre3Qd0zdJYej+u31XXXc63cA2F1r4BSYIRMtWL9lvlgA0DIh&#10;gvPZj8cSYfVuJFdhBzfEwD5wI8KcDJfEHNjYZUQiSxehrzddSr3mZZ7XiwsdYl53hR3gQgEflNeh&#10;FtDEvbjTaXQpPaNz9MXC09dpkQBfph/HJ13jNqO6+kHS+NFIDOBe60f9w/fzrffsWev0VThYA0sm&#10;pXSAVYk7VaHakgrQ3NfiE/gr22qsuL7Ussuy7UhOlu3J3G7bdn1o23ZscNuw+R17/d2XbOP2jVbX&#10;1yaA26xmoMuaR/t9YkP9oCq5toPLSKUNkHY6FCpVecl0t6mCtw2TNAMKKj4lDUmAAFA6EpWKXVwA&#10;4FPwSLyheK6Afb6PdXOOPrtH6t89osZgFCPZI09DDUqXtgGzS8D4TCBd300NGEBg7fJE2gbbrVUK&#10;h8oRd7r1tVqTGjh+J7YpuUdcWZa+aZS1+HFZ8l4Aru9u8r51V2E1XPS18/39e9Pw8VsohKlorLR7&#10;77tDocoHtjdji2Uc2WVHTx60UwVH7ZQ8oQpB26XrlDeWW2Vrlav7sBSX+6BriaQWgzsCwEzyD0pM&#10;0mxACsyorIHFRfvD97LlRm+1VYI3DYB/ttdW3b1H+yrvFaz3KEZm+2f7LeVn+yyFfeJludnpcqUZ&#10;R70Kk0sdpiEK3sdiQkuxMCrs3UmCW/DGsdIh/g1jFRxe7Ue32vuHJTirHpf5RAgxArQylumJgz2I&#10;iX2lS73u8XECaxjVBcAC2WEOis12CiM70l+pc8VNf7nO/PEnghcLI7CIh0MMTJlCxsyTU3KZAViv&#10;k51mwIb39TKfl5UkAVUtj09cYII+ULprTYwQvpRP0fI4IYxqiQq8PPIKgGUAnK7zfS6nu9v6oe7P&#10;sIcONdn4lQsh+yxwOyZYB0sQC2YA7lCFJ+6lj5EKWNtZb2XNlWrxi+xk0UnLOnHQdh1Q/Ltzo8OL&#10;Gw3Ar739vADeIIDbrVJW3S9VmhjStfoUQ7MAABMkArioV6iw3XIrFWfr9SYpd2NPizVIqeu7mlU2&#10;yZKyi21ea/bzMEBolcJFA34ULkAv4JJGwJVPZQfbOo+S465yUkncWje2dc02risAWvqal625t0mu&#10;aqNPpK/rrLU6ZmW11llNa63VttdbXUewGh2v72jQvek76PzqZL9ecSr7gItHA9x1XQ0OWb9+cxoc&#10;B1+/Q/tQr34b/T7jPVavawMwOYZ9GR9b5uGddvT4fjt66qCdLDlpzWpUqgRuUXWBfrvG4DqrsaFR&#10;WVZfGTORwuT+sE4WAA8K4O7pCRtdmrYnDykO/vcfOMCrf5qYAAZkgF11j4xtgYtSe8JL6ov5iC26&#10;mB457HPM6WaieykuEEDS1BcJeDz0E3vXkgOt+qj9W3PUqaeqw3iZKoF81ePsC17vF06UlFJgMo84&#10;qm5U4liGZxnLErBdfeNreMKhzymB9oUqwaf9V7SNmkqdA5wVnsxaw8QHxbwktTwN7gF3EiM/r4vS&#10;50s/L3EvrjKqm7jRaXQvyXyVex/MQasSQHa3GdgxWqwEYIdYP4wnr8j26YfyMav0Cd+fZR+V99no&#10;hbPWMc0/cNI6mJ1C/6/cKU+2CCxW3GAOMBWtpr3OiuqLLac8x47nHbWDR/ba9n2Kf3cC7wb7WPHv&#10;+s3v2ityod/56B2rVeWvlApXqTK2qGJWKSau65Oak5mWugY3kdi6XRWtTZVbKq8KXstMp9Yaq2yu&#10;tvKmSqtsYe0nmcoqgeCm11mXC6MflPcxPpsS0BsFeGOPTGWzgG9Wg9Ai2Fullq10ueg1tlu03eTn&#10;N3oSqIlsrgBo7KrXdoMfq9f16xQ61LQDaY3VtVcL2CqrbJLaNZZZRUOJlel3ISNcLu+kvKHMSmpL&#10;rayxQvfTIHirrUzHKtX4ARlZ41pdi2sCLw0j3k2P4lcyx+Qb6GtvpYGh8ZEHgGLf9+BPbP2Hb9qe&#10;gx/bQQF8SL9/5pHdunaxd+vlyCsqrimUR9LlCSyujfcU4CVsGJISK4RIFJgE3IC8IuaB956e8uWA&#10;DzT22+ofbpLq7hS8uy3lJzu1vduBXgXArr5S3p/Jlb5HsbDPSiIeTsokSx0AlhLLhfZpiHQ3kZUm&#10;PkaNUVoszlZiG6ipn9GAWCWTIRhLHYYJq94TC3s8DMx4nsGF9sedJtMRI8AYyS1XZ7Ylmuz7OQgq&#10;AEfF9b4n3GNfCgdow5PvUd90wbz21RpXXL9I/BBk3CcsALA+RHCGpXAAmIwysAJmcJF51ozPTHK1&#10;BWIUOCSo3FBqWdz3WEM/BE9lJ/ZYQ6lG4TceO2qFvTNym+ata3paAJOFZgaR4k2ypQIOtaIiNQhE&#10;Rl5VyX0uqC2Uy3bSjmQzgWGnbdu7yQFGgTc7wO84wK+ue9WqBUKlXMaq/k6r03XK2+oVFzObqVMN&#10;gpRTFRWAUaMaKUyVVKxSYPosp/oyK5TSF9YWW2FNkRXVFMtiWWwldQJEUGDuNrI6CIC0VFqtYK/W&#10;NbAaWb2AbwAYXbtBjVC9tuv1XTiOcfyWVev9VVLWam1XWRXXTKxSsX+VoK1oEKR1xVYqWEr1exRV&#10;5lkhVpFrBWrcCipyLLcsx/IrFZvq9ZJaJuEXCu5i3WuJ7rPcG4BqTPfBCic0UL6+8wTxbxjtxgIK&#10;ZKGJhQkTnnn+cXvznRds18HNtj9rmx3MkgrLja5trbAc/U9OFh33gR190yELDcAsxA/MJLEYicXD&#10;6KL6stwsCgzAgNwzM27V44qDHxKgP5YbDbh37/LS42Gp7mqHGDc6w1LvFaT3h0QWM5hWk6H2pFYC&#10;L/3GJLDoG2YGUwKwz1RCfdmPILNPmUDs4KLE1FdxALyh2xR4k30SXiSEBScrXDrAMp9HDFscB1a2&#10;o4k3jtGNC4cpQXkFZQJwCu4yUwPlEvs6zu4iVyauskq9ns5jT4CQWRcE6Mzn5RguNBA/LwhxnROX&#10;2fuAdeNp+nC+AI+0iHFvCvGtYtp0QQ6wJLDS1ACwj7kSA7h+jDX6rLU0EDr2t18+YR2nz1k33UYz&#10;U9Ynw41qm1AchrkrFwCO62BRyXKr8u2Y4q6Mo/vkPm+zbXs2eR/wth0bbfO2D2ydFOL5V5+219e/&#10;KXdZ6isXGgUulVKWCdAqucQ1mNzJOq4rleO6LM9T2lBuxXUlVlBVoMpfYHkVeQ5CtlzE7OITllty&#10;yvJkOcUnvSzS6wVSnSKBU1yVZ6VyH0trgpXXFlmZoCkTZBV1RVaFOuqYm45VCsBKsrcqMc5jn+Mr&#10;z+M4Ewm4frG+e7E+q0iAFpSdsvzSE34fuQonTuUfVzwqyz9sJ/Oy7IRKZhDxvoLyU4Jb6sg9Cuby&#10;+iIpd0loDGgcBHGFGpoqNRrMKmKySIBX3oqMoZQsqrBx0zp79Y1nbOe+D223VHjPwa2WV3xcDUiO&#10;HTp1QAp80jPQ3XK5Gaceu5IYkYWyMxLLM9EC2BVYEDNsc5D+aFm3AO45d9b+6K1jlvLDjwQuqgvE&#10;wVa7+yx4PbFFX3GWrXIFToxupgTgOJcY9U0nxlU8vDzFEANUlT70MjnuJccjxKqzrsR4mcS+dDvJ&#10;jQ7chNI5wrV2gG+5x8DLMWBdhlnqHDLXpZaOBwzAjPbw5Tl8jCUZaW2/qmOCOJ1BHDoJF9oz0Bgg&#10;6kMZZeUwSi1XvaAbIHmFK/0Cvrn2cZsFs7vQnrBiahXv0U27O02WjZsJirtG56GyvlwOEAMz6ss+&#10;pWJhB1jHWfPoX39UYuPnLlvn6WnvPuoXyL1qhTsVh7UrNuUxKmROm6SgKARdR2VyZ7PLs+2w1PdA&#10;1h7btXeLbd3zke3Y/ZEDvGnb+/buhtftqRcetTc3vi2AOwVwh1UqliyS+1vcJFCltOWKGVHbarl9&#10;MSlWXFviigu0uIInBekpQXtSjcWJ3EN2IkdQZGfZsZMZdvxUpp3MOWTZuYctB1AKjlhe4RHLLz5m&#10;+SXBCkpVsVWhi2UlAqhE912skv1wLDuxU1YKXH4Or8tK1Tio0SjUPRSWCNLio4kds1x9Tm7BYTuV&#10;m2mnADXnoB07tU/3tU9quFdx6R63I9rP1z2UVOZafpGuIXUs5LqCrbg6gqyGo7FU8FaoASvX71tq&#10;dXKlSWoBMADipQBwtxQ048h+e+W1p2z7rvW2fe+Hti9rhxqQ45bF5ykWLmso0ns75NHUe6NIXE2f&#10;MJloIGYd728CLAWem/CVUxgV1qNy+MIZe/aAKvb3N9qqn5LACgrs5vDSRxwGevhY6aQrKeWh0E/M&#10;ggA+XtrjYanvYwyxPGXpxLpACrwJqO5KrwQYS+CNy/H44vLkbZ5Q3SaRRa9LAnCEmFCSUYlx7vA3&#10;XGkyzSgyypsA7mBrm3NTmIhPppnpST6II3GZUVxGV/lwScAUbEh7mvf1AmZwBfxJCQLWu4no+9Wx&#10;uGQOxiANV2C9Rh+xL57t0Op1AcmcXwcW11kl25j3ASfGjwHMJLLWPI07c9ieP9ZmE5cAeMK6BDEx&#10;UK/cKSYxkCXuGO1TBVJlwHVWa07XUbHc2lOC6+DxfbYnY4ft2L9VLvRmVabNtkUu9Idb3rO3P3jF&#10;HnvmQXvlvdesYajXKgc6PYlVLPe0qLHKSlpqrEQgl2m7XJUMgPMBV+5mbnmuu+cnpCrHBcqx3CxV&#10;zP0OxhFV0sxDOyzj0HZP4GQe3qEYcJcdPr7bjpwQNCf2Cuz9sgOC+6CdzD7okOXkZ1q2LCcPyxJ0&#10;mYL9sBUIyFyVOflZlq8yX5+XJzA5J1vvw/x8rpVzwE7o2idlx/Q5fNbho7vsyNHdduioYlFZ5mHu&#10;a7tlyLXN0r1lHRFcxUfUMMhbKDrqDU1oYARyhRqJqlz3FDx2FrgMiSxrUjggF7hN7rN33QHxYJsA&#10;7rBOgciaY8+/+rh9tP1d+1gQZ+r/cEz3R7fSMX2P+o5aa5YClygmDzF1n18H6+Mp/jOsh0UW+pYC&#10;041EEgsF7pexhvee6i4B/KFiYLnSd++V8gpkGQM7Upnw/wB9wnQjyR6QCqs+0YWUhtssiFcrBk6l&#10;P1hxLyOyfBJDBBSja+kbSa1bChxdZx9iSdxLv7HPWAoQO8DiYFmFE2NARxhHEVzoME8gcasd4KjO&#10;IW52t1rHU1a/qje44jKRny4iJiYwwbjK1uBWe4IK6S6SbKOiol9lAFg3I1iZoBCXxQmDOLhBYmC9&#10;jmLKKP18B1SxAcod+3gBmOvQECTHfSK/oI1xMNlo3GiGUqY+fMh21w3YyPnzgnfSAcaVZqAFQyjb&#10;fCmdXk8u1fc0O8AlijWZ+wvA+4/utZ3Au3+Lbd8nkxJv2fWhbfj4XXt93ct2/2P32dOvvmCNowNW&#10;NdhldUPdVt7Z6AAXNFZaYX2FFSmGLVbsWq44MEcu6Sm5o6dKj9mxosN2TEAdEYCHju+3LIGSKRgO&#10;ZG6x/Qc22z5s/yYvDygWPJCxxe1g5jbLlCJlCfJDJHhkR44I7mOJ6TonpIrHTwQ7eVKgC3a2gfP4&#10;yWAOKIqWvO/wEV1H7z1EgyHLVAMCpHwm97D/IJ+/VeVW7X+cHPtY97tVDcQhqa/UOi9jueFAyQvK&#10;Tlghii+XuqQm30rq5aoLOiAulSKzSB2qCXgtLGE0IqAFcJ7CiqdefNjWbXzFNm1fJ+XdZ/v1vfcd&#10;2ibP6KQ1SnlLFAIUKnTAFecaNALuPsuVDgoc4HWAFxicwsCV6WQW1GkbnJ+yspFp+0v37pAC77O0&#10;+w64Ae8qJjk4vAzuSKYdCmCHV7CmM8kfmJdj4ARgAEVtgZWk1mMy3+f4ipjY1TdR4KTbaPVjSR8x&#10;oSbuM2orMXSA3Z2GmxBWuvihujCmEJTuIx/0AawksWSeO0K1AZr8UwqPPSFp9apgBWBtr3m9xtJf&#10;rbY1PipL7giBtt70jSQUgThAoqQJtCstKrArrYxYl+6joLwB2nT6i1Heb1kEOSaycKNxr9fyIzxV&#10;ZH/16UNWMa5/2pkFH/8MwIDco38mCtzqQ/i6jAXbcelwxwA4pzLPjssVPHBsn+08IID3fey2dfcm&#10;2ywXev3m9+zlt160ux+6zx598QVVvCGrl5o3jvXfArih0goEL6pboHiXVSxzWO+pGHCluKrsR5jd&#10;dGyvlGy3K+6BjI99Fg4D+RlKuGvPRre9mPYZH7xPdvDAFsvABFWmAMtS5c4QSIB3WEAfVnlEgB+V&#10;HZd6n5CCHnUlDQas0XhPlj77kK6RJUC5jjceicV7iWXc3iujBGIHtkDuP+qdfcBVHdUH4kJBXCwl&#10;LqokcxwgLm0oVllsdV31Dh/gtY8QB7dbu9zh3MpCe/iph+y1t5+Tx/O+GrfdtmvfZsuQF1LWpHhe&#10;dkouP09rcPjlgpOFDvAOLQO8cuQZo7GGmVQBwJ6NHrf+cxfsnzEu+q49tkbgArAP4HggcZsFsbvR&#10;mABOdfU9JoiPBZgfpQ9YAHt/8BFbIzfYZy3xHCZ3mwPAntxSbOwKLYBDdppuJdV1B1j1VqV3fcrI&#10;+wSIVxiK6jAjbnAD3ISWghOA/bwAcYiRYSaoc+gHJmH1Mplnuo9qfGrh2jfr7DbsddbFoh8YN5oL&#10;cCFdgFFYajEcTKBDfT2jFgw15rVYOtCC3V9z03sTVxnzcc7fgjcdRU7g9YSW4PUZSI/l2D96r8AG&#10;zl6wbrW8wNs5M2Ud0zyNcFyuGi50eM4R7jPxr/f9Sn1PlJyyw/lHHOBdB7cHeGUfKwb+SC70B5vf&#10;t+dff8HueuB+e+i5Fx3glslha1A8XdJeZ8XNNZZXV2a5uMxVhZZTne/xX77i3sNSqKO5GXZI7nKW&#10;lM/d5EzBKxgBxsEQJDt2r7cdch93MSJp1wbbI9u7e6Pt0z0c2COIqdCJHZIqZkoVD0m9DwOyoD4s&#10;II8AtCAGZqBGtR1W3xawsoOZUtGMzXZQKo/tB8p9NBYbdR9qQHQfu/dscOO+dtOYJPdIeVCfVyhQ&#10;c9QgHT+1N3HBBbHceVdmIJY7TZxcKIiDEhcoTCnSb1IZABa0AWKpqbaPF+faHffda0+98rxcaH1n&#10;eUB79PuTMCsXvMd03VwpO0vsAC9ZbZQYV5q+YPqZI8AR4mFGYzHhQhBjhFHTl8/bYwcUH965y267&#10;b78gPmhpTGwQzAFeGUrMsEptp7HInQ+lZIphsige3UnMIX7ksKU9xmwlXGoAlvscFTiZ/ODjpeVC&#10;u1vtfb6KfaW8xLypPuWQ/mGVxLnedRpnKgleAHVFTUB2TxV4EU1ADQAHiIOQelcsSk18nCrl9cei&#10;vFwm1ZXr/FqNpUl9b3uz3tby2FEpsD/fyONbyTiTlL1V0A0IzqDCtB4CUBePEPOa9/cyNdDhBOQA&#10;ZzRc5RSeJKcScL+hyII6us8RYF+BQy7NQxl1NnPtpvXMzlrnXHiQN3OAu6eYB8x60Lhu7VaTDNxA&#10;fU+V5UgdFZfmHbbMEwdst2LgbXsEsOLfj+U+f7h1va376H17+pUX7Yf33W8/ffJpB7h5YtBq5UIX&#10;tdRKgSsFcIkALpTLl2fZFbmqtCU+FDArO8wpPqR4FpcZNzVDsKG8rr57pHCCdTe2W7Zzve3BEoD3&#10;qkIf2CtwBO4B3dOBvZssg7mz+z+0zIObLEsQZmVsssO67hE1DlnEqm5b3Q65bfMyK0su+QG9H3gP&#10;qGHY/5Ht27vB9gvcfTKUf/eu923P7nUCWaUg3usgB49gnwAmDi4oOmLZAJwkt47LhT+RvV+xeYbl&#10;SpmBOFdhQ0HFSSsguVUHwIUewzYPtHrXESOz2seBudsO5BfYP/jBA/bg88+q0dxsW/XdGdSRJ2hP&#10;6VpZUnmSYnVypZmd1CqAO0eCkpPMcoAV/0aAfSLG/ITAXQGwFHji4qJtLe91BV4r1Y0qHMZGyxxm&#10;AXyv4t/7DykkE6gPkokOJQCnsggA3UqscskCeSSzgDW60K64ghawXXmTbqRkYAfzhFM98ywgHWBy&#10;OYSGAIxHCsCBqQBuANmTvPJ4UWBXYwQTtZXnGVRYx3ScB997DIzbHBavSybze3eRFJlE1it0Ld3K&#10;LPMQbffBZd6CADCQAbHMXQSppD/LVxA73MSzuMyoKefIUgW1q3ACqquwtgF4WZ2BOlFgMtTYWr74&#10;Q4dsc3WfTV+/Yn2zc9Y5f9pHYrH0DXOAW/QPbxhosSb98wG4WPDSF3tS6pt18qAgO2CZx/Z7Emv7&#10;3q22Vaq3aecH9v6md+ytje/ZQy+/YP/67vvs+/c/ZlUDA9YogKt62xX71lhhY4UALrZsAXuKhFVJ&#10;tlznE3INcyxLCnVAriuT1Q8KIlzQZXhxTwXpnh0CFlPF3bXjA9u5/f0AcgLxfgF8QK70fsF7QBAd&#10;kGIe2L9RbvVHUuLNcqs3OcyZunYWhput8pAgQKWzVGJsB/g/0nu51ocOL7ZXyrtn1wdqMD4QxAD8&#10;ge7tA3kA8gj2rHfA9+k+cMNJjmUL1hhTUx4TzKixJ8r0ek7JUcsrO2b5lScFcL6v/YwKs2QvPQEd&#10;PJtqokMA9tjmkwX22//mafvpUy/a5u0bbP3WdbZfv1eO3Ob9CglyS0+5+1zZVmV1+t+19bVZBxns&#10;FQAzHhzljYksn9iwMK14mPhXADN3++yslQzP2289sM9S5SanS4XpQkpjYoPi4JT7yUbLfb7nkOLg&#10;QyHmjRMbVpgPqySpxegswCVGZkAH24zGAtpEfUNmGoBZ1TKorsOL+6zwzyf9E0Zq2+cLU5fhyC3A&#10;G9XVH3zggplAy9BJVNhHcaG+gUHc6JRVDKF8pc4tTRYy0nQZCdxY8vgUucMks8iIRemPChxK7ScA&#10;+3RCHcOW1Zj4FbdbUAJpNMCNAEeIlxUY2PWloxu9Vjf/m49lWf7IjI2cP2N9Ut/uOQGs+LeN+b/j&#10;in/V4tf1NXvsi/tcKMVk3auTxafsoFznvXJr9x/aKYC32/Y9W2yzlG/DtvfsjfVv2Evr3rIHBPC/&#10;+PE99s//w88sv0UNwcSA3OdGK2yqsaIGAVxbZKeq8u1kWbYdzT8m11kqpYp3NCfT9klxDwheVAVw&#10;iXN3orYOsMrtgmVncJsjuIBMGc3VeLdUUO/dj2ruWy8Apc64tQcC0BFM7NZ2AD7uU3oDkNg+KSy2&#10;B8WV8u4FXHflBbJvhxJ1RoFXAuzJMGJsTNsoMVnyk/lZll0kiIuPJEqcLW8kV+FKvhWpofMVNgRw&#10;81iLdU/02FsZ2fbdf/O63fHMu/bBh+/Y+1s+0P9kr2LgvXbg6B4fWEISC4hrFbIwRrtdMTDXwI2m&#10;H5jJHKEriUQWEKPGYVYYyawB1Yf+uUkbuHDR/vGrh+VG77T0RIG/DfBqHhAuBab7KKxkKZCBV/vx&#10;mIPNa48c1zHB+yDxsUAG2iSJFQGOfcOUDDoCZO9WErwrh1n6CC2y0RjeLADDBq4xqitAY4Y6LAig&#10;48uleAJ+vRdlTkFx17Kwu9zmtNeqbc2y27zSBC3jmT15xYW4MB+oGwBAAE0AJsBGgWNWmnPYXiP4&#10;Q9/vLWhXAhyNY67EvA/YUeGkpCP8b7+aa+1LZ61/YV7xjlrcObnRs7jQI8bzkHgSYXU3j06p9y4e&#10;AMZ9Pl5w3A4e3Wc7pXAMIth9cJtcuM22cdsGVaT37ZV1b9iTb7xu9zz/iv2DH95vv/f9+yy3SQCP&#10;9Fh+Y7WVNCsGri+3fFfgAr/mscITdjj3kK4tiIuOeVKG7O0+ua5Au1PAEO/uFJS7EpcZVxlIV0L7&#10;6wyldHj3qxTIDvQ+3OANDmc0gN6/Twq69wPbr3OBHaVdCa27zhFgqe7ePSi/QE4A3iPl5fN2q6Sh&#10;IaFGxhsXmm6oCPAhkmNHd9oxsuAJwKc8qSUFJjMtTwRXOr86z3MO9JWzpE7zcLNPE3xh2xH7zT99&#10;y77/zDv2yruv2fot6y3jyB7bk7XDjucfCaPB1DhWNJX7UNOG3rBedKeuwUQOZlZ5d5LUNyowAPtU&#10;S8E7rAa9f4FF5ads6vIVe3K/XMw/22Sp9+6XHRDIin2lxin3o8xZ2hagDwhyIBW4XkaLSvxAAjfQ&#10;PnRCFgAOS/GEJFbsDwbc4EbrNbnSzJyjS8nh1WsrAXaIFR8DYlRfoHUjVPQSYbz1Wtx2iwrMs4vW&#10;CFzi3zQZGWgfgfUi0wgV+zq8pLVpHaBfb/Q4GMWkRYgtRdgn1iUQD5Py+VB9CVdinj5IPzLHA6zA&#10;G5U4whuPkcRCeVc/nePqu4YphI/l2Pe3lNvotWvWOz+nf9ac9ch16p6bsA61zq1y2ZoU+zLAgoEb&#10;DrDcZwct+5CPfd65/2O3XQe225bdH9sHqkTvbnrPXnz3TXvwpdfsjqdfs79714v2N3/6kh1paPV1&#10;sfLqKqystcFKXIXL1SiU+mJ4J0uz7XjhcTuquDq76KiPYDpwaLvtzdhqe2goFPfuBtYEWJJWgPhN&#10;WAWOXPgArWJTIAciBy9aVGOds0eg+n5yTIaaYvv2ygXW+4AxlihruFaAGFh3A23yGrEv5/m5mPbp&#10;5soWuEVSVeLd6EJ733GiwAwAySbppHOKqrKttDbfB2KUN5W6glbp92cceONAszUMtUhBe+2BDw7a&#10;b/zpq/Ynj71mT7z6km3cqvtU3L5bMf3xwmOWrZCE4aYsdUTPAePX6UYKGe2+ZYAZCx0BZoGC0UXm&#10;S8/YmOrDyBnFwiqnLpy1A/WjlvKDDy2FcdH37pYrfcBSH5TrzFxhh5kYmNFYgpTYN4E4WgSYEtc5&#10;VeYgu5HEoi+YJFaiwInFhBZutHchocIRYHehE4Ddtda+2AkGS7jX4Zjz48eANQikw+siWSqm6AdO&#10;Yl2mCTLyisQV5gAzKkTus0/MF4Qe09I6JPLv8BKU+7bMz9GHJ9CG/XAjxL9MH0zTsQhthNVVegXM&#10;HHcD4GfUqunaLKOT8uBRe/5Eo03dvGF9+icNnFm03jMCeJY1sAbcfW4abPOhfYyOYngjAB+Rq3vg&#10;6H5Vll2efd6+VxDv225b9221dR9/IPf5LXvmzdftrqdftn/z2Kv2u/est9+6a73tKG2w2u5mK2iq&#10;torOZp/gX6JKWVhbIoUptpxKxcJyn08WH1ccJ5NiHZY67ZObvu/gFinix0n8K3AczKC+31Rgua6J&#10;GuI6A6/D6NAFFXXAXCVxfwPsnB/e818b17xl7/sxruPXIs7l2issvsY2CTbc/zy5xsUVJ30gCV1I&#10;JK9OqESRPYkl5aU/uFjwltXlWRl9wY0CuLnMM/PMu8bqeuqtdbjNeELkv31+m33nz96w/+2e1+zu&#10;Z19WDLzRtsn133dspx2lu0q/Y0FNgfcDVzAGXGEQ2Wi6lDr1v2VKJfOt/UmFiQozFxmIWfVkfHHB&#10;RlUfBpYWbOzcaWucumh/5cFtlvLT7ZZ63x6PhdMeyhSodCGx6F3IQq+WG70aRVYJsAwUimr8jX7h&#10;JFMdFocH0iQLDbQAK3BDNxMKrGMJuLjTaZ6FDrFwBDmElbjCcMU+wqZtZwieeF0MkQxDOKO7LYgR&#10;QwRTMXCYKgjAa15L+n8piYWfB2Ay0HoTFwNIgPUL3foA98u5ifihwMd72NdxwF0rBb6NVSl1DeCM&#10;ChwtKvBKiHGbmTrI6pM+4f+BLNte12+TVy9Y/6IUWP+wgaU565ULxULuzQzb0z+c2DdfLTnwEosd&#10;LThmu7N2y23e7uOfGbixbfeWBOD37SW5c4+//ob92ROv2j968FX7nYe2WNpd2+ztExVW399q5V3N&#10;VjvQZZUqUeB8weuTFGSMrWZ2U27ZKQF8zE7kofS7bb9c6QMMjhAMe+Xq7pHyroQ3KC3bKHAAOKpw&#10;UGleD6DGMhgqzftDGRsCVDwoeTj/28Zxv662aRg8400Dgen+9svYpsE5kLHFSgRvRX2+5fOsKLnK&#10;dB3lCmoyz24lx5Lx0TmuwEXVOf7I0ELFvwWKZck78KjWmo5a6x7psLL2Vvu7P/vAvvMf3rff/sm7&#10;9q+eeNPe2fyRfcznndhth3KZVnjUE4L5ClFofJnlxIO/caPbh7usR/9jX7BgxWgsnv4/JtUdWzwt&#10;gFkdc9YGz8zZ8OKkTVy4Yn/0zhGp8EfGdMLUe/Z5MstHZNEf7H3CAlfqy3zgVffRtZQobwTYM9HB&#10;hfbJDTKe7ADAMYEVHiiegEuJEgtcwI5jpX0lj0R5Q0JLdVulLzMlRoJ7HZTXhRJ2xIEP2sDjdZFk&#10;O5TEwT6XAHijCn8T4GrJNGOg5UK/hGQz2opWAIDx0XGTdSF9QKouCKQx5k1XvLyGJ/PrJlJkxMBr&#10;tb/2JWZRBDg9M51AjPp6qdfW6L0xBibznK7zGP+c/myp/dVnTlj5mFrZi2fkPp9WDEzMMy0lnrFu&#10;udDNydDJ+LDunIo8r0gnik/Z3qw9PvoKgHcwBnrnZtu0a5Ot377BXnj7VXtA7vMfP/qa/a/3vCmA&#10;t1v6XTvs4W3ZVtOrBqGnxcraGi2/vkLuc5lXTLLbdE/xOXmCmFUXc0uYsHDcjuUy1prRTlttP6Ob&#10;gHgfgAgUudX7pLQRvKiSABYTW7egvAU14N6CdyXI4ZyV19ynzwjZbH2mtmO5j+sAsaDZy73oHOJd&#10;RoihurGkC6yiJtdqmoutVHDmy7MoANjS41ZaecrKq5kQoePl2T6ssrDypLZPWAEQ10pB64r8d+F3&#10;KpUad460296yCvvL//4d++6dH9l3f7LZ/sEDb9mbGz+wTdz34d2WeeqgHVcDyFDUPCZNOPxhtUrc&#10;aFR4pQIDL11JKHBYM2zOFXjs7Kw/z7l/ccaX7H36aL3i4PW2isXu3PYkIB8Iq3LQnYQLLUsD5ERx&#10;gwste0TwPnrU0rwbKUDsLnQC8DdiYAc1qPE3lJjjTDlMAHaxY9uhDfvLqgwzCBcAOyfAmxjCKXOQ&#10;kzIFcIEWBY7bboqNfYaRwEt9mSy03uTyrTdG15gWQtueeRa8IXGlbZ0b+30j0AC85iUpcAIwBqhA&#10;vHI4ZexKIgu9Rp+R/ly+3fYcsUS+/b238q3n7HkbOrfo2cZO+n6Z0I3bdHrMJ8PzT69sV6xaL+VV&#10;fMrQyWzFqhnHDtoOKe7Og9t8COWmnR/Zh9s22oe7PvL498dPvWx/8MCb9td/+p79tft32fd+stfu&#10;WHdY8LZaSUutFdZXWpHcZ8ZCl8lKte3jqwUxipNXkWN5ZarIUmLKrKN77AAZb1zpZCAH2V2AAR4G&#10;TtA3jMvKoA6y0bu2y1QC5bdhDgbEtyCl3K33EmNzbe/D1bWB9+D+zW77BaQP3UwaEUZ97VZJkg1Y&#10;MV7jHg8cDI0NiapqxbN17eVWXl9gReUnZQydzLVyKWy5IC2T8XCyyqYSq2pRzCrXubyxTG603tNc&#10;4S4wUw3LW2usZaTRtuSrUf+zdfbdu7bY9+76yP6Xe96xV9a9Zxt36Dsc2mMZTPLI57GjagjUIJbU&#10;l/n8afqDGU/NyiUsFtA7ObAMsLvPPLVhKSwGOHZ2zsbOz9uISjyz6UtnLaNlxNJ++KGt+lmWrbk3&#10;w9IEbbqUN+1euc73yJUmGy33OdXhFawRYspkG5jjyCzmCfuAj6T/l3nC9A37AvERWpnHwA6ujqv0&#10;lTsSYP0xpdqO0C5vC2TcaFdnbfucAbYRTeJhAH5SvIgFXzxP+8sxMNBSYmulwKzrnP4KLrRgBF5d&#10;zPuAuRAXFrA+vhkDSFffAKxDmajrrzNeWzl4I54flRgjiQXAwL32BQGuFvCO3bU2ef2qWtd5ATxr&#10;rMDRNDogFQ6LvnUMdXn8W9KEOgaAGbzBIPrDpw7ZzgM75DZLfQ9ssY+kvus2r7N1W9631ze+bz98&#10;/GX7u3e/bv/tvRvtrzy037770732797JtEa5bqVtDaqItXIDsfpkRpIqZ3OVlaDG9VLhylzPwhap&#10;kmO40hmHdhljnL1PWNAAiY/KEiSepRa8mGeq5f7uWtEvHI396HaHrqVETROLiopx/Qx9FqO3gDdD&#10;JVDul0vMPUSL4OIqcz/xeBxmSVdRjcCs66i0iiapqVSYkVZlUtaKxmKrEqw1reVWr4ayvpPHgyrO&#10;HWz1lUBYjIBGFPeXBQRYvKBhuMneOJhja7+/0b5z11b7rZ98aP/9j9+xh195x9bv0O9wSCHHsf12&#10;NPeQT7UsYIBMHY1ClS+OQBzsDz8b7f2GAgeAp+RCo8CzglfeGXZu3oZlbDfPnZFHpTj4rn2Wfu8B&#10;SxO8qfcq/hW46fQBs8wOK1eSzBKsDKtEjTF/zpIg9rWmUWNGZi0vgEd/MFno5LlLxMMJvNiyEifb&#10;gEwSNiazHNhEfaMCU/rieAnAlJ4Ic/aIn1XGPmZ/nxQ4xr+xZB3oNYJ57WtyqV9lzSumDwpigcvq&#10;ehHgIPEJzK62AeCousC5VoqLSxyhjeq7sgRg7NvHb9N71+qagHz7S7rmo8ftjYJum7l53frPzNug&#10;3CVmILHgXMtYr/cFMuG7ur1OaknsW2Sn5NYePHHQjuUfsaM5R+RG7/XM8zYp8YdS4Lc2vm2vrn/D&#10;Xt24zu587i37Wz97y/5fD+2w3xDAa3+2z/735/ZY3ciAx76VnU0qG6yiq9Gqupqsmif8q3KyPC2u&#10;dKFUuFCuX5HiQJ5Cz3zbQ0f3JmOhE4AEhwOlEqBR4V1AnAAclTdaBJcSA96VhtK68hK/AqSufVCf&#10;xVjqg7IMbbNP15aPDJMxmYH7wVYei9sMoTx6Yq/VC9DGblbuUMhAhrmu0KqaSq26tUJQVQncWr3e&#10;YI09DdbQw4ocPB6lzWHD7XWABTIxcElns/3B45sU/26W+m63v/TTTfZbP3jP/uTRd+ztLRtta+bO&#10;ZYBZajbfAS6x8oYKnxcc3OgOueI8vbDfF9CLCSySVrjPLME7Js9slCdHOMAL7koPX75gf/iOAPz+&#10;ZktheR1GZEmF3X32NbK077GwXOlEedMEsSsyEKv0xJZUmBFZqaqH8flKnrQCXgxQE7VdhjYB95YJ&#10;Wh+NFQd2CNSkpJtp5T4go9Q+s2n5uPhAfdmXOcC3vVFnWIx9o90mgNMBWK5vmmDydZ4VNPu0wBWw&#10;Ai+A83wjh11uNC5zBPN2qTggRzix+Nq3LQKNC57+AqOvimyNtte+KHvylGW2T9jklQtyj+RCS4X7&#10;ZqflRg9breJUlpBlYHtTX5sV1BZZtmI0hjpmZmfKPTtoR7IP28GjB2zrbmYebbYPdwDwO/bMWy/b&#10;U2+9aXe8+L797r3r7bfu32O3P6iWWi30b/9sm2U3S1UGpezdLVbdi7VaNdsCmHWiyuQqFvtUxRLB&#10;q/hPSsXA/pLqfJ8DnHGIYZVbA8QC96AgO6DS1VjQRfX0ZJIUFTCj+q5UWgxVBVqGWVJmsE+jgCUN&#10;A8BmAqNAzEzABdCsw9u9HzeOqKJk5lLs313u55UxrbFBADf31rrClsubqWgssdrWSmsQuA3dDLJo&#10;srZ+Blow77fVk01kjaOxmobHsANNtj2/xG7/d+/Yb9y1zb5z5xaPg7/zgw/tb//sfXtl/fv28b5t&#10;tufIXsvKPmgnChgUQlKsyEpR4dZqYw0uf3bSsNxoAdzHxAapMO7z2NK0x8AsWo/7PHZx0ZV4SG70&#10;oFR5+tp5e+yw4uAfblHsG9bBYlIDK1Sy8DtDK0loMc3QH4ZGUkv7xMY+9RBlprsJN9qHV8ZMNDOV&#10;pLAoMDBLbck2k6zyuHhl91IC9urHATLA5yosKKMF11r2pEBX6SoLqD4sM7jaqWSi2ccF5xwAvv3N&#10;egfY3eiXWF2SIZVyq0leCSgsqq0vDeI3gKRr200tAWAK7PBkwQBpdIux215W/OtKruslShyBjtuY&#10;wwvg+izU9ztqPG4TyDQQv/3cSaucOu9PRRhaWrKR8+d8JFbP6VEB1mF1fa3Ww1pYE32KS0t8iCOu&#10;81G50HuyFGMpBsa2q7Ks37rBPti60d7ZtN6efP0lu++Fl+yHL35o//OD2+w3BPBtDypOUqt7252b&#10;bXtpg7VO9FpVT5tVqqGo6WmxWsXFtVJi1J6+ZiD2xJZUg26QUlV43E3mzmYdkRuNsiWKh8IBWwTO&#10;40+UE7cXMGUR5JiIitsrY1rfx3QN3h/V92DGx4J3i09uAGTGNPu846NML9zj0NIVxAgryjAVcd+y&#10;HT2xx07mZVij3Ofm/nopbI2Ut8RqmnGZBVNXrTVJcdv6mq1N4LJcL0kmMsWU9N0CMAqM+4trveGE&#10;/ud/+rZ998db7bY7PtbvusnWqvztH2+wh9543z7cs9l2ZspbObHfDucd9iGqTD2kK5CYGhVHhVks&#10;j9U7caNRYcZCj56ZsnEHeN4mLyzaBI9+UTmCCkuVpy+dsZ1NQ7b6zu22hnHP97G0LH3AwVKkwDEO&#10;JiOdQiaafbnVDPZg+uGtJx1KjX2ig4CNc4Fxk6Ml6utPdwDoJEvtT9XkOBADHmACKNuJOaB4uYlF&#10;1UWF3a1GeYl/ddxn9vE+VDqOwmKxOibwryErTR8TAzcS39v9bT6AbeDFFyegli3HxGSjpdC+VKwg&#10;9YXnFL9GSIGT7XgM41h0s6Pypum9xL5uAjn9+XDDv/9ugXWdveGd9CwfOnXlig+n7OKxGqPdVqXK&#10;0qh/cPdUvypPrZ0sOeGje47mHHbXeXfGLgeY7qR1W9bbWx+tszc/3GBPvfma3fHM8/avn9pov/vw&#10;Lrv9/t229v4Dtob4RxXu5cMl1jbZa5XdrQK4XQA3Wx0L2FGqosYRX3R7eFZaSsyAfFSrpDrXV7aI&#10;kxtQQib1A7GbgHOQHeDNlrk/gEx2OKqtx7KyWAI90xM5j/P3c4x9lFfxNvBmMqEB1ZUBLgBjAeB9&#10;ywBjYaGATD8W+3tzig9bY2eVlLXemvoVz7aXW11bpbvONVLkhu5aa5bLzCqXPJQM1xmFjDOIgDjE&#10;wAJ9sM0+PCWP6t+9Zbf/aKutEbjpP95ka6TGt/9go/3ZM+/bBzsUShzY68MqD+l/xqyx3Mp876bD&#10;s6FfGUVH5YmFWXcrAuwxsJQWF3pS9WHyYgB4TC40T0sckzKXT83ab+v/mnqPGmapaRqQajtFxvI6&#10;DjMTG+7Vcb2+WrFxarLt84d51pJiYB+R5St2kI1GfROIBSdTCle6zmyzAOM33GiOcx7HZb5e1gqF&#10;dShlaeItiGVQZeeP0tU3wO6l3pfiC9VJfekPptvIn+n7Io9HKRFkag2kfp5dplXgQgmw8cLfaDmS&#10;84E0PFlf5wjICGzcXqm+EV4HGNB1fK2uQx8w5ZoXC+VWnLI7dlfZ+NUb1jc/a92ykfPnbf7T6z7z&#10;pFfuFMuS1nZILeXStQ23yZUt8BFSmccP2v5DzP/dYfsP77N9ctU2Kv597YN37ZV16+ypt9+2f//M&#10;a/b7D623/+7h/e4+f++RTLtdcVDKHTvtwZ051qFGolaueU1fuyt9fQJwsDBlkawrKkz225eZaSy2&#10;csXCJwVJFqteuHu6S4q401XRTYABclTQzAxBTfzqSsrkBLnAHsviDgvOBPgAa3CR/dykRHFddRN4&#10;s3yBgPC5K1XYR1JJeSPIufTzygCZ1Ttyi4/IVa4SjHXWJIirO4lFK62qnQEain87qgV4jIGbBGyz&#10;K2S0uNQsq4CyMuVLe+Ru/tt3be2PtlmqAE4TwOk/3mbpcmv//kMb7NXN623HPv1/jqmxU9hxTJ5T&#10;dnmuj3bDo2F2E640jQJP12CGEyrMmOhhRmIpDvYHrwlg4J0AYsXCPPqG5xX3nl+yf/ya3N+f7pYK&#10;A7BcaKYYSlWDKy2FJR4mM63XU+V9pQEyAzvcnQ79xSS1VgtkX3qWYZV0JUltvU+YEiPbHAEWrHE1&#10;jwg2I7MiwN6NRFcUUK84zr4DK/NkF3DzmvYdehnz45mhl7KWlTdeSbqRWIkD9/mVJO5FTenfFVzR&#10;hcalZtG6qMypBNZkp4EZJU5AjbB+e5syqjExdAQXc1dc5zi4ieFCsy7va/kdNnf9ivWfWbC+xQVr&#10;nVT8c+m8nf3qps1/dln/uNP6x3YLKJYibbW6zjpX4ANHBO2hvQ7wroM7bc+h3bb1wDZ7Y+P79uLb&#10;79hjb75tf/rCu4p/N9hfvn+/XOcM+95DB+w7io1S7thl92zJsa7TY4rlOqxe1qCGoh6Qu1VJZcCL&#10;AlPBHOA6gdtU5pnaaqkwAx5YTifEnXu+EWsyfxf4iFejAaJvC8RDWUAYoHQTlCsh5ZxoXCsak/8P&#10;CdzDh/RZ2o4qHD8fYw2s6DaH2UVBjbNlAFwnWFHfpr46T2ThQte0CuS2igBwe40vXUs3D40YbrOD&#10;K8hYGtfdaBR4qMte3HvCUv70PVsraFHeNYqB0+/YLNtqv/3TTfbI+xtsqwDmsa4ZpzLsSOFxO86a&#10;YmW5UuJcH9iBd0NCi89g0TxiYVR4YBYVnrbJJR7oFgB2BVYcTLg1sCh1vrJo9+7luUk7pMBkoBUH&#10;MypLoRKjsVBhf54wbjPJK1xthzkAzModxMQ+2ONBncNcYbLQMkYHosa41MwZBuCV/cKU0cX2B6bp&#10;mK+TpVjXS9xsKatnoQFTrjJKy0SIMJYabzYkvRBPV2YgFm88xiWF1TV4rCEAU6ZLfVOlij6liYkL&#10;QCpV9REhHvuKekEGrD4YA5B9W8dQXiyBFgWOx1YCjDEia02iuGt0fZ+woOsQ/0Z442SG9MeO2u6m&#10;MbnNl61/STHweZ7GMC13ttMXsZu8uiiQr9r8zfPWPd0vF7dRStBkxXLBDh474Aq8J2O34qxdtlOV&#10;elvmdvtg2yZ77q137N6X37Y/fvYD+xv3b7HfVKt8m/5B33lgv31HbvSqO3fajzcd9SfBk8hqJMYb&#10;6AwAd8p9ltvuKzIK3rKmCilvhc8P5lk/1YK4uqnUSipzfJ0rgCH+DBCx1I1AOixFFqQRQgCl28mX&#10;13EVlYLq9UMqAdINOBNQPb4FUODkepSC01fn8OPhtQBtGMuMB8B7PZkli8msCLEDXHTY6gWqK3Bv&#10;reAttSo1RqxEWdkimPVaHVP+BDLhSh2LxEtxPe6Vse1L7er3weV9LUN1RgCvURx6251yo+8E3o9V&#10;brPbBPS/eXGDfbh7i/9vDpzMtEN5R+xIAcsTMVUzT650ocfDFfJyWB4JYw1t1p/u0f8fBea5xVOK&#10;f5dj4LPz/jhYeiwmLp+1DWU9DnCaQEwTvL4+NE9lAGZPZgULQyvlMsfuJWYw4XLjZhMTEwv76Kww&#10;Kos5xDGp5aAKUpagjfOEgZn4N0LNlEMekxuedBgU2eNale5CA/Ez1H0xAqRAC7Ay94BlzqTgTRej&#10;KakvADCPAiX2LQkA4zY/JwWWsnp/lGAivuUBTcDKJP1lUJnb64kmnQOkMo5HYBkKCZi8HkHGHFQd&#10;B1QSVrczWoubAuLkeJxO+N88d8zyhuds+OJF69M/pHtxzjpnp6y6q92OFWZbVu4RXyGDZwJNSolb&#10;RzpdGVkYnWTIXqnwbkZiSX23Z+2yLQe32Yc7t9gL7623u1561/7xkxvtv3tgh31Pre1tUuE19+6x&#10;dDKWP95l/2bdAbX0E4K325eGqe8XwP30d9JVQldSiH9ZUrasvlzwljrAVQKYvlKWhM3Ok1soQE6w&#10;htXJ/VJjgXxUqnxEMAsw1Di41gEw4mTsENDpmK+NJTuq9/hCdIAJqA7grYkGgPhrLck6x+xzPD9e&#10;g3OiEhMHM2yyAYAFb6OsmoEajUW+5A0rZwBxlb5bjbvU1TIWqQ9jn/ndGQlHfoDfB6/ohf3yov7d&#10;OgeY5NWaOxUH37HFFXi1VPnvPLLe3tz6se3U/2b/iQzLyM60g6cyXYVxoVHhbBbj1/5RWV5tiTWo&#10;EWUlDpJUc9cu2MKNy7Z484rN37hk01fP2SgxsAAeODOncGvBcnrH7fZ7dwrGA5Z6XzKkki4kAbxK&#10;QHvmGYAdYgxwUWWBS3+x1NcVmXHRvvA7yitwV8bFcqF9/ejElpeiTdxnL909xh0mBgbYEOe6C70C&#10;0qi0zCHmES3u/XJc5qMek3NSgNeTVpSAzHjlCLCAXV4qRydzzN/MKhsOJx+qG4lQRnc4KX2yvm7U&#10;lTSBEVWmbxc3GVBvE7hRcQF5WXX1Gu/B7/+fXzlqjbNLNiCXqFfwdszNWNP4sLWNj1hdT5sVC55j&#10;BScsQ/98HptC5cGFY2ABgzuKBNV2wbstY4dtPbjdNu3bYuu3fWwvrN9kd7y60X7v8Y/stx/Y4wDf&#10;rn/uWga+y6VK/dkB+ydvZFrn9IQ1qbVvGcaFDgDz6BSeqIBbFwBmkfZbAFfL5WTB8lq50rlMyyO+&#10;lMKdzGGJGinyibA4HQACVoxPYwnkmJ+XQB8XrYsWXOCgnidOxeSU3GB9BitSxhUqmZDAa0xC8IRV&#10;9kF/L9fgs9n2BBbXYcWNgiwpcLk1d8tN7hGcrVK/hkJf1L0CNRa8uNKe1BK8PFUhKq8r8QrrHO+1&#10;R3dJgf9MLrTUNv1HgIsCbxHIWy1Vx/7K3R/YYxu22g55SfuOH3DLzDnkbvPJ0lN2uOCoD4vFNR9e&#10;nLKlz6/ZxZ9/bhe+/sy3lz67Yue+uKH9T+38V5/YWW3P37ycuNAz1rcwZS2z8/Y3nztoKYqDefCZ&#10;u9GegaZraV9wox3YDEsDVgc3WKq70mSpcaH1GpnoR1HaoMA+8V8wh+4judErYmMWxCMODutm6bhc&#10;ZziISybHRNVyPzBqm8AaDNa0Lxb89QT05feRvIpZZ3++0UqApcAOr+Dioki2x6qAmQAcB20AcBy0&#10;EeEFxNjSLKuqjqG8BOEh23zLZQZgjG1XYpXMjfyH63Ks7+wFAXzOhi+cs/Grl2zmk2u2+PkNO6d/&#10;2NwnF+TmDvsqECQ/shU7+XxUqSN9hz2KlarkUuOebWIK4faN9vaHG+2J9z60f/fyRvtbj36s+Hef&#10;fVet72337naAeXTp6nsO2t9+er81jo1a66gAlrI3sFieIG7sIc7GjeZpDNWq3BVuZQwnbCh1gMnc&#10;AkJ+2XHLLjgkJT4kiBOQmU/rIO0XyAHWE2zLUGpfVlYgOpCyldvLiSeBxhrPBUXH3QqLT1hx6Qkr&#10;KTtpZRXZVsrwx/KTcuNPWnE56zof8ymCLEkbF6zzuBfXWQbkJ3L1uYUCWJC2dNVYU0+t1eo7ADAK&#10;HNV3GeD24EbTYLoRDxMLy4Vmv2tywO7eqor2p+8K4BD3AjDuMzFxuiD+jmLiH738kW0/sMt2H94j&#10;gPc7sGSimSzSMd5js1fP2MUvr9n5L6/aOaD9VOUX1+3i15/YlV99YVf+/EvZV9r+yq7+x6/t8i+/&#10;FNg35U6fsR4eVL60aH+8TvHnj3cIyDA/mBFZQWWDArsrfS/dR3KRiYFJZN2btQywx8co7qMBYH/w&#10;GYM/UGUpsvcLJ7Gvu864zUmWOsTCwYX2R+fS30scjAFiTFYlAHspsXT3GvVOYmRPfKlk2wd7xBlH&#10;ZJ1ZxmP5aQqKeeky8tlDz4fS/XHAfVatQAKwj7wC6BUAc44PhUxeA+g1LzHIA2WmcdBxlFvvj2ob&#10;4b2NUjceQBfAj+TYH2/Is5nPPreFz76yJbW6i19/YQtffGpzn96wablPQ+dmrGd22LqnBqyxv8XK&#10;WirDihlFx+ykgC5W7MRzjqrk3mXmHLYNuzbZK++9aw+++p798dMb7G88tNW+J+X9rv6Zt8t9vk3b&#10;awQzCvw7D+6w8gGe9tBjbSM91jQsgIc6rKmfZyHRjRSSWMRnmK+PLIirWyqsUerUIBezpCbPsguB&#10;5oTlFEqNmQhP1pcSgFBnuY2ncqSYUk2m6gGmr/Usyy86KuiO+SJzBSWCVZAyNrkYSCtyrKI638co&#10;V9UWWHVdoY9jrqoPZbXKKkZR6bVKncNkhCI1KIVMTmABeWYYJSB7FjpfjYsArmsts5buWmvq5lEt&#10;ZXKhGUIpJSY5p/i3lsapvdLjYGJgYGUCPhnpYC2eoe6a7Lc7PiKJtc5u+/EWS6MbSQCvvWurrb1z&#10;i45tszWC+g8eIg7e614S7rM/l0nv758bkTs8LXd4SnHtlLZnBOWsTV6at8mLCzayxDpY/O+HPB7u&#10;mhiw/tkRm7q0aOe+/MQu/uJLG5YLPXhu0R7aVymAdyoOFqQCOC456zOTPBut+DaJe7GQmQZy7RMX&#10;PxBi4NWP4DJLdaW+cSH4MMmB0VkyJvSjvgCNUsf4N3GjHWJiYY+HA5iuystgBlC9q8hhB1rxIk54&#10;zbPQlNpPSXmW+b7AK2CB1YEN45z9Ari9gtAVle2kf9cVWNspMmSeG/BYV9sswJ6uEgAdTKm7u9Cc&#10;x+t8Bjes60cX2xWX9yfH/ZiC+fSHD9nGyl774v/6z3b9//jPdk4t6+lPb9rYpQuKbZZs/NJZgX1V&#10;/6jPvBXGjVr6/LotfnLV5q9fsokLC6oE49Y+3i/Xt8Nyaotsa+Zue0sK/MBrH9gfPLbBfueBnVLe&#10;fXb7/Qe8TLtnr6XpH3yb/mG/dffHlt3WocrBw9J6rXmk25800DgQ+jtrcKPVMFS2hQeYsSIjz/fh&#10;uUHNciEbu+vc7cyTK5hfnG35JSctVyDiVgNnnkoWTM+Vm5hXeMy3CwVYUVlQUn8qA6BWClQ1BBU8&#10;o4j5soqtK+uLrZZF4HT9Wlk9JoVEPYlhscbWSmuUi18jt75OnkFVbb7UWA2Aw3skmDcYalBkJwvU&#10;kCgGBlpc6KauAHA5DQLw6noAXNdeZU1koxmZxfcUvPTTspQvjZs3cACsRvUHG7IE8HqHNV0QBwVW&#10;LKzy9h+r1PG/8bNN9vLHuz0/kZlzRO5zuT/NYXBhwib1P1y4cdGV9/yX1+Um33Bb+pzE5QWbvX5O&#10;sfCi9U4PW31vixXK9T7Fo20UK7fKhV/46rLNfXbD3jzRaCk/lNsOlHKfU/V/Tv2ZYmEHFGhD8oqM&#10;dDRfBI9Sr6fIK0uhT9hNMKO+yWyl0Dcsl/rR5PnCD4duJX+6YaLKrs640gIy1vMALhlnsYAbncAd&#10;+IAtMbjSngoxNHzwWoo/tkEAp79U6sMhXX1RSMGEn+3US1UdWC4oix/qrUeyH56aIAB5D+M9dbPp&#10;2uYYZRqd0PoS3CTnrsV1piXhvfo8d69pKPhyOp8+rrSnC+1/fCXHTnb12zHWtCoqtLzmRivr6bLm&#10;8VEbUau6+Kn+oVLkC7/4SnHR19r+ys7//Cs79/WXaoG/sCUp9ZkvcLOv2dTVizawMG059RX2ykcf&#10;2s/e3GT/8Kkt9tsP7rbvPnDQM89rpb7pcqdpmdfon0YFy6hp8VUgOkZ6rYVVPwRwUzJ80JM1qsDE&#10;wlilAK4UwDwFkKcENvdJpaVU/tCwMplAzmPGjaxQMBeV8qiUbH8MSlGJSp3HgunlNaipVE/gVTUo&#10;pgZUqXo98KhxwOrVaDTIhW0USE1Sey879bmCKlqjXm9iBJU8g1pWumBcs1S4hCVwcKVxxaW8rDLp&#10;k/dRYIFcp4YABWZAR02zYl8BXMl9tOg6HVJffVYzQyp7GNDREgZyDPIkho7wtEYBTAPXKQh/sOGw&#10;T+lbq98yXeCm/fAjxcKbpMAf++97u+LSv/zTHfaDFzfaB7s+tvyGKuubnVADfFEN8TU7I08LO/uZ&#10;4lvCpi9vKs696fHu+a8+1f9djbdc54u/+FwwX7TRpVnrmR5yN/4IA0PUYI2fn7d9DQMCeIOHR0Ds&#10;/cE8sYFEFgBjDi3KG0pc61TUV9sOMN1OAvjWRH+52ysy0YzZd/f6oSQWRnkTgH00FoDKbXYXWuxQ&#10;wo8P8OC8ZN8VNmGMMm473PCUHEvhCfwksNJ9RNQtgMk+p8uNZmijZ5ZFe7xIvKhf0F3hoKB8qHcw&#10;ywCRZxl5y8JN8T5aH53PeR4HJzcCvCSzXKX1vtv0ua7ezxbb77yQa++dKrEjRfnWMj5i45cv2fzn&#10;nzqklwTsZYGLXfrlL+ziL3/pAF8Q0Oe/+lwt9qdS5xs2+9l1m755xSauXtD7iaOXLLup2X705hb7&#10;+09ts995ZI/9xgN77Tdlt9+3VxDvdxd6LS3zHdvso6IGgT/pi5S3jgGxGhBVVp5dC8BuDnGd1cid&#10;ruHJgIqN/Zm8/YxKqrIiubkl1YWKR/OMh4sVlxOjClYG7lfKFPOVVRdZeZ3izEbFz3LHG9UgAGiD&#10;1M5LoOGxoSusoUuQyZrlxjb1MEa53lp7BVVSchyQG6ScdXLtq+oKpOS5+mwajGMeBwOwx8Iku/IU&#10;AwtgFL2Jz5WKVwreMql/mRqVyoZixfZSdxoMfb6Phx5sM39oOAArvGhOIG4U2J1yaf/VG3ss5d9v&#10;kOJusnTBeztu9I8+kgpLgX+yw74rBV77p+/Z3e/tlWIO26ygnb15zRauX5XyXhXE1xOIb7otCWTM&#10;tz8N8fCcFHr+08v6v9/Uey7Z4NyETzFtH+22Ywo5WLusrH/Q/qfnM/3B38BLjgMFTiWJpQZ7OQ5m&#10;0Tu6mmSMnXagvw2wZ58jwMAsgJml9AjdS3KjvW8Y1zmJhYEzgTRaUNwAc3CpQ1wMVxHgoMa3IHaO&#10;WLpWnHCeYmAy0EnyikSWACauje6wu70ArAujpK6QycXpz6IkNsZlXnZ/XVkFqTcC4TrLLrKOcRMO&#10;L9fTewLQ+kzep2um64bdBX+myG5//KQ9f7jUxs6dtRv/5/9pZ776wmb1z1wUnJe+/touKcah5b34&#10;c5WC+oIMuC98pf0vvlCL/YnOvWnzn9yw06oQE1cuCmDFRBfPWmbjgADebn/lod32lx7O9GVIf+Pe&#10;nfade/fabXKx1pKlVMz05slaj7VYoJwKQTdVsyotbiP9nfVdTQKWoYM1UqcwxQ6Aebg2Y4EbBVKZ&#10;1LSU9Z5YeVEg8EjP8ATCYOUorVSyRgrO40Mb5ZY3ddZLAVUCZ2Jhvz4MZZTCN0kFI6xtaizc+mS9&#10;TdbOMEe9p0GqXY96o8KKZavr8q2iKschZuVJV2CPyQVw7kGPzeukusTBNU265+psK6vKTZ6AWGS1&#10;uOmKgWk8eJZR21CbP4mQ8dD+ZEKV/mD14XZrHu2z33v8Q1v1Zx945nntHRs9aXX7XdsVB++0lO9/&#10;ZP/tvZtsfX67Gll5TGpwZ65dttPXrgjEa67AhENn1Ai7JSAv6v+5cPO6dx8t3Lig7Yt2+upZqe+M&#10;zVxe1PaSj43vkAvfMNopiHOsrKXR7tlTYil3bLd0KTBPa+ChZwHgkMhKBVagpY/YTefwNP+oyACM&#10;UjPEkimGgpeZSt6thHk8DMghyUV/MM9Q8gy1x8Ohf9gBdo80gBu7mBxmuBIjmIONADpv4ZjDK+NY&#10;Slgci2GTJKDINJN1FmR60eUe+ol/AU5usEOHcYHE0p9a4T7rJiKcrsS6ToSXpBXH/Dy9z8/jHB13&#10;V1rbwJv61Cnto+CF+uEy7eWTdXKRfmntM7PWMTstgG+6i3wRtf251FYAU15MXOnzv5Ar/ZVcqi+/&#10;tPNffOYQ02Iv3rxpp29csUn9o4fPL9qI1Pzdojb7jfu22289csj+0kMZ9t37d9v37tttt+ufdzut&#10;rv7Zz2eU2vi50z6QntUR6duksvrUuZ4Wa+gE4DrFhbVWJxe2TopbK8VslTpRuankPJPXIQZYlVi5&#10;jnEccHmmb4OgZ7bPSkApm6Xw39wP2608wYCRZ3LTOwaarXOwRWVrMLm07T3yAFBq1JLr49oL4Bq6&#10;hHiagtzoqMIxI00mmli4vllK24LrzOobiscVi5dVS4EVd3tsre/XKBfbZybpe6K+YVJDuw/ewJVu&#10;FcClfb32O/fKbf3BR/YbUuDv3bXZbrtri4CWIv9gg921JceaFs7p//a5VPS8wJOSXgdeqa9UeFEK&#10;u/DJFZWY1Fgl+wufKK6V0s5ev2Az+n9OX16y05fP2vjFOes+PSgXfMQm9D8jsdky2evDYAsbau3Z&#10;gwWWcud2n5mURn+w3PdV9+xxgAGUpWdvxcgqARfT+T46i9dJeLkShzjYzWcpAWzoJ0aRPSZ2gGNG&#10;WqosRQZe9gHYu5jEwnIfcQIw7MFHhNvnEcMjMAtiDzklcil0Fzm8KKCMmNezytDvFxPtKCKgAafi&#10;2wgfJR+wDGPygcvGTSUf6OcIUsoIsRvHZEF9OcZ5OudZ3aTuhR91XUmb1Q8NWFFbu41dvuAAo8Dn&#10;FeOekyKfxWUGaKnuBSnxedRY+xf02oUvP7NzioPPCeSlzz5zl3ruhlr5K1dtSv/00SsX7P5Dzb7c&#10;yn8DxAL4NwXw90hq6R9H0uPBrcdt9Jziqsl+6xnv88eE8BBrKmxTb4sqcpPAk1qidl0CmMRPAnC7&#10;KjFlteBBZQEW48n4gMtxJsYD77fBvQVp2GfbZwElFmDVZ0h1MSCOxn4b7++WOtMoEDM3BYCjApdV&#10;3IqFgxJnJQvWHVK8LKVllckaxe2CHNB5hGlZTb4ArrQONUqdQzz6RO4zCuzwSoFVArA/2FshR35H&#10;p/323RukunKV79xi6f/ubfvOD96zP30/x3J7pmxJ/x9c4FkAlPLO4TonhsreAhh4SVpd0v4l/Q8v&#10;6PxzDu/UZSYxLAjYeRsVwEPnp319tJ6xPhuZn7C2yT5rn+i3uv5ue3QnXUnbBKJcZ8W/6XfvtTS6&#10;lR5QY52oLQB7CcCJK82xNfcd1rl0JyVTDclAO7jBlWY7Auzw0k+smHh5RBYQC97QJywYUeHoSrMv&#10;QxzxbF1tETb2WU+Lc+BRxmuRzxTWe/YVN0QziSt3n6XArpgOlkyv+fhk3F8ByPHluFYlHxKhpHR4&#10;OS+xAGZIaHENd611HhZHY8VjfLngegtsvee3njhsH5e12OHiArWsczZ66bxNqYWe0z936TMyzp+r&#10;EnwpkIMiE/sSA7saa/u8Kkiwz6XEn9kZXOrPbqoCXFNrf8Xmr12w0euf2R17mm31XbvsL6k1/k3Z&#10;b8iN/o7+wSk/2mL3bDpkI+fnjAH0fYK4czwATIVtJuuK0gmWJrmUAFyPCZo2VFCVuFMuN5BGYDFc&#10;ZZ6iD7jRLY7ARgPSdlQ8AZZtoO1kiZlEadv7ea3RgXVok23KNhJMuo8WxeWN+rwGfX5dosBVxLQ8&#10;JpRnG9E9RVZcrjOPUskryrKq2lyrlpVXZfsKlXn5PErliOWWHLVCud4k1lr7G+WVdMq63Svheb6d&#10;oz2+/A3PBQbg7MZm+43vv2Gp//Zd+96P3rPvrz9iBYPTdk7/twufqyGV4s5c0f9TLvO8Qpx5KW80&#10;B5nehJuXl81V95rcZf3fZq6ct8lLZ2xC8I7r/zO6dNpDncHFCRtcGLMqNao8VK1nbtA6aHinp+wH&#10;H8rlvWOnYGR1DrnNd+/xgR2r7k8yz3cTEycKTKljlD5n2IdZJgpMJhoX2rdVEhMDscObAExcTFJL&#10;YaB3J+FWJ9C6GiNw7AMv+wnMEVDCV3eXnadvghstxRNWshROBiCpL1lhV0T2E4AjhAAdL+IfIveZ&#10;ZxYFAOVGMwhbH+oZaL22UrGjxX0HXCXDyWgMls/R5xIDEx/8nTcKbUtBpR2rrrbu+QXrXVJLe1n/&#10;dP7Zn9xUXCSIpaxLgnPpC0EqpUV5UecLX7EdDIBRYtxpRuosKp5auKkK5JXlgo3d+MLu2tdqKT/Y&#10;amt/usN+8wGBrH9w2p1b7U/fzrBBFkrDNRPADKRvHw4KzKM0iXHpLnKXUvAy3c4BFmDdY12yTk/6&#10;MLijhqlxZJIFb4QWOFdCuxLWaEC70ng9GOfKpIgdKjtRX4+BG6y9Vw2CGodmGoqWcimwYldi28Yi&#10;Bxg3ulTucVGpoExUOCfvoBWWHLLq+jxBrDhZrwN2jpQ5ryDTIWaCBv3ahRW5Ch1q3MvwxdcFMQu5&#10;tzPoRb8NIUZpZ4e9mllg2ys6rKB/0qbUcM5fP6eQZNYmLiy6F3T66nl3heflFi8o5iW2jRDPKcZF&#10;dckunwZcAT8tcKcvn7Opi3KZzzFpgfWgZwTtlA3Mjdng/LhswrsOi+R1tNPg6v/WNTNp/+z1rNAX&#10;zKNW5GWt/pkAVkO9iqGVgtVHZ/EgcJlDTNxLrOwxMiX7JLUyLEVqzFxhYGaWkrvSDLOUMi8PtXzs&#10;uKXSN0wfMVnpBNZlgAUnohVdagccYDkOG4BKHJwwF8UzwpziozuAhUQUbjSwygDKFREYE4Ddheai&#10;8QMA0IFNYFTJTUSAvetI57lroGPL0Mri+/HrfTRK8mV4L91LvJ9r/b23cm1rfqHltUrpxqata27W&#10;hs4tLUO86JnITwQyySoUGXcZ5cWFjvAGA+BYAvKZT67brGLiKdnijbM28/lX9mR2p/3us1n2mz/b&#10;baly+dLu3GR/8PQuVYxp658d9kd7ADCrJIY4WAD3MfGdFRSZnSNF1XaDXNd2VeC+iW5Zl1zgOh9a&#10;Wd9eJcWl/7RuWXEjjIC7EtYuxZPRuoc7vmEcuwW4FBl4ZV1yqSlRXwBuwy2nsSBubZMCC2AUuKau&#10;wCGuqDplpZXH5UoLSCltbv5BK9Z2pVznMr1WIMXl+cBkqPPkWjMIpEzuty9uR1Zait6k79wx2Go9&#10;UtyuUbnQcq07FAP3jPT4jKGpS/NSWP2+lxZ94fVhKeUQwC3yiNiwj42cZV2rRcEpmPmf6P+zoJh3&#10;Vg3s9JVzDu6U4lyfLgi4Z+d1vVmfMsgDzvrnJoyppVjfzJj+X+NWLs+ntLnS2hULd0yP2T98SdCp&#10;UV4lcFN9hcqgwKt/Bsy34HWA2fcstF7zzPQ+H27pCa17GfzBUjuZMsXDTDNkiGXSLxwAJqklBRbI&#10;vig84ApQOMKi27ySkViGc8QM4iZX2vNRK8AFZDzXFKD1CQpSUGLgqLwRMFQwQpvK9pPIfmgtwoTl&#10;4A443Mm+m5+vG0tchAi1QxpBZtqUtle63WvUCKTrOOem67O+98hBe2x3rsdSZQND1jGjVvaM/nkX&#10;5T5doWWmm4HuhZCoYvjcOakxCozqAjDuNOYZaVUKWvaZK7huatGpGFIAlGDm6pJi5Gs2pMYhZ2DK&#10;nsiqtr967xb77+/eZI3DIza2MGIDqpBMKPeHTwuitsEWa5W7SvdNkwyIKR1gQdg/2SPVFuw6h26g&#10;xk65szLUt7X3v3aNgbNHLjeAUmK9UrVocT++1iO162XJVZ3fKyXsUTzaLZiAGIDbPQautpaOKoe4&#10;vkUK3FRsdcS4jNJyN/m4lZYdttLSLCsoPGgl5Uetovqkq2+OoD0uVWaARx5KLZebbiiu0dJeaa1d&#10;VWqIqqT69fpcxcXDstE2/U6DNiolHFtiIMa0zVxekPJe8Hg2JJ/0+18lAXXOY9npK2f0P2AaIOud&#10;zVgfzzdamLbxC/PuITFRAaUeP8/oq1nv6+WZwDyhf0jg9p0ec2PYbM/MkPcD986MWudkrz8Op3ZA&#10;jeDpKfuDV6SQCcCewFJDHcdGr1TeW+U+V+cIMgC7G82Y6AdJYJHICvGwP1dY8KY9HqD1xe/IOgOw&#10;FDjtsSRpRV0HXNX3ZYABGyYSgxHnRPZt9eU4osp5Kd6tIwNgH/kEwH7hKOsndRxVBCrFp7pAugBl&#10;ndx0boj5jMmNkY1O1WupTwA0E5oBOrgFXDPe+DLAsnRaEne/yWQH5eUY56x5SuqsH+ofvZplx5vb&#10;7GR7hzUMD1r3rFrvpUUbvXDOIT4ttwx3GJDphgDU4EIrNpZLHYGlZaeMfYsO/BcC/gu9/9PQzUQX&#10;xPyV07Z0fdaufX3DcrvH7e8//rEdr2u2iTMT1q84uJs4WHFfm4Bpl+KR0PE+V1ViVmgE4CbB0ykY&#10;+6d6bWBKsaFAJ0Zu6ZHbrNdbUcdEcb8N70pgo/Xp8/rGu5df933ZgNzDAcV5/To2oNf6pYK9IwJZ&#10;99bFtXVfHfIIALiFZXLapcQtpYqHS6xe6llVlysgBWXlEasoy7SSkgNWWp5lxbKiMv3up3bb3v0f&#10;2tHjuyw796ArcIXUuaYhX8peYl29VdY3VG89A3XarlHD02RjZ4bt/Kfn7eavvrRrv1LD+YXc4Cty&#10;leXyAiEZ5MVPL8trontIsa5DjYt8XkAHm75y1uf09grKznGGR46rITij/w9dRbPyiOjn5Qn9o67y&#10;vdMj1jWpxlXgMvqrc0ou8+SgtvusVp5OflOl9c3P2R++pTp1x5bgOjvAQYGXx0bH2Felb5N99plL&#10;qLCATmYqMeHBn6ukGNj7hxUfh+6k4EaHJFZQ4Aiw9wujwokSRwWGgyh0LnwJG35cvC2Hqygx54tN&#10;bwj0egrDJb2bR3LsY5ChHNAwxnNKBckIr2VaIGDi0z/OKBPdIJ3W2l+l4zzQKVWAo9DpQI5aAzAt&#10;iys3rwnc5INX3qg3Gg5uKD0GBmw1Gin6Mf7G47ttT3mNHalpsLJuxVcTamnn5DYtyZW6dMFHWJ2+&#10;dkktvOKrT6Wwim/JZs4I7okLZ23y4jmbvaZKA7RkpMlOu3stV/pLTHHxV5/b5V9+Zdf/45d29c+1&#10;/flNO0vsJYU4ps89UlbuS9f2qUXvHSfe63BA26V27QPEnCSNAsitfaFPlicSDE732dC04mad29It&#10;RQRaTKrr0MoN71a8SNkHmFL2CGe/4OxVDN2rGLpf+4N6bRBYec3h7VUpgFUO6txBnQvA/YK3V9fu&#10;1b119TdYZ2+dXGnFql3VUkypMcvlADLudL1grDtp1VXHrLz8sFzpLClwpmXn7LB9+96zndtft482&#10;PGfr3n7CPnr/ecvM2mQVtaesujbbautOWWt7kXX1lFtDvWLpgl1WmLPdSgv3Wk3FEeuVOi+cHbWv&#10;/vNX9vP/+y/sxq++0v+AOHZJIctFm1McOyFIgXdJns8Zuctz+s0Z3z55Saqs1ycvyu2We80457ah&#10;HlfWsXMzNnxmUgqL0g6GUrB2jpFt7lXMy2NNeS5xj7XqN23V/6q0Q43m+Kj94bsnEwVmGCUqq5KR&#10;d7jIUtnVxMX0C/t8YUZphdLNM9KCWsCGx7IwQykz9AnHZBaJLF/8LgLMs4aPS53FyMP67GSesCey&#10;ADgB14FmW1xEVXaPVqWP4IKfJLT1BHFSpoSxyWEZGx9okci0T4MCYMB8EghxBXAZaGWSrJt3Wses&#10;m1wHuQtAjmoDPuDiTqPGmLvbuq6r8QoDXL9pPlP7ZKtv1z0B8Gpdb41+3JcyCy2ztNJONNbLHeqz&#10;tim5TYvzNnT2jNxpQSpX2N1igQrQVIDT2vdspsBFlclKX/i53OuviYEZS8uwvBt2TdB+9l/+3C5/&#10;dd0m5wRbb4V1tJdYc2OB3Mw8a2ovt6KqAqmLgJwAtBYpXKugU6xKV4oAJnHUrpa+3WNaEkotrpQj&#10;ciUxttv6OLc9xLfEx4oT+3lkiK7bOyxIBahDqYqHDagy4oL3T3bbkLZHVEGHx/sEq1QdcGUOPUCr&#10;7Jc73T8it1331Sv17dF99Aw0unVKhdu7a6TIKntqrK2zwlpai6XEufqOJ62m5oSgZNYSj1LZY++/&#10;/7g9ePcf2X13/HP7l//of7F/84//nr306I9tw7on7VDWRqurPmItdUettfGItTUfsdb6DOtqybKe&#10;5izrbZQ1HbbO2kxrrthlnS1HbfH8iH32n39pP////hf79L/8wuaun7NeKWX7KBl9eSj6XmOLU3Kt&#10;l2zpy6v639AAk6Sas1FiY+JkqS5wNquR6p4esN7TQ3KR+6xDIY0/SFyhBDPGWtVYen5CJc/Kqtf3&#10;r1O4UjfQa/+7J7G2u6J6NxFZaMXBqcTBia26N1FlucyrVKbcJxPATDv0x7I8wHI8UmG6kqTGDOwI&#10;84W1D8A8EDxRXp4tzHK0YY4w8CZKG4HFtM9CAEHsbsXD2LLQSdjchU7c6RgLpywva0N3DnEwrqvK&#10;21FkAYjSpuLTPy5/Hn//Pm5WpVwG4gDWD+LmKdMfOub+P7AzK4PU+WrtO9R0YKsl8oWwuSmZA6sS&#10;t9n3/Xi2g3vbs/l2m1yGtU/oPXJb/uClPba7sNT2FhVZQWuz1Q6SlFArPD8rJZ6XO73oSjslRZ5R&#10;DDsnkH1AgBT5jFTWu5YE8NkvyD5fUYvPSK6v7NP/z19IdT+1sQnBVXdEFW6PNVftVbnfGkv3WWXB&#10;Fisv2mbFBXutqvqEoKuV1ckExiCJo0bBKgNgd4vpj8Ulbhdcgo5Y8PSgDVLRdJxlWDtVAYF2YFDA&#10;DQGeFFeVzwEWqJwby0G54INywdkeVkUdnugXzFL1xFBiAO5VZY0AD0iB+/X5vQPNus9mbatUI9Or&#10;++wmVu2Tq9tdYZ0dJYI43xqbsq2u9qgVSD3z87ZJfT+0wrwNdmDb4/bxu3fbK0/+yP7e//A79mf/&#10;7H+3DVLi99960ApPfmizI8U21p1tYz2nZCdttPuE7JiNdB2xsU5Zu6wjy4aa91pX7W5rbThuo9M9&#10;9smvPrcrv/jUznxO99GSjShWJqPPggDlrRXWIK9hdGnSzn522c59flVKvOjzgPvlLgNtl9zjNn1n&#10;749Xyagvst6sl9XY3+pDOBklh+tco5ClurvWqjqrrbC9zf6nJwXlT3f5I1aAeNVPdkuJtU1SCzVO&#10;IAZeH+iBMrs6A/MtgFFgB5gBHaixmAgrdoiHZHJDmOSPCkvgxEaYnZS4zwm4mAsaEANwAm0E17d9&#10;6GQwT2bF9+u1lNQXi3wdZwBmgsFtzxXbd18ose9IAdNwj7nJR5jEDKSkz4kDQqvjbgMBPK3OQ0cs&#10;TTebLnjXPHUyBPL+JeRCqAVaow8mdiYT5+By09ycboQvEGNkXG0HWC77d+S63/aUvtRjWbbm7p32&#10;8LbDtuPkKcssL7Ni/TPqBvutRW5RzyyJLfoA6Q+kY/+84tkrPoTy7M8/tyW5y3M3rthpge0jfT65&#10;Zpd++bV9/X/9hZ0+N2r1tVIRQTvcnGGDzQetv/mQ9TYflYJkWVvtQQG936pLdss13ClX8Zgqf6n1&#10;CYI++kHlLneownVQkpDqk9op3sVQXeAdnxuyYbnRnlEWXN3DbR6j9hOzClp3gxNzV1lx25AqKdAO&#10;CeDhaaxfJjWXag0rBsdGFY+P6BjnotBDEz02Ivd+RK70oIAekBIPDLVou9XLAXkL/YMNMjVCfZU2&#10;2FspiIutvT3Xck6stxcf+WN765k/te3r77OK/Het5OSrNtS5x9obttvrz//Q/uxf/J792b/6PXv1&#10;xTvs0IFXra/tsI31Ztuo4J3oPWGT3UdtoivLxrsyBG+mjbVm2kgrv+c+G2g+YAP1u63s2NuWc3yT&#10;QpRL9sX/+z/b+S9JOl6ys5/qf3N5QfHskLGuWUFtoc9IQplR60W9PnFh1pUXeNvU4AFsg4Dlge61&#10;yZj0mu4GX3LHp3bKSlvL1ShQVtrOkmr73t1yn3+601IAGDf57jASy9UWYKW2bKPKbhFiuc8ocFTh&#10;dJ5yuOw+R4CDC03Y54M4cKMjwMTBCJrqO081jIM6MHeVE5hjoje60XE5Wo+F8WgpdSyen5IugFm3&#10;2efiKga+jbm7PBFQALrLjNq6y8xjJ1QKXJ5wjq3Wl1jFoxofFty6UdRyDQqs2DiMThHUxMxS8XSS&#10;YQI4DXfagSXLTNJKfr1ulMA87YmQQCOOvk0QO8DPSKEfldt+7yH7m49vtXcPHrNtJ47b0coKK27T&#10;P2+wzxrHBuVSC+S5aZ9iOCNY5z65aqdvXLbRS2esf5EHgU/a8NKsWvMzdvbPP7Ov/u//JIBqpbCb&#10;rL9+n1Qi04ZUIQflBg63HrKhliM2KDewqyHDWusOWkv1Aast22sVJXvkPh6y1pZ86+6qdDXr7K22&#10;jp5a60R9BXCXFK9LAPcp9hqbHbTJhREbw41WpesDLMzh7VTcSmwrhZUNjUltARFYBeew4r0hQTyi&#10;/dGZAZnUPLFhVeSo7mOzQzYuZRrTOeM6Ps57xrttWJ8/JEUG4OGRVhuRDQ832PBQrQ32V9uAQoX2&#10;VoUIcoMbq3ZbY8km66nebSVH37At791px3Y/YTlZz1j24WesNOdVe/+NH9k//f2/ag/+9A9ty4aH&#10;LfvIWzbUfdKGu47aVPcRm+46bBMdB2ysba+NtOy1oaY9Nty02wYad1lP3U7rrdluA9WbrfL4a5Zz&#10;eL1d/fyyXfs/fmELnzGW+ZxDfEYx8tTFOX8OcH1noz/oLK86z1rUGI2fnbbJ8zPWq9+jqb85mYsN&#10;qDyLqcLKmsuttFmNe0OJL+7PY2Dzaooslyd1NFfYU/vzLOVH2xJwg+oCsLvQDm8wgE6hG5Ftd6kx&#10;4mOp731hDHWaxIwF4klq0RfsnHhMHARt1YOMkaY/OMTEwZVG0OSZSomXV7RMQIxQOgsArXIlwHHf&#10;x04n78FbTmESPovKufusN5KUSqEfS60GGTZmXrCoNQE6D0BOjc9XfUBKLEuh1OtYilqm8B6+gFSb&#10;5UaIB3TzZK09c02SS767Q/wEfcgAK0hJcD0uqHVTnINiO7xPyQV/RJ/x0FFfmPsPX9kjiA/brhPH&#10;7GhVpZV0tFi93NDagU5rHhux9skx2ai1jg2ode7yOcAd41KoBdZPWvRpaF/+338h+Kqs+Mg662vY&#10;bwNNGVKIDAd3RBCP4vq1H1VFPGrDHYetT0rSI1XuqDusip5htZUHrbz0oNVWHbdmgdyGinVWWpfc&#10;tS4BjGvdh+rJVZ4QwNOLo4qth7UvN1nwDur4kNR5GBPAw1LeYQE8onJIMd6wFHUEgFFY2ahUdlTK&#10;O67tMW2PCdZRKdX47LBsyCbnh216fiTY3IhNCerJmT6bkOs9NtFpY+PtNjHeahOjzTY+3GjjI3JR&#10;h6qlwCWCuNAmR8rs7EyVXZ6XzVXatcUKG2zdb1lbH7DczKcs7/BzVpH3qrXXb7W3X/yR/cHf+W/s&#10;ifv/yDJ2PaPfJsv6m/bbqFR2vOWASqDdKbXdLmC3WHfVZuso22htJeuttXC9NeWvs46iD6xwz/O2&#10;d+vLdu6Ts3b9P31uYwJzSK40vQBzN8+72vZNDcklbrTSpiI7WXrCTpVm+8O/6aJrkErzIHEeoZNf&#10;zQosLEOba7mynKocX9DhZFmOZZfn2fHSk5YjkP/odYnPjwFWQMqNXg28ifvsgzoANYEXizGxHyfp&#10;pZh5LeGiYMYbXc2DwmGBgRwCN436Tsk5MAC84siTWknpKowr/fAJbQvEx4DzWwADqrYjvJQR6ggz&#10;pQNMZisFZRQ0AOYJKT5MqpomxWWUSarcZMZ+pmufBySnP6J93ThfYJW+iHdmC1xPp3OuzuOLAHVq&#10;0vq4O0FnthqItCf5vORG9Zme9PKWBZBzpeK6YRJinKv3r3lQLgud5Y8ctjUPH7B/8spee2nHQduT&#10;nWNHywqtqqfF2icGrUEudW1vt1V1tSnuabO2UanUwrRNX1iwGcXISzcu2c3/8p+sV+7kiV0vW3f5&#10;Tuus2GW9dfutv+GgFCPTRgXweOcxuYNyCbtO2BSuoVuujXblyG08Yd2tJ6y57qhVFB/02Li25pi1&#10;tZVYR2eVdfUSIze5yzo02m7TswM2d2bEZheGBWmnHxsaE8CykfFOG5nodhvG9ZV5OdkrYPtsVG7y&#10;CCZ4I8Ao7ISUdkyQT0iBpwXvaV37tMpZtyGbFrwzM702NdVpk5NtNqn4fnq82abHGmx6pN4mh6tt&#10;bLBU4Jba3GSVnZmptrPTFXZ+utwuTJXYuelCu7JQYS0VGy1r+08sN+MJKzjyjNWVvSE1fsH+9T/7&#10;a/bAHf/U1r9xtx0/8Iz11G6zPoE6WL3Feio2WXfFR9ZevMHaCj+wprx3re7km1Z/6i2rO/GWVR55&#10;3cqzXrTqzJdtn+Lr9e88YuevL9jFn1/3rHFdb5PcZH0vX3Fj3nrVGLUMN0thy/2ZSUfzD9vhvCw7&#10;UcyjSE8I7JN2XNvHilgQ/rgdLzlhR4vloRUdt8MFx+1I4SE7WXzEPs7Jtr9yz2bvNiLWdeXFfZYB&#10;b5gXHAB2iO9WnIwy348iB4Bj3/Cy+kq8AHg1Aqf67+qrktg4zVWY0FNeqIeTAWCmG7oKO8AClJAy&#10;UdWVrrHvUyawArEfT+AGaCzFnzKuF9MEETEsrnAqndLchE9k1k1yo9y094PJjXgoaX1cfYNCp2jf&#10;IXbgDwk4wUvc/BgxMO44SpxAqS9021M5tpZWRfue9CI+1s2lCWIATntMX9DvR9fS/azR5wPyKjUe&#10;a1X+7pN77dHNmbY3+6QdLMixuqFe61uckxr3W+Nwv3VOj/ryovQtjl9i+OWiXfjlZzZzccr2bnrO&#10;ak6ss8bCzdZU9LG1lW23zspd1l93wIZbMhXHHbXp3lM2N5hn80N5tjhSYGdGS1SW2sxQkY31F9j4&#10;QIkN9ZRYk+LnksLdVlN11Npaiq2zs8L6B+ptcKjJRkbb7PRcvy0ujdrC4oiNTygmBlrFqLi3I2Od&#10;2u9ylRwZZ79Daiy3W+eNTXarlIIqBh5VDDyucmK6T6WUVS7kuCCf0PaUYJ0+3e82I5udlZ3usdMz&#10;XTY91WZT4002JXCnRupsarjKpobKBbG+x0iJzY2X2ZLABd5zk2V2caoiAbjALs5V2Y2zdVad/7K1&#10;VG6wC/OFdn7+sF0+e8K2bbzT/unf+W/t/h/9oW1654fWWvKBtRe9b2156wKo2W9azdFXrSrrJSvL&#10;eN6K9j9tRfuesaI9z1jujiftlOzE5ofd3n7sj+2jD562819dsanL81YitS2sL7Cqjmqjr31QXsWw&#10;PJhu/SaMcCtrklssxT1RcswO52fZkQIBnX/IMnMOWlZuWJIWy8o9bBnZGXYwe58vrfSv3lDYd+cW&#10;T1g5rN8qgTjCm8rkBbnPJLHctRbYy4vg3aNSDLh4iYNVqosB5uCtRoCJi0PoGb3QGAsHFV5+SDgG&#10;mGLQ4+IkNvacEHwAcPKav65zo/FaSpgtccy7hoKLLHAfVksCrPcoaMd1wOcnVU4Ci7jgAX1BtTyA&#10;zI2uBJgRKamot8rbpLTpTxK4q+XRF0kXlGmPy1BgBnqgtIKZxJcH+7jaHivzBXG7AT80Cmlq3W7T&#10;56zVZ67BjVcs8lce3GE/fG+/YuITtufUMWsYHbYxxbi986yfxKieRetfmlT8O+ZP9b/+F19a5t73&#10;7PCmp6zi2DqrPLneanI2Wn3BR3LzcPn2Ku7NsLGOAPDiSKHATWykSPvFNj9abLNjpYKg3GbGamx6&#10;tMYGe4qsvvqoNdadkmteagMD1Yo1G210rNVmBPDS+XE7szRmU5M9OtbuwI5LdcekOEDqiSep85i7&#10;1R0OeQBb5wjk8aluwdottxhV7ZGq6phAH1UDMTLa6i7y2Fib3t9mExNtNjPVbqcF74zgnZDajg6W&#10;qdEpsSmp7vRQqc2OltqC7IwAPjNRamenyuycynPjgnei2BbHC21R+xdmymyweaflZzxr7WUbLPfg&#10;w1ZyQr9d3hv2J//gf7If/Iu/Z4d3PmENBe9a1ZHXrDLrNcH6nOwZy9Px7K2P2PGPH7Kjmx+0Ix89&#10;aIc3PmBZ6x+wDNmBdffbwffvt51v3GFP/eQP7GDWx3bx66vWJs/lZLGgzM2QZdpxKWuh3OOKpmRN&#10;rhbFuI1FcpOz5Rofs0MFWYJ3v2Wc2iNYD9iB7P1uGScPWKaO7T91wH62fo+vx5UuBU3DNb5H7rPA&#10;JRb2fmBXYNVrRl3peFrSLxxj4BAb7w88+IgscUBiC0FBxNwUG6uurpanGGJjlFn7uNGq+76SZQJw&#10;UGDqNwocBDSCuzK5FcAOtgwur3E8AgxAYfB14vL6DZAqB9bQ6qTK/KHICthj/OsKzBcgiAdilaHV&#10;IbGla6HCgPgEDQQxwSFbo8aCgd30LeM24z6nAznnJC6GP8IxabFwvcN94Qko/lC5Rp99u36o29XI&#10;rNX9pusf8s9f3mofZx2yPSePW/Vgh52+fsH652bclS5urrA2gXL1P31tNXWF9uYT37dTu1+xnP2v&#10;WmHGG1Z8+G2B/L61FBCr7bCeun02LDcagOeH8m1huMDmVM4O5tv8cKHNSo3nxuV6TlTZzGiVAK60&#10;SUwwj4/W2fRkkwBqttPTcp8F0oTc2KnT3XbmzJDNOHitArLDIZxQvAukoyguJohHUGbgHQfwYBMC&#10;f1I2LQWekfpOEteOtNhwv9z17nLrai2yzpYCufbF1qt4fKSvzMb7y21cHsJoT6G2i2xSNtVbYKfl&#10;QWDzaozOyBbVIC2OFScAl6qR4vV8G5MXMqSYtj77Ncv44PtWcuBRO7D+h7Z/8522++O77Y5//fdt&#10;4+uP2tHdz9iBDx+wgr0vWPb2Z+zEtsft+JaH7ehHDwlYQfrBPbbvvbtt77s/s/3v3WN737nb9rz9&#10;U9v5+k8E70/so1d+YO898S/tsZ/8U6vvqLSFy3NWUp1jWSd5VpIAPLLT9h3eZvuObNf+LkG53w7l&#10;ZPiTDDMB9tQ+/d/32y7Z/lN77YiOHxS0GzP32DOb99o/e+4jW3P3ZkuVq/y9n+1UuV2Q7ggutLvF&#10;iducjIX2EVf3sh+GWXoCSwB7X7Bvh4y0m+oiydwIMUzE0BIlJkvtXa0suSOQ3cNVnWZgR4iFZYmy&#10;LitsAu+y6VhcmhZoI8SxzziFflpgiaB4C8IN4CbgLjP7QgD7oyhoZYhFueEkE+2Qo9ZJ6V9Cbq9D&#10;l8QA7HtHt8fXtEC40QJXtoaBGk+Gbqdb4N4CeRVuOKsAqgFJVyOBq7NGn7MWl1r7a/QjsXbVn7yy&#10;y7YfzrTtRw5aTm25YuIhX4y9oq3OBs9O2uzVRXvtmbttyxv3WNbWZy3r46ftxM7nLXvvi4L4Las+&#10;8b7c6c3WVhEgJpkFxKcHch3eCPBpAX1alXx+vEJKVmmjAmNsqMQmRioEr1zVcbmqY7U2PdFoC6fb&#10;bU42M9VqpydbbVbx6DTxqMCemRDgUs3J8VZZi4BstJGhehsaaLChoWZtN9vYcItNSLGn5F5PC9rT&#10;gvz0dLfcY8W2imUHBGtH3TG5uJnWKVe+r/GEDbactNGOHBuXTXXlKZbPs+m+QpvpzbPZvjyFBfne&#10;IM0PFbgtuJdRZGelvtiitmf1nYfkiXSUbbKCA0/Zhuf/yHa8+6+tqex5yznygL3y7D+1P/z937V/&#10;8ft/2/7Dv/gb9pYAPL7lCcva8JCra+YH91nG+/fZwXX32l7Buvutn9iuN++S/cS2v3aHbX3lh7bl&#10;5R/JfmgbX/wPAvhP7Jkf/3175/WHbeHitPXru5bU5vmD0nPKFM8WZEph99qBE1LZ43ss4zhPMpSp&#10;PHh8nx0WxIeluluO7LfHP9pq//y5D+yv3/+Rpd+11VJ+wqirnZZ+9w7vigxxL/3AlEkWWqrrWem7&#10;BS/xroCO8TDQRgPkNInUrcXgVVL3sQRgFzXVTQdYAuNxcZLQ8pAwqdfhOcOIGzHwN7uG/FiyD9Qx&#10;sbUML/tyr3Gz5UIH3xw3NfRp8eG6CbJyujHWDvKB3LpZVDnVbxK1TVofWqLEUhOA03AlUGM6tnVN&#10;V+dklAoKvFY3QJZ5jcp0Abz2KUA+4V8MeIH5FtRyvXVsDYrOdX6629Jkq3+yzVb/VP8U/eC3PZxh&#10;a3WP//LFnbbtcJZtzdpru45nWlVniw0sTNmF//iJHT2VYQ/f+Ue27d37bce6h2z3B49YxkeP2ZGt&#10;T1nOnhetJOtNq87ZYA2CuL1yp1xHYuFjNtOXYzP9gliVfW64WC5ovmLJApscKLC+5mPW03xUIJ2y&#10;wS5Veqldb2eeDXQLGCny4nSTzU3W25nZFluYkU0Hm5tslDtbbdP9cm87S2y4vdAmesttpLPY+qSm&#10;YwNqAAQ0NiNQ58Yb1WCoQZBN4RL3l9pQhz6n6aTsqBqbYzbafsLGZONYm7Zbj3s51ZVtpwXu6X7B&#10;O0BMn+M2O5AjeAWx4ny8jCWpMCHDdH+O9TcK3pIt1pTzth3d8qC9/8yf2LEt99jBTX9q2Zl32t7N&#10;P7J//L/+dfsnf+dv2QM//H3b+uadtn/dT23PO9g9Utif2c7X7gr2+o9t26s/ErTYHfbxSz+wzS9+&#10;3z587t/b5hf+g2145s/kFf1Le/2hP7YH/8M/sNKqEzZ7edpq2sotrzLbcipO2anS44p5j9rRwsOK&#10;eQ957HsoL8OOFWTYCbnQG/bttu+/vkXQbrLVd26ylLu2yxTX/mSXFHeb6ssW1RvVF0FKDByhdQUm&#10;G43SOsyyJA5ehlgGqKEvOIST6XQlUdexFfXfBc8FEA8WBoIChyGWqv+El4lAucfJUGRUGDhdVXGX&#10;g7ICr0OrfXeZORbPU8lrDrB3F+nCniVzf10fihvATXHjtCwADdiC3OEE4v8fXX/5XkeaZX2DskXO&#10;rK7up7mf7q6u6i7OrCTbaWYmWWRLJllmZluWbTEzMzMzs8yUUFVNM/POXPPt/Tz/wpq1dkQo3TXv&#10;fNhXxIkTRwodxe9ea+8bwo65oAteA98JG/BB2Kx/TIm8WfNyguuorfp4V5xrROBZ9f0S3nO6ICXu&#10;hFrdTLTeAQq2Un6qPJ9mUIkD+bv99IUS3GWHUrAsKBUBbF1X8Iv1O1qEj/gP2XI9AwlFRcgqzURc&#10;diKGnjIv/H9+j6iTITgdvgMxN0MRTxVOvnMUmQ8ikB/H/Cz9PGpzrqC17A76Gp5gvDONKlyA15MV&#10;eL9Qi2+e1vHGbmQ04dVMFZ7z+MJIGWHP5Lm5GGNMdBdgoqsAg63ZGOnKx4vJOryarKcdpxrOteA1&#10;gXtLsF/PNmN2qAJTXYWEJJ/WNBbtBQ8x3pSFkdo0jDfnYq6nHPO9tLCjDczLy/nZerxlw/B2uoE/&#10;s4qNi9NH/XKM29ESvB4vw5uJcrwZ57ljpRbvCfXvCe8fFxvwRzZCfySYf3xWjz88q6USKwgx/6Zv&#10;+ff9gWBLieU4no4UYrIjBSMNseitvIG8R4fxIOprtGSdRnXaEdQXH0L6k1344t/+FqG7NyDuVjiS&#10;bh1A+h0CeisI6bcOmzVOJ6wCNvXaQUJ7EElXDiDx4j6Cuxfxl/ci7uIexF3ah0fnd+Le2W24c2o7&#10;Th9ahbs3IvH+//4SM8zlG3pqUNlWippuAkyQ67mt664wVW7trUNSZRm230zHX4Q8hs+BFPgG8V4I&#10;ziS4aRb+IZkEWKoryyyYCaAp74cA5/CY9t1wFVhhBSyGlNdJKbk1UZNYeVArT3bO0dYcqu57Cwdi&#10;r9ArgL1eHoXNJ3CLu04vDZWZwqbQKEaDVz1D6qkRwJ4C07l6IPv4ESjlwVI/f3lz2V1VmXmhlqgL&#10;YFNdQk0Y/diSOIAWIDCqHD8+W4UAD2h9Rpbb/ZwuXC2OP1safybvgap083dZKBfmRTr5sJJ3WgoV&#10;sPQHyGIzbwg8QTW2HELTt4qptKqM84vTULjDmVjOCOQXrUeC6ho+5pfzI+Yvu++kIrGwEFllRaju&#10;qLen3u3dvQ7RR/fi2vmDuH0pCA+vEOTrYUi5G47s2OMoTDyDSuZwLaW30V0bSzhTMNObY3b6Ge3k&#10;i4kyLI4WEdYMvpeBsfYs9NQmoLsqAR3lT9BZEYf20kcoT72MqoxraC95iE6+7ql4gqG6ZAKRitHm&#10;DAxzq+OtOXdQm3gJpfejUB13EQ3J11AVew4ld6NQdj8atY8uoTX1tp0z3ZmDt1P1eD1aQTjLDNC3&#10;BmwZXqhyPlyEd4T3rd4j0N9OVeL7mWr8YY5wLtTg9/OEeZ6vtb9Yg+8X6qjMNfhOXWWM757W491s&#10;NZ4OF2KiIw2DDY/QXXETLcUXkHp7Ny6EfYKKjBPoqbuMrISdOHrwU3z2s3/E/k2fI2THp7h6bAMy&#10;aI+TbwYhhdCmc5t2U9tDSLpGcBlJV/cjkYobz3hCgB9d3M3YgxgC/ODcDtyO2o6rx7cj4sBKNHcX&#10;49v/97eYZArRN9WDzrEuNA+2Q48bbR9uQnVfHU4+ycHfBsXBZ+8T+AanUmWzbCGGAO77B6fw3kjl&#10;8TRzassIsO4Z31AC6sJqaiuATaV/UGYNpTSAPZhd66ytD7c+LtgC2I5TPAxs3u+eiFkByxS41KkP&#10;CWqyo9lKthC8q8KmxFbUIry813Xf+5IBzeZzulcFrRTZAdY3utHs9TKyYzCTFZ+A8wSGQFmFjCqp&#10;X+ZLS6qhYp7SeiH1lVVQZVozNgII6AoVrfiHa7C34JXdtuFmUvGTynuZvBMs5QOacqU/xKnKKTdm&#10;i6OLFsi0EtpXYi+47TORPNdtxfzZcPjLkvBnazWF5SFsRWWndR1scPSoSCu08W/4y4gMHI9jTlSQ&#10;j/SSIuTVlSMsdC8iDm5D9DHekKf24UrUIdyMPoQHF4Px+Fo4QT5OkE+iOPksanKvo7nkLnqYFw80&#10;JWG0PQOjHYSvLR099QloLY9FW1ksGgruoTr7FupybqMm4wYqki8j/9Fp5MWeQsmTM6hJuoTK+HOo&#10;iDuD8ifRKH0UhRK+V3DvODKvhCDt3CHkXzuKgpvHkXv1CDJ4PUmn9iP1bBAyzx1GJrdFdyPwdLCQ&#10;cJXi2WARXhLWV0MMbt+MluIdG5dvxkvxPaH9brIS7wm19r8l4N8Q6vdseL6ZKcf3TAf+SLX9/UI1&#10;vpmtwvvpKnxHiL+n6r7iOQsDeRhtSUZvTSxaSm6iJuccarKjcP/017h7biMe3duDspwjqC44ie1r&#10;/xlf/vyf8cW//m9s/vKnuH9xP1LuBCP5djCSaJcTmeMmC17a5iRu465Rea/vRwLt86MrhJd5bywh&#10;fkwFjqGFvnd+D26d2YNrJ3fixKGvcI2N66v/fGFTAfvnBtEz1YGu4Xp7NlNyVSV+dzYZPvsSsewg&#10;7TGB9Q0jqKEZBrK/gtD6WmQQUIYcm6yyYHVB1TOSbJqg0jHb5z0taN3Qaws5PoEqqLlv3UsSEW5N&#10;tFyAPRttrtW4cXNgpaZW2PXuezdllZ1WykgGvEFOpsDcOsAKYOXEEjhvnxaafNgURakzj5kC+6kb&#10;R79A1TJ1IRkQhEG/WBd8rMBe2wWrH0zVOjd8CJJsiK1oQBtr+bL+EJ3Li7ex0mqNCJees2pLkAhO&#10;/iH+p6tpl9VtxIsWxATXxkzz4qXafgRYQEqNA9hSBbAF0xMT/Pg7lrM1VQuqqqE/f5cUOIAtnirV&#10;fieq8NNTmbifU4akkgoUtjXhwpUoHKLlOxK8DZFhO3AyfA/OROzDuWN7ceX0Qdy7GIbHVOTku5EE&#10;+TQV+TzKM67wRr6FpqIYtFNJ2yseUaFjUJ1zg/ngBRQlXkBJ8iWUp11FKeEtSbqI/MdnqUbHkXQ5&#10;BAlnD+FJNBUnei+SzvKmPnMA8Wd4M587gCdsRB4f24PEk/uQdJI54QlayqM78ShiBxJO6fUuZF8J&#10;xlBFLBb68zDfl49XBPn1YD7eDBbgDZX3LePbsRJ8x3z9e0L4HeH9ljA7x0rx+0mqMvPZ76Yr8O9U&#10;3z9KbQnzt9OVVOc6/PtiPUGuwGJfHh1CPDrL7qIx/xr/7nMoTIpCYcJxRB/8hN9HGLITQ3D9zGrc&#10;vrgdW7/+V3z6s7/H+k/+DSeCNjIl4d966xASaZ/jrh+is9E2CE+uEd4b2j+Mx1cO4dHlA4i5tB8x&#10;3MZePojYS4cM3tvn9/Jn8/9wgjY6eBVCdn+B1sF6PPuPV1TcVrQP1dJC1+NEUgH+POg+4U1CIMEM&#10;OJxmD0dbHkrFVbGK+1JdJ3icFtqBV1ZaoBJO3qtS3WXBjqWWEOi1jcT6E3h1zOsLtnABNoh5z5mw&#10;LSmxoPbue4apMfkRwAzHQv8JwNFOMUvwqrCrVTxsEhDDcaSyzLXwkUKb8vK1hE6suJaaAKuvltBo&#10;MIVViKnEAlcVX27N8/NinOlTVGddKKERPNa5zT9SiuwsjO2c53VFaay0tUBmxz/4g6zireoyIWau&#10;a7+bdkLW2p8NSoCuSf3AhFejXNSn7M8/Xiqs36cvVxbI1JhAS3mdKMUKXUMU1Zr7X55NR1pjC6pH&#10;enDl9mUEH9qNI6GMw7RqwbsYuxEZsh2nCM45wnQj+gDuXTiE2KthvBmPI+PhKeQ8pqLG0doS0DKC&#10;Wk57XJh8ARkxJ5F67xhyqbQFCecJ/AXbpt09htjzh3CLIN4I2Yqrhzfg8sG1OLPjK0Rt/gxnd36B&#10;C/tW4/KBDbh+cD1uHFiHG/vX4E7wRgK9E/EEOetSGErvHEdjwkW0sBHpKr6D4ZrHmKyPw0J7Cl71&#10;Z+P1QA7eDRfg/Ug+vhktYBRxn9aTqvw9lfcPVFjFN7Tbvyek3whmgv12Uoqs/LiWYFfjBX/GeGsK&#10;WkvuozrrCopSo5EdH4HcuEg8PCf7vJJw7kdFJtOM5OPYt+nXWPnbf8Lvfv532ED1DdvzGR5TaROY&#10;/8bfDCawwXhyIwRxN0O4DabiBhHeYMIaRICDmbocxAPC++Aic2ulM2f1vQve3UxxtiLqyAYcDd6A&#10;zII0PP/Dc3QMNyK+ohwrz6Vg2T5a5kPJVF094T8NKw5nmAL7mdoS0hDmuwJX1pnv25Y5sEHM95fT&#10;ZjtDKHNNeOTkBLGOedDKNqt45fQPe8cINvelwrLQUl+p8IcQG9i6z3lPOjmxwHYEy2y0dbHyvqdQ&#10;2oQHT5F5n9voLOXABNiW4CGgzlZW2lkMb/lpp2illFP5sQHM8LHpe7bShvpkpYaUZ/5wDejwV8GK&#10;FyVv7wGsi7WSuv2R+mOYCzNvVqFJ1lshq63hlvq8o8ZOyyRL4bVI+h2OAhNguQDBe8YF+Bxtg/44&#10;y3+dgSUBgli5sFo7tqYKtZBWETzK41R/hT+vNeAEr4lf0sf8x+29l4vG0R7EJsUgODwSRyLDcTTy&#10;MI5EBCPs6GEEhx1CcOg+hAXtwCnCfYEW+2rUXtyghb1/NQIx1yPx6GYkEm8fJ5wnkfHgFDIfRhHe&#10;40i4EY7Em0cM5PQHJ5D9KBqpd47xxj+EG2wULh7ajAjN4PntPyJk1a8QvfNrRO9YiWMbP0P4mk8R&#10;ue53OLbut4hY8yvCvAFpF0IQT2WOO7kHqecPo+zuKdTGn0VT5iU051xGT8ltzLYkUn1zqbJFVNli&#10;qnEuXvZlGcBvqdCvqNTfjpYR3mr8cYaKS1V+N1KE14T71UgJXlOp39NCvyXQLwYEbzK6qh6hNvcu&#10;CtgwZT7h3xkbgcdXD+D4nt8g4c5BFKafweNb+3Dn7HbsXPsLfP7Lv8H6L/8Fuzb/BldP70L87TDE&#10;3QpG/C25mBCLJzdC2RAeptoewkPGA6rtg4uHcPsSob1wAHfP7sedc/tx4+xenD++A9GRu3CDLujm&#10;zWO4fDkS+aXpqB0dxvZr8fizgzeZ68aZ4gYwv9XzlfyCkuEblERQU+AXRoBDHcvsAbyM59hWObCr&#10;woJ5eZgziEMW2qk8/3Av2bRCF+ClsdC6x3Wc+3bvMcw+uyDLMosHA9yO8xhDaaR3vy8B7N73dm9L&#10;gT/IhdWlasrK8BRZ8+tt8QxaZ99oTfRRFVr2WZVrMqIqtNTXJtwTIINY+TB/+ArCFBhFyKiiASoe&#10;LQFMJWVYwk4FVu6rcwStVahpv31POfuWR6sB4DEDmArs/TGyFALYG1qpfEBbp0uJfwABlAIHyD7T&#10;FWhoprqRrHLIL15btaCBZpvVxcTfx9CX5s8vNZDnBp7gz6M9OpVajOzqYhw9dhxRJyJw/OQRHDse&#10;jojIMISFE+Cg3Tgasg8nj4UhNPQQQo8cxPETQTgXFY7zZ47gyoUjuMW4fyGcKnKEKhNBWxiBJ1eO&#10;0BJSdQhx2v2TyHl0BrmPzzAHPILbVJRj279ACG/45IshqE2+isq4C0iltb4XuQNXDm3CyW1fInjl&#10;v+HYht/iVsgWpFF5M66EIf9WJCoeRqM56RrqEs6hMiEKfeX38LyHoBJG2eU/TFWYTX7N3PUVLfY3&#10;VF7B+6wrG++HSwze308x1x0twRuN86bdVoHrJUF/wVgYyMdocwo6Kx6inrl8WfoNpLFxitz7FTZ9&#10;+o9Y88u/xdWT25AUE4aEh7yuxLPYsf5X+NU//xhrv/hnRNIxnAjfgrvM5R/dCkcsFTf2RhgeXgtF&#10;zNVQ2z68GsJGMBj3roXgLmF+wAbvwa1juM3v4M4FgkwFvnMxCHeuHMY9focxbCjvXjuKWDaQ2XXl&#10;+PXJePhse4hlgpWg6rlK/toe5utDSRbLtR9KWENoo6nGgtYstFTZA1hWWnALYHUZqQhKgB2InTCl&#10;NYCdXNdbK0v30ocAS8AMbANWQuYCq89LgSlY5kJVAzK1lXXW1nGelj6q+iynK8dLeJ1+YQfcDwG2&#10;mhD5sPw3ShONaKP1WbPXbhXaJtgrB1UVmlbWm0Dgx1/qVda8Pi9HiQWzwOb7KjCZdZa6EpjTPB6t&#10;loXn8A8w6y3oBDD/cCutu3+Q/jirert/gH63F7oGjV4J0Awk5rOByn8Jvf8R/hzlLbLv/NKUCwfy&#10;GpT72iDzCMdKB1KRA7ldoW6xyAr8RUQabuSX4+KVs4g8EoxjkcE4eiQIR8OCcCwiCKeiIhF+7grW&#10;nbiDX4Texq/DbmNt2HkERxzDyZMhOBMVjPOMi6dDcDU6CLeozncvhOL+xXDcu8Qb9kooUu6eQHHS&#10;VTTk3UZd9nXkUpHjaaX7Kh8bPLMtqegreYCy2FN4ErUH53d/iesh65F/7wQGy57geRft8FAZYSzE&#10;XHsmj8WiKeUKOrJv4Hl3Dv6dtlfAfkcb/G6YMBLcN0PKhwvxZqCIUWjnafv7iUqD991wMV7z3Je0&#10;yYt9OVjoy8Vsbw6Gm5PRXfUEzczta7JvoiT9MnKY8187sRO7qKyhWz5F1OHVeHw7FFnJ0XgSE459&#10;27/E3/34I/zqp3+J7Rt/hQhee1Tkdty/SZdyi40bFffB9TDCGEYIw3H3ejiPHcFdvn+X7uXBvVNI&#10;jLuItORruH3vHM5cOYW7d87i3p0TePTgNB7fjcKTh2eRmHwDD/LS8fm5RPjseEhwUxFAOPVcJa0Q&#10;uvywtg7Ayw8mYjn3pbZOSHld6+yCbFXoJfWVhVZ46uuFajgSBe4L4A9iyUa70EptLQcWyAwbN626&#10;kFgRtGJFtpr7pr6mwupKdUMKHCV4aaPFAfctL1Z3kkGrVJaAKmygh/vg8JOElXD7CGBBTdHVBAcf&#10;TTQQMPohZmnVGkjeLX/1wNNFEUZelL/UmKE8VzmyBmzoXD/rfiJIhNc3WnAyXNXWZ6TaKmIt0z5b&#10;H1WaletqbLQGc6iQFcCLsgaE1+IUrgQvVVStFj/rRzAdgJ1Cg79aO7WA+ieE07Lw/QDlwccqbNz0&#10;Cl6vilvK0X8RnYILsfE4cvIYgqm8x06fwJmrV3Dy+nVsOvsAP414gr8IS2QjkYkfh6fjnw7ewa6I&#10;KJwhtGdOHUbUycOIjgrB2RMHcOHEPlw6dRBXog/j+rlg3CHECbxJSwhcIwHuKruPvrIYvOgtwLdU&#10;Qo2vftqbi668e0g5y/w4aD0qH52jYhbjP+cb8d8Ljfh/vWjDf83U4eVgPhaptK8I6Hvmr//nf41Z&#10;f+1Lquyb/gK86MnF065MvCCsynffEt6XPXl43ZuP94PFVOZqqm4Z3lCFn/cVYL47GzMd6RhrTMZQ&#10;QwJ6mEs3Ft1nTnsTBUmXkMe8PevJaSTci8Cd8wdwnZY448kplOVeRXrCSSrjIZyKXI+Vn/wTfvFP&#10;f4df//SvsZa57ynm+A9p8R/dj0IsG6FYNmCP7p1EDHP3+3ePI4bHHtKVxNw/jZgHZ/H40WUkJl5H&#10;asY93Iq7j18cuozfhtzA6mM3sPfMNYSeu4ADF+9h9blH+JvgGHsg+LIDCYQ0wcDV0wx9D8YT2ERa&#10;6VQD2E8hlfXA1RMX9Jo2e1mIA7G2vkcIrwux+oN1//hIhaW+3No+wyAWuAL6A4C1NQUWxFJhhgqn&#10;yoGtT1j3II+JFQmZePHhcU2vtToQuXDm1auXh1umlxphaKMMNU+AIrbsOKE2iAmomxtLqU2BrV9Y&#10;VWcpsHiVyDkDPnw8xbNZE2oNrOtHuSdhUUuiC2KoVQmgwvqdcsDWaBMLwasZR2xRpLA+aoV0nlTY&#10;BVgWXA2ARmQtj6I1Vq5LCyB4rfJMi6CQ51dD4ivLTNX1P1ZufcH+tNK+WspHs0Fkn/UFM/z5xTmj&#10;aJwuAUeB+fMJsRRbM5j0RStP//hoOlZdSMWhG3HYf/kBtl98zJslAT858pC5cir+7EgGfhzKGyU8&#10;AyvCs/D3hx8gOPo8rtI2XzzHOB+By+cicOk01fjUAZw7uR/nju/Hhaj9uBx9kCocjizmwKVJF1Cf&#10;cRlzVNw/TlA1mYu+oeUda0xC8QPe7Md3ojv/Pv4wWYNvxyvwjhB+O1aGb0fK8Kw9C8+6s/DtRCkt&#10;cBX+wFz1D8/r8f/5P+d5rASzjSmmuKouf6vBGsxppbhPO7Oo4DkOzLTRCx1ZmG1Px0RTMgZq4tBd&#10;/hAdhFaNS2X2VZSmX2Guew5pvN5kOoJkuoUnVNEHN8MIbBhhjEDS49OIjz2Bu7eCGKFMI0KwZd0n&#10;2LNjFaJP7aeinsaTJ+eR8OQCUhKvWCQnXEZC/EU3LiEp4QoSEq4iIekWkpLvIDnlDtJyYhCfHY9f&#10;R8TBd0csfPY8pNLeRwDDZ+cD+Ox+ZI8AXb5fQWAPxBu4vocSuCXMhFZ9vUsKTEu9jDZa9lmVZ8Hr&#10;IzvtASwVDsvgMVeJzULLPn8AcIjAdmy0VZ51X32gumadvX0XUsGre0vhSyutlTwEtgHMY05QmTUq&#10;iww47pPQki0PYLHwoQLLPgvcZTzmFHTJpqW3DrhehVoFLs1mUleS042kGUNqBQihgUgoVYTyilHa&#10;CmibB2zwOhcpqHWuwPeXqlqVmX+cAFY+rPfVQrkqbiOzCLP8v3y+5b7WokiB66z7SHmB1tcNYEvk&#10;H0kVJ8QC0l9dUQKYX771/1JV/QmtFR4s9KWrkMUGJYLXTMVWQUt5cyB//0eRefhRZL49++gvIwkr&#10;VTaAeZH+eTbQPSIHK9hSBx7JscEh/xL+EOdvXMet6ydw40Y0bt08i1vXonD9UqTlxJfPhOBi1CGc&#10;Ob4H0ZEqfB1E7NUjSL93DF3FD/CWVvj74TJa3nLMdWSgPu0qYo7tRP6dYxiseoyphmQstmVitikV&#10;8y1pGKWlfdWZSxtdYvms8thXVNax+lhMtT/BH6don/nef87VGsyv+nOx0J6G+dZUzFBdpxkTtYkY&#10;LIlBf/E9tOfcQFPGVdSkXkZl8mWUJ15EwZOzyCaYqTG08bSuSbFnCGo0Epj7xlE9Y+9TNblVxDGf&#10;T+D58XFRVM5zyMy4g8z0u8jIZOTcRVIq1ZR5c3rGbWRm3UNu3kNGDLJzHixFDmHNyY9FdkEcsvPi&#10;kZb5ECk8nl70BPtuErodMQjY+xh+ex/Bd5+zXb7vCXyktIR1uYH8xIWYAHMraGWhl0udFYR3WbAD&#10;sGy0jwHtFrBcZfYNZf5r3UwMWWiBu3TfOOHBa/eTKxJa9N1mKn0IMPet+uzBrNfa6h7nvjlWg/eH&#10;cAYiUcTobJ2uJG7JgIRKLFghy6CUoHErF8wQH47akgsCbrmx0l05VamyupFszLFkmj/YhjwKYHr3&#10;AFrgD0MX4YGsEMSy1LZWFqHTqBPBZktuuu/bH0CAvb5hsxJqBKjYNhZaFtq9QM0BDmCLotbIs9D+&#10;tBUB/JkrqMAqVi0L5c/RAA539Iwg9hR4mfr4CLDgFfgCeAWv16YgsuHw5zUEUKE1llUjauwfJtWm&#10;pQoMTSe8etBVFj4ixAFsrdeeeYQHTx7g3oOruBd7E/cf3qAVvEp7eJ4wR+HmlUjcvBSOa+dDcf7k&#10;QZyL3IuzEbuQRjgWuvOsmLTQko6Rykc2mCPxbDBOr/8MRXdOoS71EioenUYVFbAn9x63Z9BIyCaq&#10;kqiyqVRUgZ2CsfJYdGddQ2fBdYJdgD+MlFu+u9iegaHSGPRSUfvzbqKPsHakXUFLwiXUxJ5F4a1I&#10;pDL/Tj0XhKTzh5FKi596OQxJbGCS70QigY1I0sNzKMi6i9yMW0jj59KloIykxMuE9gKSki4jJZWv&#10;GRnZd5Ff+ARFJQnIK3qMLC03m+vAmpMXi9yCRygojrPIK3yM/KI4FPLcgqJ45JcmIq8sCbklKcgq&#10;TEBGYTyyCfC1zDwE7ntEaAnofsJ74CGDwO4jpFRfX6qvr7cvoAWvASxb7aivWWgrcCXDz8LJe33c&#10;fHh5EFWXoVFafmysfaXKqkjzfvHA9fY9BV7qJ5alttSM530ArwesWWnByX0Vumyopc5zoVVfsDdT&#10;yXGsvH+V/2rklbEmoZTrdS20LXpHFsyVOgAb2FYnEsCEWd1KBrpSXQ32IMD+0ZRs/mAfFYKOKdGW&#10;1DtqG3ia4Kh7iK+tKEUglPfaPkPdR748zyw3FVIW1lsAYAli/RGCmArstEJlCCS4GgdtOa+XAzMs&#10;L2ZjYoM4CK+/5cGVzIGpwvy5gtQnmC2oLI8LsYbI2RfNf4DO8SKAf8dHvDbZaD/+bs1gEvC+VFjf&#10;owydT9X25z/InxBrUoQ//7kraLc+5s0QeicJT9LjEZMYg0epT/CEEZf0EHEJd5jPXccDgnz/5mnc&#10;v3EKd66fxDWq8nlCXJ/7APNduZiiZe4vfYh8An3/5F6c3PIFIlf/GtW0nNUJZ5FLy5p/M4KwHcet&#10;kI08fhFVsefRkHgJjSkXCPQF1BHwohthmKiOw0xdEkZLYzFc9hBt2TcM+Eb+rLqH0Si5Fo70k3uQ&#10;TDeQFLUHOVdDUB9/HgMFDzBaxs/WpFjjUJd8DcmEO/nRWeRl3EUJ4SskiHnZ95HPbVb2PWQR6oy0&#10;m8jMvENI7xm8OQS0sCQRJZWpKC5PRn5JPAoIaD4BLShO4LEUlFamMVLtvKLSZIuC4iTklSShoDyV&#10;kY6CsjSbFphXlY7s2jL8PDIJy/YSXEG6VxY5Hn6yy1LWfY6FVt+v1NdU2JSYttlTYYa2ChtCqS4l&#10;q0QzlCdbl5LAVR9xpjXQvuG8X5TTqsqsUE6s3NheO0psILthebBgJZymtNw328x9y4G1r/cVOsZ7&#10;3my07nmFC7CNheA9qScbqm7kjNTyFNmFmjmyAzTBdnNjiavqQ9ZXzPPMahNiiZ6e9ODjS0BN0gmJ&#10;foCVu086NtmAZS5rBSz+cs9O24gTWgsrUvG1syqBWiDNm2QrZYC7ubLA1edltaWGvKBAK1bpAjQX&#10;WPDygmQXmI8HCmLZZ1Wemf+q4q1BILYUimttrPX0WkoCrf2lL55ftL7gQDUwug770h17pKKXLJF1&#10;0gtcAc3WWR38/kfUIKjlzcRfhSXgalIanmQl4nFGPOKzkpCck4rUHG4zHiE5NYY53h3EP7qB+JjL&#10;iL13ljBHIen+OQJ8Hx0lzDkLY1DMHDHmXAhO7VmHQyt/jmuHN6E18yZBuoDKuLMoUqGHqn1p3xq0&#10;EZzyB2dQcPMYcm+Eo/jOcTyJ2I5G5tQvOrMxUHgfbSlXeM5xVMeds/HS8cf24NreVbi663PEHdmC&#10;VqrmYkMqvukrxB9HKvAfY1X4/WgVvhkowX8z5/4/ZpsxWp+OPNrfvMx7KCXARbS4+bkPaXcfEFha&#10;X4KcqfcIaWVNGgpLE1BSnoSy6nRUNmSjglFWm4lyRimPKaoaclDbUoCa5nxU1mWhpCINxRXpKCxP&#10;I7j8GZrLW6nz+dmGApQ0F6G2qw77tErGjrvwP0AV3uvYZV+qsID1oZVeRrAVSxZaQdVdCo15DnJU&#10;eClsHDRtdVCKKa4mvAhegezPxt5P/+ejDIKsxny5gNY8YYOa94/uLYNXr3nP/YmF9pTYVJdbD2qz&#10;04JXwHJfjFi3kkJs8JjBbOEosk0eokiJO6fLicx8mBsTYK+H5gdF5jFTZR5TVdqm652Rv1YSLbrV&#10;CvCH62IEgCyvYFbrwdeWkPPivH4vuyBdpI7xj9XWztVF6n1euF4byNwqV/Y1G8HfSUtgK/W5FyaI&#10;pcB6Kn+gWhnaZ61DbRMk9EVKaaW4LsxSY1NkHvuw5bQvmNelL3fpC+ZxL8cxJebnPQWXotuWoeVG&#10;f34qCYl5GYjLSkBCdjLSirKQXZpLG5iN7OI0ZBcmIzM7Dunpj5CWfBcpCTeREHsFxRkxGGrjTcw8&#10;MYtQxzNfvnxkD8K2fIWw9Z8i/uxh9BTdRwttcXXCBeQxDz2/aw1iI/ehJz8G1Y/PU5FPWCSd3o87&#10;QWvxvD0bL3ty0Z1zCxX3T5k9Tj57EDcPrEPCsb1oiie0jRn4w3A5/muiCv9Bm/2+Ox/T1VRsqu9o&#10;VTLGa5IxW5+CZ81ZdAaZqOLvKqTqlhHeQuatBdzmMWSH82iVta0kmM2dxahpykFVfTaqm/JQ116M&#10;+vYS1LTyeGsRqpoLUN1cyOMlaOquQHNPJRo7ywh5HkpqCHJ1FgqrMlHIrVbHKG8stLm9td3VaOqp&#10;x/X8WvhsuW422ncPQ9AyBOwyBeH1QPY7lOgosRW2ZKMdJV6mY+6+qTOBXmahXFgwy0Lzf6sKtRZ0&#10;Z3qkopZ1K7kqvMzdNzut+8q9Fzx7bQ2/7i3B7SqxgewCbV1OvMcct+kosXPvO+B6TtS26lI9RVBV&#10;zJJoqseHPFjPj5wsefSLFrhigoyomOV1r7r2Wnmz11/sE3iOqqeVH60yXMMfTJUlwFLbAAXzXw3I&#10;UEHIWg6CYUPG9EfxtdeRbXZB4ea7Cv0BZjF08XwdQLVW/7E/4VXBykaaqFTutTTMxwN5wYHy+GyZ&#10;DGCbzMAGgL/HJmNTde2LpOoawJqV5CqwAargl+iBq61VC3U9gpufDVDxywXYfp4+bzAzmGOvvpiJ&#10;9JJcxBPejCLegHVlVI4KlNYWo6g2nzdkLtUlkxYxFbn5ibSdhDklBu2NxZgcrkdhKtX50gk8OB6E&#10;a+G7EbV3PY5t/hw5N46hO/8uGpgDl9HGZtM+R29ficrYC+gl2A1Jl5gjn0AO89UL2z5FV8YNfDtU&#10;jNmGJAJ8G5X8TPyFIFw8tAZFhPx9RyF+31uMdz2FeEfVfUXY37Zl4i23U5VJlm9nXjuKnJuRSLkU&#10;TDt/BjVsXIqp9iV5j6jAj1FU8BCFhbEoILiFtLxltLeFzFtrqKqdQ7Vo66lAQ3sRGrvK0NZfg5b+&#10;WjT21qCxp9qinuA29lWiZaAG7fzb24bq0NBdjmpCXtFYwO8rByUN+ahoKUZVexmqO8rRosn6vbXI&#10;7+rCj/fGYNnOh1i+6zGW744lwI/hs5ehYtYHYUpsQYD3JfA1gyA7XU0uwKpMW18x7bXlwbLTzjDL&#10;5cGOCste+4U6ubAzkEPdSBm29VXDbvcz7wMB66qw7iuFCYerwN7TG3SuRm3ZRAcTM3HhwOsAzPvf&#10;hE+q64iiBWH1ilqa1KOxF6o9eQosHv40xIlX9LJx1HSrPv7nNZSy3h1GSarps/1VZOIHnGD+qdFV&#10;UmECaAqsCyS88vOmroLDjjkXbPu6YAOY5/GPMuBPsHGgwstGK/9V15EU2GthVFDTPGBVoX31h6kY&#10;xbxc63HZF6tW0c1/PftsW/4jNKjDVPgDgNUH7KmviljW7cSfoXWRLPQPcuGVnZYy+xzKxJ7bOcio&#10;KEMqlbegrgTVnfWo7ahHTVs9KlorUaZJ5Q3FtJW5KKY1zCXIRVTmLt6gDcwFE+6cwYPoMCRejETG&#10;7ZO4c2IfTu9cjaIHp9GUdQOVSVTamJNIOBOEywfWoiv/HlqzrqIu/iJK7jKnDl6PnCvB+La/CPON&#10;KegvvIPm9CvIpwKfObwOMWf2M18+i37mqJ2Zt9DOaKItrqZlL7x9DOUPz2BAeeqdKNwM244nZ4OR&#10;dP0Yku5Fo7o4HjWVKSjMf0T7/JjwPuG1x6O4LAkVNZmobaKDqMlGPZW1d7yVEBPKvhrCW4vu4SZ0&#10;j7agbbCRINejfUjLudahVecMN6B9pBEdI03Q+OXW/jrUE9aKliJUtpWgrrsSTTpG6NtH2wl/DVon&#10;h/G7s2nw2XoffnseM6i0KmQxDFoX3GV8bWHdSQLVDYFKYH1pnZd5r4OdqrQDr1vMCk4jxMqFM6yY&#10;pVjGUA+ED9MnASwF9gTAGn+G8loPZrv/CLCFUi2pM4+b+gpiwczzHfsswF3Qde+LCy/0vrpTKUzq&#10;G/aWa9Z4f2eopVPo9aYdClwbtSWF5r4fwbWuVoqcClw+6lfydwH+iDB/xH1NvPfTCZR2Wejl7lhm&#10;swC6COsDVrFLF6CEXIM0eLHuOc7iXkWm4lJvwauKnKrQ1jhIZTVhQX3BynlVCeexJTXWRSofd7uE&#10;fug+cgEWuEvwupaaqmojtD4A2IoNakml3IKc7zvdCGyNraDhdCEJYD+DmD+Din4sqQi5DXXIraXy&#10;djWiYbCdN2obmnrbUd/XipqeBlS31zLnK0epFlGryafNLEY58734R5dw82IEYTmP0vT7KEi+ioyY&#10;c7gbdRiFBKw89Qq30ci5E4F74dtxP2InWmmPVdgSlOm02SpESU1n65IwxHy6ifAWPzqN68yJzxHu&#10;GL4fH30AaRfDkXb5KNX1COII6SM2CE/4OvH2KaTxd6bePY3Ue2eQGXcV2cm3kJlyC9nMb/PzHiJf&#10;hSmCW1SSiNKKVDZGGahpzEVLZznqaHXraHX7JjvQM96GDoKq6CG8vXzdxW0HYda2jbC2E9o2vu4c&#10;a0HXGKHn8XYebxmsJ7BVzHcrCC/VnMcU3ZNdaBpoQOf0AEJSyuGz/QECDsUhgLD67n9EOJ2Ks8Er&#10;1dU+4V0WJIucaJMZNA5awystD7acNwk+fM/gVT8wAXamFMpCC950+NM6+6kvWMUt2Wj+/7XAnWeh&#10;lyyy7hveQwq9tnCV1kfg6jw5NhdgA1Xn8p6zarS3r63eMyX+gSGb4EN4TaSs/uT0/lgxWPmv6lJu&#10;DiwutFU4Qud0M8k+Ww6sRdwNHh7UKKwAFx5ngXa3P1fw6SIIouPluS9oaW3tsRJqNdR9pL5aQS17&#10;wItU0UoXb4+kEMQ6l+95i3sZrFJb/l67SFXkdOGyEeo2Yv6rPmBNUlCLZzmqrJBgdlXYKWoRXNli&#10;BX/Xh/mvN1pL56nf2FYlNHidQoZUWNVom57I8ONNcauEStvVhvLOZtSN9KJtoh/tYz1oG+1F83CX&#10;AV3f04x6KnNVexXKqcqVjPKaPOQWJNBWJ6C0NA3lxckoyo1BVspNZD65hqKk6yiIv4CsB8eRfj0M&#10;Vw+sRxLBa8y4jpLY08i/eQwxYZvRmX4DL9tz0FfwAHUpV1Dw8DTuRe1FdNB6XDu6FXeO7cTtyN1U&#10;9oNU+hDciQrCzVOHcO9COB7fOoX4B+eR/PgyshJvIiflNnIz2ZBkPWDeyxw396Hlu4XFiVTdNJRV&#10;ZqCqNsvy3LrWAqptFRpof+toeYemu9E/1Wmgdo40o5twDvBY32SnrRLZO9GBLgLdSaXunuBrncut&#10;9jt5rt4T2C0DUmgCP0b4+V7XTCe/TzaKI224V9eOZbti4XcwCStoi30PSHVpp/8kBzaQNZjDHdAh&#10;u6yqs6kuQzA7wyq9cPqCBa7TJyzr7IDsJ5A1OitcEGuiA/c9MAmlKTDBk1327iMPZi8vNnvN15ae&#10;CUyeI3A17l+O1WHmf6qvWedTZERjIciJ14UkVfWqz9r3cmBx4aiuw6dzrhyrCsAuwPYkNb6hwRi2&#10;GJ0GW2jYIuHTeszOhAQHYC3oZRbZWhEqrVoNhsk7odeIKU3Ed3w9t6ogq/vH/jBHsdVn7EfPr98X&#10;cFYXwxZGQJt152sVtfh5fxuBxS1ttAD203Na+eUtAeyFWkJ9oS7EGtpmyqvfGalqIa+bACsMYH7x&#10;/sxfvHAGgvAfYQ1AIX4Uloq05k409Cu60Tw1iq45xvQgOicH0TbZh9ZxHh/ppIo0obG/AXW9Dajt&#10;rkU9Ya5uLkV5UzFKpco1uSgrT0YB7WpO6l0UJROmJxeQQYCTaZEv7FyFAqplfeo1FN47haTTB2wu&#10;8FR1KvpLnlCVr1re+vhyKC4e2YGrx/bi5sk9uHVqH26cPITrAvdcKG5fPIIH10/g8f0ziLtPeB9d&#10;RXriLeSm3CO8MVTcRyguiEdpIfPiIqouc9ySigyUVuUS3nzUNxXSMjPP7ShD5yBtbnspqnlsZLYH&#10;I/N9BrGUuG+yHUNzvRhk9E93YWCm26DtoVL3c39wrgd9PK7Q8V4eN8AJc/c4Addziia60DHL41MD&#10;/O5aUDE6hL8IUhU6HoHq9zUL7RayvNyX+x8qsp9yXua+vja80ukTFtB+h5w+Ya8KLRXWtEIf7RNi&#10;LWxnXUlUYVWjpcA+yoVlqeXueC9Zb4cLqyC1+8h77R2Tq+O+CYTuNR3nObaQhTv6apkWhOcxr3j1&#10;YVjqKYtMXrRKh6WMvP+tGm0QO0L24aCOpQEfFuLHGTNtQyntoFRTqkt/bl0+KlzxmE0pJIR6LoyN&#10;Z+YF+ugCeRFWSTOI+Uv5M2zSPVsODa20ZXTUOc0LtBUl3X5dJe6a8RRwtgYfX2ygbVdfMMFV5dmK&#10;WE43kp4KYRMnqMRaYN5K/ATYvmiz0vwHmAqr9SSEDA0q94ZPel/uUrmf4agxv/gjyn9lqaXCUuZc&#10;BFKFfRl/fyIdlf1DaBqi2o4PE94J9CxMMsbQMztC9SDIM1TkiV60jnWiZZjWerCZdrEZjb11zJVr&#10;UNVK29hSgYamclTV5VmXSk7WQ6THnEcm89hkDVckqGe3r0Jl/GVUJV5GLtX3fvhWtOfEYLGzFLnM&#10;V1XJTrp1ErdpjW9HB+PB+XDEENb7l4/g3uUI3KFdfnDjOB7djaLqnqPqXkFK3DUkx99ARtpd5GRT&#10;bfPiUFiUjOKSVJSWpaO0PB3lzNsr2LhU1OUz5y1GY1sZ4S1HK3PdDuay9fz9FfX5GCGoY08HMUiQ&#10;+6edGFkYYAxiaH4Aw4yBmV6Lwbl+jCwO2uLrQ9wfnCX4PL97goBPCWp+nt9bz3Qfv0Puz4/YMjk9&#10;z6bwu3PptNF34b/nCXyovurv9WD1AP5w36rRgppqvNzLh1W8EsheTqx95sC+IcyDZbM9NWYYwAyl&#10;UFovy9kKaAoC7wWzxYLUtchL8LrhHfOU2V5za+9rTWmBuvT6fyqxTTOkENpTT9R1ZE5XqShVWaFj&#10;ZMRCaSTFzHJgF+AlkAmv+oQNYIXzOBRB61SeZZ0th+VWyqvnwtgvPsXXPG7nm6LyQiycRNyf/j2A&#10;FiCQEAYcp7rroghh4DG2Jkd5obwob+qiE8qB1R9cbyD78QIFsGe/nQo0LTTV1itYeerrQWz7BjC/&#10;HKktv7wADebQoA4VrwSztqayOs+xzxb8xznrKfGfwMbgl5eYB85Mo2liGG2z4+hdmEDf0xn0M/oW&#10;CfPcCHrnh9AxRYgne9FBkNsIcodgHmpBfW8j6rvr0dDFaK9GVXMJ8+Q8FBTGI+H2ScRr+uGlg7gT&#10;th0X925AXdpNFMdGI+ncIaRdCsWrgSrUZz9AHAFNuHYSd6Ww50Jwj/DG8tjDq8fw+HYUYmmVH94i&#10;uPfPIjH2PFIIbxrBTUu4hYzUe8x1HyI39zHyC6m6pekoKcskuNl0BXmmujWNRWxkSlBPeFu6awhv&#10;LdoHG6iYLWjsZlpQl4shqurUq1GDdnheIPcT6FFMPB/D6OKwxYgBK6iHeHwC48/GbN+LfsLdJ8D1&#10;+flh9M0OoGeGP+/ZOG10JwZfjDMP5o245RZ896pwFYtl6hPW5H0qsCrSS8WsD8LsNHNejZvW1gHZ&#10;HZnFrXJi5cc21ZAhFbZQYcsd6LHcVqqkraaN1r1guTAbdg9gS9sULrDaWh7MsGMfHDdY3X0PagsX&#10;Yimx6kBWK1IqKpgpgpofoGWsvGm2Bq2N0qIwGsCateSEB7JCq3doAQAfm38rkEi1Pz/gzDaSAqvP&#10;Vi0DFU0tBO2lNwrLezaquoTsAcd638191RmtSrO1MKq08X3ls36RtAQRAl/WQBZA4Xh9zf+1Cc2y&#10;8/ycTWRQA0Err6GPtmK+ILXClVOAsoc0y06rkugWtJxCFvNYfvkBBFaFKaswyzpzGyCVtZZWDYFy&#10;Hy0/mkWAsxGgn38oDWvuFKHn+VNCTNtM5R14MY/+57MYeOZE7+I41ViWeshstaKHqtw9PYA22eqh&#10;VipyC+11M5r6mqnI1bTUhVS+VCTc1BTDIDy5cBDXg7fg8oHNqE6+hpzbxxB39iB6SuIwXJ9O1SWk&#10;hDXmwlHcOR+Gu5doka9E4tH1k3h857Spbdz9c0h4cAEpT64gKe4KUmmZ05LuEl4NxKBlz4lDfkEi&#10;1TeFuW7GErzVdQWoFbzNxQZvQ3sFWntq0cZUoH2oCT3MUVt6a1FWm4thPbDt3TShHXFhHcbkiwnM&#10;vJ4mrOMusKP2nsCefjWNqZeTGOd7YwRZMA8RYsE7xM+OLI5ikNHP72/4xSQ6mI4MUrUfNg/YvF/f&#10;vYlWjfbVKCyGgesFof2wS0m5sCD2kSJ/AK8BLAWWIstK28QGt0uJdlqzkyz4WnOFtW60rafFe8IZ&#10;kcV7Q0DKSrtW+X+EC6gH64fvSZG1NcfHfVnrpe4lcmQqLFFi2D6ZcdJKx5naUEvuiwtTYBdWHfPs&#10;89Jxqq+mG9pYaFNhevAAqaNyXvl0giovr1bDV5CGK0nnvi6EW7PFLsBSS1PMDyA2O074vDWh/SIE&#10;sFRbF+uEjaEm7IJYSblmX6hDW3Zbttlfj3OkolrpXuobxBbTwGPeEqR/ggoUzF8IobfInX3x/ALN&#10;LusfQHCt8KAQpGbBnUbAIGYD4Fho/jMOpeJgfAVGXz9D59wklXcOg6+eY+jVIgZfzlMt5kyFexfH&#10;qMyj6GNu3Dc/Rjs4zv0RqjHz45EOtI8yCHP7SDfq9UCu9nJU1mRZhfgJ89zY6L24dGA9zu1Zj3zm&#10;rYkXQvHw9CHUUXmzH57DgwshiOG5sVeOIeZqJGKuH8PDm4T37hkkPLyApCeXDdzUJ9eQlngTqSm3&#10;aZljGLHIynqCrJx45OYR3sIUFBarUJWNimon362pJ7y0zbXM1es7KtDUWY0WAtw+2Iiu0VYqZhfa&#10;B+pRUpVDBe7B/DeztjrkGFV3ROpL8ObezrmwThmwgneSx2dez2Dmjc6fwgSPTxH0cQI/SpCHF0cI&#10;9iSVl42iVPrlNL+7UTZ8PaibmcdfHhS4T+DPXNifCuxBbCC7qvunAEt51Q8seDU+2i8olUFgaZ99&#10;CLVVpg/zPQKsApaW3jHV1eodtNQC1xZ+52u7FyQMrrpalxLvnw97NTzLbOuvSdgIodyd955C1tlG&#10;ZWlfAPO1160qYZQI2soyEkkJHaFUj4+xoAFOrqg5Azl+sM5LubDlxoTXHU5JgGuwQnkowbG8k+BZ&#10;v6uUUyOgFJqwzFhGoBxbq1ZEBS3Kvs4TvAJWeTTttD1jidB6LY3yYCmwFNlGeskiu0UrZwSYczHK&#10;jfUH6fPKt23wiAAWhARPBSzlLwLXghAvD6ES0wKrGGWjrMxCu7ZZW4bGQRvY/DlOtTHHztW+tbzc&#10;X6F/3IFUROc0YPL9SwI6i/5nTwnwMwy/eYqh14RYavxsmoo8xe0kBpm/9T/VDTmNAYLdMd5PK91L&#10;G+pE51gPGqjC1VqYvCEfabdPI/lCGGJO7caZXV/jZtgeFNP6xp4OwsNTh3Dz5AHco2V+coOw3jhl&#10;8fDaCTyiZX7MfDjh0WUkJ1w3aNOkuMl3CO19ZGVQdbMeI4PwZhPe7JwEAqyCVRrVl9aZ8FbWFKBa&#10;8DaWoE7wtijvraR1rkfbQKOpb/dYG3PbPrTRSpcyR1aRavG7OUJJxX1BKKm4kwRz4ZsFA3WagE4R&#10;5HF+F3p/7u0CFZvvEfCZN05M8P1Rwj3GGH85g1FCL/UdeTGNYX6PzUNtGHu/iM/PEqRd9xBAIAP2&#10;U1E1YENjoWWrXYA9iKXIyoNtgv8HI7NU0NIEBw9gWeilbiWpMMNGYrlV6aWc2EZmOQDb0ErZaFln&#10;3RO8NzyltSf2S1F5j+mesgKWQGXe63uMAOu12LCQbVbvC0XEPeawoBoT+SLIxoKpKqHUaCwVgQms&#10;j7qVNCKL4U36t1oTz3WKWzyXDlbjpG0opYpOgtAg1lZFI4FLOLWv4o6jbE6By7PY1vHM8+XV1QUl&#10;NbVfqAvRM1LtQmW3+ZoA62fbg88IrOC1xdup/t6MJMGrfmIbpcK8wIZkqoCm/lt1nrtjWn2olJ4C&#10;Oy2nQhaIcKrVdEPXbHaaX7a2HsA24oY5r4+tTMhGgccCmRf78Ma5V9ODie9eU2nnMfD8OeFlvH2K&#10;kbfPMEKQB1/OYUjPI34xg+FX3L6ktebNOPB0Cp3jg4z+/wFw80Abarrr0ESrWpHxEBlS0jMHcHbX&#10;GiRe1TK2NxBzJhj3CXH87VPIiiegsZeRcO8c4u+eNascJ8v88BISn1xFatItpCfdMbuclv6AdjkW&#10;2YQ3i5Y5M0fDIBOQl5/E3DeFtj0bZVTSylra5gba5eYKNLRWoLG90qKZDUsHlbdzRN1ELegZb8fA&#10;bA/ah5tRTIDVXbT47RzBnKXSzpjqzryZwdx7gvp+nqDO8vU84RXg05h9t4j5908tZgmzYkoQv1bM&#10;WoxRpUcIuwAeezWDRqYbU7Tph+OVB98lwLTR+xxwl1tO7MJLaJeq0e6+Da8UvHpfXUsE19+z0HrP&#10;rLOe1MDXzIMVWjtLAHtFLVWm1a1k9wHB9cLLhQXsh6FjBrWcHF9rAIctdGfvkxOpr4Al7HrfemAk&#10;RAKd8GqlDocLB2CDU4IniDWbTxY5StByn2zauOjTss0OwI4667ijxD4aBx2gyQQ84KgwgeQvUr/t&#10;cvVnESBbMiRM1kAlcILLC7KE3PZV6KINYCwjtCqLq8ClwpdaGlte0xoEFaX4eQNY/p2/j1tTXQ0m&#10;Ub+WWiR+VtbccQJUYTUazGfNQmsonGebubUhcgwPYGs1+cVKda3BcSG24HsayOHPL1WVZ2sMaJ/9&#10;+NkAKrimFfoHxSO9k/neN6/Q92zRAB599xKj719QJV5i4v0rjL59YSAPv1zACK31CJV5mDdo34IU&#10;uA/tBLeD0TPZj96pAbQOtqK+tx6N3bWoKUlHqgpPZw7j2uEdyHl0BZm0xA9Oh+DxxUjkUlk14CKd&#10;ECfFXkJCzAXEx15EHPfjtKJF/A2kp9yzEMDp6Q+ptnEGr8A1eAuSDd6iEua9FfmorC6kbS5BfVM5&#10;mlqqCW41mtmgKFp66mmdHeWVfVa/7tAs/4bBZhTSdncMtWDh/Rzm380T3lnMUnX1yM+Fb55ZCF5B&#10;Os2/f5KAzxHgxW+f23s6biBTXfVwuSl+bpIAT1Kdx/izRtnwTfO9Zv7uiZdjuM+G02crFXg/VVTQ&#10;egBLdT3lFahuSIH9qcB+stCC2uDWah1UWxWxXAuttbIErib5O0rsgGvq60Js+7TTXm3EgfgHeA1a&#10;N+wY7ysPYKs287jn6PQsYYPXPdeB2Ek/Le9VuDBLAO2RRnKwxh1DDlaAqjBMeG3iP0O5r021jVY4&#10;Kqyir4/vGfeglJiEO09ecMrdssA2TFL2OVz2QC2Im4zrHFXPjkolCbHyVuW3VFtdiGYqWRcUL1Az&#10;iqTmVlEW4LwQJ3ghDEeRqcBqiTR0UucQXKt883dLMa3ibGNZHXg9BfaxUTWyPvrSBSe/ODc+BNgb&#10;iaV+YKtC8x/lZwWxDASqY59f/v86kozKcVrn10/R+5y2+QVhJbBjBFogjxPgcYI8RjUe5TljzJVH&#10;BfPrBfTOjTkVacLbNt5DePvRPzVICNppoxvR0NuAxsZSpD64hCTa4SrmpqX58Yi7exoPL0UgN/4m&#10;SnKopCl3kZl8G8lUW6luHHPdJ3FXuL2KFCpvZnoMstIeICNV6vvIJspn5zLnpeoq8gqSUFhC61ya&#10;hYrKIua9xTZKrI7q29RWi+YuB9xWXk8rt20DzfbIzh57dGcnhucGeKwJ+aWZaOqpY147hXlBSrcx&#10;SzUVwIJUIXAFqqyzANf26Xcv7D3BLIDnvnmKGYKqh3dP87NTbAwm3ixgnN/ZLM9tm+J3xYaveHgC&#10;gXtiDFr//YRV1ee9sf9/x0UrBLC/ileEVbZZg0GsL5gK7IyHduyzp77Lw7hV15KNj/4TiNWVJIBd&#10;G22P8CEDvi6MGvvsI1Xm1gZ7iA9XZQWqjZF2j1nVWe8xTKFt/wOAPX5Ueaa4+WgaL+99p/rMfQHr&#10;AUylNqcrgCl6SlM1g9AZ8FEDHz93Op8eIOZ0Liv3JTRUPQPY+4VSQrPLlH55dO3rB0tdzS4TROa2&#10;Vk3jcVWz1Y/sjJdW4q59XpgLsNlmJe/Kf6OowNEEWHkxI5ARoEbAlorll3iEXwDzX+W8zioLbg7M&#10;f4QPt1JhWWRvwIZXgPC29uVy64zE0pBJp+tI84DV8moJHdnofzmdg+bFF6a+fcx/h1+/pNo+p/o6&#10;yjtGiMfe8vXbRYwR3LE3tNUEeejVPLpnh6m8A2gf7WMe3IcewttPBW4f0gOp1b3UhDZuG1tpXanG&#10;nVS3msZiFJWloaQ8EyWl6cingmbREmcQ0KTE23jy5BrhvYG4hJtI5OuUlPvIyIjlOY+RmfEY2dmu&#10;8uYnIpfKm1eQattiWufSilxUVBehsk59uiWoba5EU0cdoW3kdTSjY6AF7dy2MUfvG+/G4FSfs53p&#10;Z17ciLziTNRTradejhNE5rNUzxmDeIGq/BSLrsrOSoUZM4RZoD9zAfbOEcCzDAE89y1Vm/uTst0C&#10;+JsX6J4bQUtfK7qfPcO/RDJ33f0EAQepvvsfEWDGnyiv1w+sfcuDLfd1+4OlyIRWgznUB2zL7dA+&#10;S31NgQUyj6uY5a/Ks8B1i1rO0EoBrN4MNvK8Z5ZUV3msQGQKpiKXLyG2Bd8NVEdldb4efas82IZN&#10;ehDrPSkuWbJjfN9ZioruVCEXK+bEDVmylFS22VVfKbONihTYBrmj1nK6AtpHibA94lNJMUGzKrMg&#10;UJ+pAJZv1zH+EFWWJfmqNAtIswA8poTaFuJSC+EeF6xatVJFL/3MAMtrnV9qY62luLLNGlEiK62C&#10;FmG2gR600oH8Of7qx9UfLgW1biO1mI4CK8w+u6osMD31/VOQbTQWtxouqcW/pbzeJG8VwQJpo33Y&#10;MHx+sRC9b96j7+lTK2AJ4NG3CubBVFuDmTFOmCekyK6dHuKN3T0zjPaxAXSMEGCGAB6YHiLAnfZM&#10;n4aeJufZPqpOD3fwpuXrzhrUaHJEYwmKyrNQWJTK/DXRLHEaQU0msInJ95CU8gCpaTFIF7zZT6zC&#10;nJ1NaLnNK6RlLk61yC1I42sVrpj7VuYZwFX1ZSjXhIzGcjRQgVt5HW29AriVALc4AI91Y3h6AP10&#10;Dv1TvajvqEUWf1ZNU4V1Ec19oxxYVWfZ6B8AluIKXm0FsCkw4VXofQ9mgTvLz8xzXzHF8wTwzDt+&#10;fy9mUMtGZfjlU6y/TkC2xRBggmoAa2bSD7mvgeruezBbHux2KWmctGyzE1JaNvYqZAncJSVOM3gV&#10;qkwLXB+rQjPUM6FUS+LlAiwFVmgM9DJ7/Cjvr0gdJ5g8brmtzlF6ZqC6qmvB97m1kHslvEtzBuhk&#10;tX6cILZUVMyIJaWYNpTSyX8dBRZT2ifYgtiDWQArEbYBFATHLLKKRupPVagvVXkrj9lzj9QSUFnV&#10;52sKrF+mpFr9UnZMv0itgwDmaxdgtT42Tpr5slWfKf0qg9sDjvna+rZ4QU6F2smDVQm3Rdvty2PL&#10;KICD2GJyq/5aFbI8CKXEzsoc+pL1D3DA9Wz00r6KWATYl8AbvIJfAIcTYN4cex5UUG3fo2dhAQNU&#10;hKFXjoWW+g69UiFLAAtcWmmCPfaG771ZpNWeQefkEJW3Hx3DvWgd6kY3c+CRhTF0jnYzD25HI6ER&#10;wK1DbehQN9NgG61sA2raqlDeUIKy6jyUEmLNaiooSjErbIUpqmx2boJVl/PykpBPhS0sTje1Vb6r&#10;KY2Ct6g0g/sZyC9KN4DLqwpQWVPM/LcclbVlqK6voPrTPnc2EWI2JH1t6OzndfQz9x3tIsB0DAJ4&#10;og9VtNvpuUwn6sqZEw9ZwUpFrInnDsTzVNN5WmRBqxDEstCmwsqDCa8gN5C/fcGcmOC+f8bjVObv&#10;XtJKU4Vf01YzFRnjZ6p7W2ip5xAaX2aFLH/NPJKF3iMb/cO4aK/6/KdqbBATXl91Gck2Wz8w8131&#10;9VKFvfxXAPuoEk2w7WkOKl7ZWGilYoTdCqJSYAdOL0yJTRzEhYDkvobhSpkFsne/6VxC7AFsXUg6&#10;xvc926w142wVV/FDHswem8pShcWAFaroZKPcQpW6kUwYxYYcrpN+Wp+whlLaelgqYFGuTX3tIgWx&#10;E86jSxwAPcCs0GXKyxbBKmQEzo5TYRkC2Mt7nW4nXrQLsFoTXZCpr1RYNloXRIgD9DO4tYo4P7uC&#10;n9HvtgnWhHc5wbV1jg7yH0M7/SGE3pDKD9XXqs/cWg5MsNVKCmB9xoPYj63uR8xtfA4k4ERmB3Pc&#10;dwSYUD6XPZaFdqyz1Fd58CThnXr7mjbwmeVxI1Tf/sUp2mdaaCpv+3APAaUdpSIPz48yt+zlsU6b&#10;zSSQW6nInVS8zpEO5qFNBLgaVS2VqGooYb5aQPByUFqZjZKKTBTSVheWpKOIOW0B1bmY+xqUIYss&#10;WPPUz1ua5gDM4zqmKCnPpYXONwWubahAdW05qgljUwsVmAC3dRHgnlZ0EeCOvnZ0D1OBp4bQT+vf&#10;O9aDsrpipGUl8fOlGKCTUHVZgE48V7/vzJLq6pgTM5h03xPEgtdTaQH8lNBqK4DnaZsFrgPwC36P&#10;C6gb7MYMt+fzmuGzlQBb95EgFrQOrMp9bX0s/p88mJ35wc4xG5m1BLC2BJUqbKtUyka7sSxMzs3N&#10;f12AlyBeApj3j9TUU0/ZZAOYFpigOtY6h+8pZKcpdLrPBKzGQivfFbgM60ZSHYlsaQiyo7a8vwnk&#10;8kjy4EGsLbnQKEUJqgA1YdW+RO6EGHH2na5XiR9z4GWSaoZsqwpPNupJz1FV8UjVZ77WAnG+/AWa&#10;3CBAraVgOKNC+JogCzzLcwm3VdS0NWiLHfgVhNcst6rWroXWzAp1JWkWlI2j5s+xUV4GLx2BWjI9&#10;gErgqt/XVWADmhAus4Ho+ifwC1bLyS/yw/5ff36JVpCQAjNUbdbn/JkDBzCfCeA/4iPrQkrA1bI+&#10;jL97ZxZ68AVtMxV4+BUtM3PgiW9eY+LbN5jk/sy3rzDNG3Li3VOMvp5H/8IkuqaG0TUxhG7e8H2z&#10;IxhZnMDowjgB7kMbLbPgbWM+3DHShe6JHh7vRjttbGN3Peq7alHfVsk8tcz6aWvqi1FVR/tbU0iY&#10;CWNVLsHOQxnz2pIK5rcEvLg0E3lU6gLlzkUEnKpcXJZDoJlPl+egrKqIANI611XwZzkA1zfXoFkA&#10;97Y64A52oXOgA91DXRiZHsbAeD86BzvYGOTTsmvCQyG66CBm+DdOvZzDxLMpxjRm+VpWeppqLEVW&#10;jD2dxBSdiIpdc/xe5t5Siam6T/k9Pfv+lUH89LtXVOBXbBAIMb/XaboZqXHLSA9/xgLuV/YawOoL&#10;9ttHIDVpX7B+oMBOtZmvBbD2teCdQhbaAPZCuTBVVwC7Cuzkwbx3BC8V17qQbBy0rLQKmrw3eE84&#10;Cuuo8FIeLEAZls6pF8M9TzmwqawU2MRKSuvAa/eugKeTXVrsUeEO4pCgWZjQSYnJD4G1By24q9UI&#10;YG21WqtSTetKshDEVQKYMMpzEzitMu898c8KR9ZvyguhEstCm21WyyEA9cPkwQWrq5yOAjsAy2r7&#10;0Co4ZXKCrItTHszPO7OOBK7zhH4BrH5kVcL1O/wJuj//YHWUK+ewEVQE1irPAtcNqajU12aTyD4b&#10;xI4Ke9Z5qUvA/pZsU1x1RUl9VcTy5z9iRTj/cbRh8S0jGHr5Cr0EeOAFLfRL5r+8ySYFLkMAT7zn&#10;TSeAeUNOcTv57jnzuFn0zxHW6REbnTVI6zxOu6mbvUdTEanAHrxdY6r4dqN3gsosG80cVJVg2ekm&#10;jaHuqLEx1PUtFahpLLUKcoVgpipWVBcY0OVmt7ORS1XOl3Wmbc4v0EoaOcylqd7q/60kwFVSdQfg&#10;qpoy1BHgxvYG5r1U38FO9FB5ve3QJC00UwBZ64LiXKSkJvDn5aGVzmGKf9/EM0JKp6G/aZowzzF1&#10;mObxcUFN5R3jduo5YSbAUwb4IhbeyTY7Cryg7bevmQO/pCUnxG/4HdLdTBPmTqYbY/z5qc3DzIFv&#10;I4DgakSWRmN5RSyDVeC6E/ttX8c9eLXVmGgXYJs7TIg1wd8rYi0Po2vTFEIBazaaCvyBjXYG9ah7&#10;iFuD+EOAFQKS4Oo+0/0kOAWqAcx7TkVXQmyFLQkG70nHdvM+lgrTicpG6/lhy0+5XFCoxJaPBknp&#10;tVJSDSs+pRVapbi0zx+EPYzf7LP72l/L6agLSXC60HoQOxfqXIAUVCOvNF1Qfb4KU2HPAhBWqbgg&#10;NQXmVnDbewxnoLbgJshmA6jAmtBvXUhu6GfzfV2Lk3vzegiYj/qADxHgA2xBGZ6NXm6KTJipwE7r&#10;yetlGMz25WnfbVX1d2nEls61gpiKGNlUYaci/aOQRBQNEsTnLwxgG4VFFZ54/wYzv3//A8S8+aap&#10;xjPfvSHIVGUqyChv4H6qbS+VV+o7ND9m+eIklal/mrkxwRXEXbSn3eojZp7ZNzmAzuEuwtvGaCVU&#10;Kii1oIkgN7sg17ZWoob5aHVjGS02Ya5jrlxbhHJGaXkeCkqyCHAWc2JuCXAxj5VUCG6qtQCmBVYe&#10;q/y3UgA31aGJCixIpbp9o73cMl9nDE4MUoEH0NzVjNz8LCQmxvHn56KZ1zTxnPnvszmMzE9i/ClB&#10;fTGPmVcLtM2zGF6YYGM142yfzlBJqdav+D4BnmeasfD+uSmvqS8bv7lvXjIffk0Vf4mZt2wE37HB&#10;nB9nujGJwu4J+O64bf3AWiNruXJgF2BtnXWhHYht8IYbngob2CpkEWj1A5ud9iy0oNZjSGWhBbD1&#10;B/P+seKV7iG5uUz4SIm16B0hlI32AFbYMEu7lxgSFd5fVpXmfWpdSHKtEkEBr3tPqZ/crCbjGMAE&#10;WTkwFXgZw55cKHh5r/uoq1aOU3nvmXqC66wFvTSJgdulSQ3uMYFsAzk0iENDJzV7R91H9uRyhs3u&#10;EbxqWQS4VPFEhT2vSMvd2MgRK1wJYAdaASw7LItgwAp8hi7SltQUoFZt1hxH5b9sQOjnAwQyGwVN&#10;qDC7wT9MLZz63jThYPlBqi/h9dlPayQLLYAJta9NaHCq0Kqce/B6K+87CiwLzSCoqlxbDiwF5pcf&#10;QAvlw9d/fywNjTPPaZ+fE+BnVODnVGAqxHfvCfA7TH/vxOQ3ss9vMPv9e773lgAvYvj5JPqZ7/bO&#10;DaN3miAQ4kmqlG7igVlaa4KrYpYHcD/PGZyh3R5lvsycuIO2VVC1Mi9t7XW6dpo766mWdahjjlzL&#10;HFlV5Mr6UuanJSitLiakBSgqzUUBbXMRlTcvP41bAayJE1RqbsurivkZwk+Aq6nE9S2NaO3uoG2m&#10;AxjpRx+jhzm7QB6aHDKIGzsakZ1HgBO0dGw+GnuaMUEwJ58vYHhuwiAWzJPP5wzYITqP0afTbLQm&#10;7P1JA3gBEy/493M7T4VdoOousrFbILhzgvjdazYCL6jUdDdU4f7FSX5PEyhnAxq4+y7BfWQAL+PW&#10;h7HM9h//MC6aAH/YH+xYaScPNoilvIJXAzqkvsp9XRW2IhYB1iLv1h/MfY2HdkJOTgATUCru/7TQ&#10;Ul/uC1jdT7rP9Frpmd4zXsiKFXz52o7pfG3JFAH2RiYuNwUmL+LG5cOGKcvlKr8lwL5RjgKbypKl&#10;JZCtuEXx1HkMWmhVhQUPrS0hFsA2plMtCi9AFsCxBvylep/AKgG34ZHH+QMj+Mv1HgG3LaG1BkFq&#10;zJDHN0VVmMV2ALYn85tFcLy80//rqLAaimXWcOh38xoInvLe5QatW5w4JCXmvv0TqKRqBc0yO+Ep&#10;sD+/TAsd1zEVrvjzlAMH8nWA/oFU8U/P56D7+VurQAvgoVe0x998Q2i/wSwVeIbwKgSttrPfMaTI&#10;AlhDKRfH0UcoNfpqkABPqbij/JjHPHC11QgtATxEsPvG+tBNFe6kOncwF23vbWNuSkXubUFLVxOa&#10;2pkft9ZSiWuoxFWobCi3LqHSaiowAS0pcyAuLsujaioXzjbbqxy2uFz5s+y3wK+kaivHbmTD0I7O&#10;fjqAkSH0DfN6RwYwMDGMwalRDDEaWwlwDgFOSkRhWSFz9GaCOk3gFjG+OI+xBakxLfVT7c8T4CmM&#10;LEwz358h3NM8V3Av8rVs9wIhVj78giBTeam2c9wK4EmmJ9Nv6WBeP8fgsxn0To6hengBP9r/EBqF&#10;5aiw9qXCLrjeluEBbAvAE17rSvpAhZUS2YgsFbRkn60LifeLALY8mPeTW8gyFea+ainOIA4Vpgjm&#10;BwBLab1Qn6+g9UKgO1tCqkJwpPPaqtG6F1VXUj2J97VBKzEUkBK/DwCWCtvAJnucigBmmiohlKvl&#10;+VbMEsRSX+PGRmJpHLILzhH+cqqYLU6tVkStDFsQLdiuifUGMH+YlNYGb7irRjoX4UJMgGWXBa+m&#10;KKpSbTB71pgXoXK4VNfP7UZSS6IFAAKpyo4tp1LzD3KGcFJJ1TIq7yXEvjaYQwCzlQ1SkUL/hCyn&#10;H/j/AuCAYypm8W/Q+7TRS/3AtNF+VHYDmI3CltslGHj93nLf0XdvMPUdwf3+e1NgATz3+28spLx6&#10;PUsLPUeAx12Alff2z1CBBTCVWAArBgnqEry0znpfqjxEyPuZH/dImUcIMJW4vb/dos3UuIV2tgkN&#10;bfWoa6GdZv5a3UiIqahl1YRXAJsKU3W5zSvMRk5eJvKZvxaU5jMXLkJxRTHKa2if62sJcDV/DhuF&#10;DnUf0QWMsgEZYWg7Por+qXEMTI6jnpBn52QjKTmVny9jXt5qwE69eEpomS4QzLFFQvx0gUAT1Pl5&#10;DM/McDtn+4J66vkz247OMR/m5+ZeE2Da5fk3L5n7vsDs21dUaAdgVfRHeE7P2Ajqhufxl8GCk2Du&#10;jWMerEetEGA3/xW0Xl+wp7z+qkBrXwC7CmxdSupa0modApgK7A2p1NaXufBy5sLLBC/DmY2kfbox&#10;NfAEOID2+UMF9uD1XlvwtWouHsCWD7ufMzfIe84Z/CGYeT9builGeI+TB9uKHdlohe53vq/VJu0R&#10;KqozmejxPI1w1FZ1J4XmA8tiW6laJxLE5WHy71QyldB1gQJYTwOkGmpyg3UFuVZZyupD9V16Arlr&#10;o214Je2y1n8OUKvBczW7Qp8LFNA8JoBVxLLxz/zdqqppFJcstECXJbcZUWq5ZIVdgGWhrQuJIPu4&#10;Ww3oUPFBAzWcBscFmertdCG5NprvGcBUXnvUBq23H2HW0xh89sbjSEoD5v/jPzApYP/4e9rm76i0&#10;32H2DwoHXA/gBW4X/8DXhHiCNnn0pQPwwMwIlcQBVGODFYNzIwbuh/Z5iMc0yKOPAHeP8/hYFzqo&#10;xAaxgpZaELfQvjZ3NqKRENe3UImbapgLl6OshipMe6woEaiMvMJc5BTkIq+IClyuEV6MclruakFf&#10;x5Cat6KlswtdA4MEmNerGB9nQ0J4p2hjJyeYL9chKysX6enZhL8azT0dBHYWMy+fY+rZM1NhxcSz&#10;RYL6lPtPMTzL/HhO8EqlndAxAT3xdJGffUGIXxFgWmjCPMvtOC305KuX/P5eYpzRPT6Clsmn+KdI&#10;AkYgAwlfIAHVQu8esB60HsSmvAJY738AsPa9OcIC2PJf2WjmwDawg+rrAEvFZei1M62Q9wJD94ut&#10;3OJ2Jf0ptNpacZXvOcrL+4xhkxhcgD0hsUIXXa0AVsFKgBo/CjlUccN73YFYhaxS+LsKLGF1lNfJ&#10;gZV2qhJtttoDWOpnLYGeGyTbSoBt6JguVsUjrVSh4+4vMZssID8A2C5AF8dwQNZIrQr4u+OarTLN&#10;c6TAmnWxwla+rHcAdivaKmzpPbU4tkCeGgxdi6C0whOVVtD+XwCsllNdRB+Cq31tZZ/1D9EDzjSU&#10;UosAWP4rgBmayOCzKxZ3qofx6v/xfzNwBfDsH76n0n6POQI898dvHXilwgR8kdunf+S+ilivBTBB&#10;nR9D3+SgVZ2VBwteU2DC+qECK/cdplIPcNtHNRbAnaNUYFWoR7qtsCWALVwlbiLE9bTTdbTTVY2V&#10;ZosrtGJmjQAtQ0llOcEtRG4hlbi4EEV8XcwoqaoihIS3roHnN7ABYKPQ2YvugWH0j0wQ4AkMTQhc&#10;Qkx4BXJ5VTVysguQnVXAn12Lhq4O5rYzmH7x3ELq6oVejy8u0DrP2jljC3Om0gLZg3qcKYnOmyWs&#10;c0xLrHhFgCdf8bujjR4n3FPv3vK7G0fX7DP89Djz1N2xNiPJVugwaH+A14sloNVnzNc+AtgrYB12&#10;5wMrNCpLObGbA9vAjmAN6HDuGwdiCoSbAytko9X9uKSsHrwMqbADrQOqQaz3tKV1ticSuhDrmDci&#10;yx6tK7WVJfaA5D1vFpn3+5ISc6vHDvkzBLDEzUfnm2X+YeDTEsDOw5P4gwSYfomScbOvvAACLAsg&#10;mLRgnT2ZXy0EoXdAE8gOxGafXXjVIGheowpSesK+QF7GPFotzJI6s4XxPy2I3SV9XIidVolWmz9T&#10;QymtpVMlWQosYAmurLS2ssE2nFKA8zwB68Er+6yt/SP43gr+Xq3SYSOxBDB/pvJg2WktJp7bP4dX&#10;//VfBJbQ/sfvCS1DEP/hWywwFhlzss/MffV6QTb6G+bJVGBNj+s3q9xHGB1QNahhUtbaVWBBrK1y&#10;YtlqKXEv82EB3DHKPJjw9jA0qEL5cOdgp/XRtva1okkrYHY1oK6jHrW00zW00lXMa6vqqlBRQ0ip&#10;soWlpYS4GHklJQS4gnDXENp6wltP1W4kyPX8XCtteQ+6hmSdJ2ihx9E7OorecSoxQe7hflFZBTJz&#10;8mnHmWdX1tDCt5s6TzyjhabqCtCp51RPqrFijIAOz80yJZCNluL+ALBC709RvWcE7ivCSphnCPP0&#10;y1dU4VcYlRIT6MHZafQ+fY1fnUyGz44HWG5VaEIqYAmpFbNooZ2KMyHlvuXB3lBLKW5Qso2F9gpY&#10;zpMKVYlWUNmV99IuW94r5ZUK28qUstGEVwrsAqyxzjaMlwA6iuvcU45tVh6s+0vgOvA6I68I7gnC&#10;aIva0c0azCpOaSmdImPG7m/ViKSk5G4ZU0ynq5X8CGIKntZpDzjfiBWEOMBcqoq+csqaM6/X4oS8&#10;EHAfv7OSagKpD8uDh/MiVPa2bhfZBQLNX2BPShC8pH9J2nlcsP0P+yyfzwt18t5SB2DCb8qtloZK&#10;L/UWrDYDKZoAn1UerrxYhS3+cfy8AFYBzfII5qo+6kZy4fVVIYtbKahgXBZOENn62fht74umcn8I&#10;s43KYuMkgGWhNYhDjxH1pUX/UVgSmhbe4tl/COA/YP7ff4+Ff/8DFZfqS1ifUoWfMRa+d/LgeW7n&#10;Vcz6RlXUBd6EU1TTIXSO9boA9xq8Grnk5cCqQhvABFcQS317zUI70HdRedUf2zMki6tKcQc63Hy4&#10;mQA3MR9uZNS31lFJqwljLe0uAa2tJcQ1tMsVhLgMRRUVKKX1lepW1jXatqqhyfbrpMDdVHwC3DU8&#10;ysZi1KDtGWP+Pj7J/HsIOYWlSM3IQWZuIYrLqpgTt6GX749SacdohwXn5DMpr3JiWepnBJcQG6zO&#10;sZG5BUI/TadBiKXCPH9KRSuq7qRUXKoreJ+/wvCzlxgjzEP8Gf3P39nEfjkiFazsCQzKaQWoXktx&#10;XausopUNoVQRS1uCagBrsoJmHNnyOYQ1lPcLc19NWlC6ZJP33dFX/uouOkoVdmciWXcjwz/SmZjg&#10;r1qQq6amunYv6TO8tyJUX+ExqS4BNXiPUZxOMv2zWXhkSJ8nE84ADw3eUKoo8aqmC23kfU/21Atk&#10;y8qSQTpQcRVwvgGBF5rw0bkWqnEjlmnosZ7meb4ZH13gsXNN5EVLYTWoiKVqFz8ogA0YXqxyXpW/&#10;DWC2PlJNQmhzdAUnf5kN4NBFeQAznFxYHp9w832953Q/8X0CaQqtdZ75sxyAHfX3+oGdwSGOpfAs&#10;tA0iVx5sqpti4Ho2WgM5lsn2sDV1WkR+oVJeftk/KDC/WBdi9d0t5cAMf/5sLYr3k1MZ6Hvze8z/&#10;8T8wT9Wdd9V35jsCK4D/+L0BLJAXfk/1pRLPf/8GM++doYAjBLV3ahDdBFIT+QWq9QNLgV2AZZEF&#10;sfLeQea/AwRZx70QwL3DhF8AU30FrwHsFrOaO5vR2N5MG92AmuY6VDcKzEZuG1HBvFWKW1JZTYAd&#10;21xV32RR3dBM4FsJfItZ6OauXqr6AFV+hL9njJadFp+5cDfVuLlzENl5pUhOy0FaZj4KS6T0LQR+&#10;lDZZleWnBqegVUw8fW6h/eHZeQtBPMpzB6epygR4iMf0uemX/L5eveH3wu/sBa3z05cYfvoKg4vc&#10;Pn9NgJ+h/+k7rL7MBtuKVYlU2kRTVH8XVAHrx3xWRSrtB1JVNaXQFrWjymoCvz/h9afS+hFYb7qg&#10;Ji2ou1DhR7X1OyJ4c+jKChDAFEtFK8c2awQf0y5CKXi19I0KuuqV8XJdhcTCn+oaeELnaJYe1ZXn&#10;aP67PYrIFn3kPazPa3yEy4GtNiOAz9QikAprD1Rw16STC7UH3FPEAs43IfBSK1ZcaEMAgV1+roHB&#10;8y+2wJfw+p9rht9ZQsytjz0oWORL8ajAzowLbflFagijQCBQNkdXtlYKzF+i0rZ1CwlchpJy6/fl&#10;MQseM7vtgm7wmmq7r6XoVomW8lbBn2GrUQpgnmtFLNl4toj2CAxBqyKWwDU7zTxGoSq0tYpOzqvx&#10;zk7uq3+ON5zSGVrpLGyn9a/U/8uWlqFK9KrLeVTbfye8VF5BSvUVyLPff2t579M/fofnhFggL/L9&#10;RVWlNRrLxvTOY+gp7SihFMBS0+6xPkw+V9/pjBWrBKgGcigEt+Ad1JBLnqehit1Ubqlv31A31VfW&#10;2QFY3UotyoG7W9DQ0YK6tlbUtTSjpqmB4ApOTUkkoM2CtZE5K0Fm3qp81wNWUd/SjlraZ+03dvTw&#10;Zw4yvx5FZ/84Wgc00IQQD02iuX0YqZlFSEzNRVpWEXKL1BholJhmVskqP6WqzhvECsHqFK6eObAy&#10;RgQsAdZ2aGaWOT/Pn3/O7+I1AX6HSYI8TtUdWXiJ/rkX6J/nduE1emeeoY8uaM0l3ne7H8HvQCL8&#10;DwrOJLPQmrgvWAWwBaEVwIFSXRW1+F4AwdWEflNgwusA7I55p/pq1RV/wqvBHFoTPJCpoh634wCs&#10;LkcHYD8qsD9tsN9J3oOCUyr8QV7rDZl0ns5JJk7xXiesUl0B7D2S14LnaG11uVFVkU2waIMDBCSV&#10;1l/LWSmFZCqpHNeUldAGEODASx2EuYVKTWjPEtozzVge3UCIG+F3ga8ZPstJvzqGnVUzKPsGDYMg&#10;WwVarRQ9u7p/VMoWvDY+k5+xFkWfZaui5wxrlQDrU6YdlsLqQWV6vpLmGjstT41NJRSszgONZd+V&#10;C2sopc51zg/QzyPkNp2QX7BZYo2BPky7bCOo+E/g1lampEPQkEtvkTFvXWhNgtDjRfVa8REbhRX8&#10;Mj/msR/pi+Y/YoVsdVgW9saU4cV/0j5/L0Bln6nGyoW/E8DMf/n6KV9LhRddBZ59r/xXs2p4g3oA&#10;0w53qBA10kOFcYYdDs6oiNWHNitMaRhlvxW7+icGmIeqH5jQDnU6I6JsbLLg1SSDTrT2tFs0dbai&#10;vq2FQYAZNS2EsZnbBm4Jah33K+uaaKUbLNeVXZbqNrR2EnZB34GqRsLc3MGf0U1LPkgFHmeePYH2&#10;gVE2LGPoGJwk6ANISitEfHIuUjKKkJ1fheIKjQrr43Xrb5E1lqouGJhDFrLPzHndrV4PTM2in+c5&#10;x2ip51/w+9DgjXe0z28J8CuMLL4mwC/RM/0cPQS5fWIevfNvsfFaIfNdKvB+QqknNUiJaaHNRjM0&#10;iENrYQlgA1qqrH0qdcBh2mdul/p93ZlH9pR+OjVv+RzlwFrY3ZZZ4nb5kSxuVUNhI09r7B8pe+w8&#10;Y9rUlwxYldndGsSEXSBLfaXWzj7vN6pvgE0MUqqo43SSvJdtPbiTZMUbiBGtxxk1EkiCS06cYZNi&#10;kaGhlFRhP8LrS3iX81yB63emCcvIyzI2ALLUy8/qCf2XGm1dZk2it8EcumipH/NgW9KGrccKTfjX&#10;BHz+4AB+KPC8G678a7tCD0njvp6v9DElfwV/5o8uNuHjC41OsLXRc5cU1ghECV4m6fwj7GHf/NmC&#10;ewUh/4gQB7LFCqTyq1U0C6yKuIX+CRoSyS9eFXIpL79YhSDWU/kFriA2gPUF8z3Bu0J/i+A2u52D&#10;j/ilq98vIr0Jr/77vzH9jYpU3znwUn0Xvuc+82Cz1bTTi8x9F76jff72HWY0mugNFfglVWdxgrnt&#10;MHrHBwzedtrgscVJV4FpoUdpW/upwAPMcUf7mVP2UX25HaF1JrSOZVbOS/Xt7yK8GtTRRfvcgZau&#10;Duu7bSC4DW2EkFFNgKsJbrUsMsGtrG9GCcEtrVTUMQeWQgvYTlQ2tFlUNQriDtS19xLgYQI7YdC2&#10;E+T2oQle3wQqGnvwJDmPAOcR5CJk5FaioKSev68bHcNThJJ56uQ8ASWk04tMB+boHma55TG+1vu9&#10;fL9vklu+NzC1yHhK2J8TYtlmwfsGo4R55OkbDC++Q/fUc3Tws63jCwT5HbbeZEq2WxXmePhodUoC&#10;rO4ir+rsDa0UuPZaRS3lxTzP1sNSLiyAVXG2ft80g9gBWa9/KGI5Y5+zKFQUBLkxqbEBrDyYFlmO&#10;kxB63UmOhea9yPvReyKnAW5Q8z7luVJs5cBSX3tCv72mUyXAyn81cchHYqjiVHQjLIWlcC07IVdb&#10;y/eq4SM1Jhd+tMuyzj5yyeRjmUA+QwU+I/B5jAz5/Oh6G350qQl/TsB+RHjUemhWkXUB8YYPjCrH&#10;R2whAkn9R/xhgQT44wsElCD+iGB+xM958GorWHVcwP74UrOF91qxgueZZWZLstwUmAk7L9b72Xpy&#10;4Qq2UIG0G856WHICtPIaTqmcnMBJfa07SIU2FaL4BXoQ/w811pfHY3pfVtoJnqt+Pv7zVvC4bPiF&#10;wg68/u//IsDvCOy3zG+/w6xgZghixdy3BFfwMua+eevMpHEBHiXAUloVpbqoqu1DeiTJBBVYAFOB&#10;R6jAArOfNtkdwtg/OoD+kQF0E+ouhhS3rceJ1m5FFyGm3e3qRGMbwWtxrTDhrWxqRhlVtpxWubS6&#10;kcA2o6i6CYUVDSgor0Mx98vqeF5jF7dttl9e385tO2pae9HYNcQ8eBxtfZNo6R1Dc98YmnonUFLb&#10;hdiEXDxOIsSpRUjJqkROcT0qGqjaBLxrZA49Y4STsPVOLBDeeTZYszzuRA9f9/B43zTt8ORTO69b&#10;5xLi/pkXzHMd5R2mZR5ceMP89xsq8Gu0TSyieWQeXTPvseVmGXz0qFHZ4g8U2FRYubCOa59bKbCO&#10;OYUtKbGG2fKYVJg5sV942lIurBDAmvfrwWsPt1ONRw7PK3oKUt0jvH/0ZE1zcwylaBbuvaZJCwLW&#10;Fl4krLZwhfJdTa11i1hmv5kj28P+pMICmSwJXj+CKFssFfZTjkse/KKktPVmkf2pvgHKgS+2mlXW&#10;MUG9nPAqD1b+aznwR1ea8TGV8kdUv49ld1U9jmTuGsl8Vbkvf2nAySp8xJZCqqqVJD8mvNr/iMBJ&#10;cQPO8YJkndUAaHYRz1F4iqtz7Xzu67hTtGKLwhZHtsGf9kAqrLK5ntBvbkD5s0aAqWXjF6xKtCA2&#10;22w5MC21jrHldFpG94vl1mstHaB/AFj/IPUHB7IV1SSGAP3zDiYjvmkI7/7zPzH7La2zClfffoOZ&#10;9+8w+45KS4jn1R9MuOfevzF4Z7lV18j066fczpnamtKqCq2HoRnAGvg/Q8USwJrlQ5XtVTfRAFWY&#10;wWO9w8yZ+3sIbzdh7UYboW3r6Sa0XQS4G61dPWhq76IV7rD8tYY5b0V9C8rrCGxlgxNVzShQVLcg&#10;r6wBOSV1yK9sQlFNK0rrO1FCaItrWqjQbQS9g/D3oK5jEPWdI2jsHkND1wjqOodR2zmKgooOxMTn&#10;ITaxAHEpJUjKrERmfp2BXdctpZ6jEs+hnSA7QYD5umNoljHDfUI88ZQAv0APAe4m7N1jiwSYrycI&#10;NbcDMy/Ry/f7Zl5jYPFbdE28RsvIIpqGF2ij32LHvSr47EvACuWzh5LtAWYC1YsAFbXc/RW0yAHM&#10;g5UTy0IHElLLgTVKT3kyFVgAa0F3rc7hJ5Blo+nA5MKURpm7Uw5MRbURh6rnGHy696maEgM5Oq9Y&#10;pXuJ4AYIVoWWjtID8XmOAPWj4CkP1mvLoVUb0lgIpp/W9SPrKwgJ4wrC6U8YVV324+tlstCqNl9o&#10;xQrmv4HnmQNfbDM77Smy4PVljuzH8L/UBp/Ai82EijZYeacuQIUpDY9Uvy2TfHUua+yzPTVfNppw&#10;CVIHSqmyBl5XUUkJJeG0HJf7UlnBGujmvc6+YHWqbf6yA5pxcYJ2QRCf4vv8HTYaS8M0bWAJvzCp&#10;rEBV/qthlFRMbX1UjeZx5TFWNVQBQq2gC65CChyof4QVJ5z4mF/qCp4fEJ6HQP78j0MzUDQ0jxd/&#10;+CPhVN7rqO3M+7eYePXKYu6bbzBPoOfevsEsY4rqO/FyEVOvFjH5QgDTQk8yB6bSdg4TYCrt8KwW&#10;PJe9HGGO24cW2uFWQtrJ/e7RQZ6r2UiMAebNVNrWHsJKgJs6Owlsu0Hb3N5N5e2kHW5HlawwVbTU&#10;YGxGYVUj8sobkVteT2AbDdqc0npkE+CcsnqDurC2DfkEu6BSCt1KEKnCDV2obu1HbfsQ7fgwqtoH&#10;UdExgAq+zilrw/24fMQQ4EfJJXiSWoak7CrkV9Cy89yWwTk0M1oJW9sIg9tWwttKcFsGZ7hPmEcX&#10;Ce9zdI0/4/5TdI4RZMLbPfEc3ZMCm+9ZvEbX9Du0jb5A49ACGvg/aBl7jW23CTCtc2Aw4RSoBNOD&#10;1rqNXOV1cl++r2GSQVRqnWNV6BQHYgUbAT1S1IpZyo8FMP/fyn9VfbYxAjZxQf262ud9Y+AyBK2s&#10;sMHM+0rwql9X9xcVWTmvIJf6yqna43b1mp/xJ8BaN07L5ThzAmiddV8LYN7jgtSXYuVPcC0IpUL5&#10;rXLdwAvt+NHlbnx8qdMUWNB69tlPsPO1tv6E2EflaMtvCa4mKlgfrarENqtCHdL6QyqxQgAyd7WC&#10;k2A2RWY+q4IVLa8A1r6nvo5NrrZ9B3Y3/9Xv4oVKdZ0ZF+qYZkKv/Jo/Vw2EVre0OcGEWCPBlh0m&#10;wBoLbfOBVZhQQYtKzJxYimoFB36hAcrZec0CWa2kct6P2CitsHyarSaPB/JcxUf8u/7sWAX++lge&#10;anhjzSv3/UYDNJx8d/rdG4w8f47xF5r+xtz3HS31mze0za8xSeWdeKE1kQnxi3kMz2kk0wiVdZCA&#10;alG4HuZ+mp1DRRodYZ7ZR9uqdbB6mO/SNg8NcstzBwapuD1oJriNVN36DiotbXJVQytqmmh3mzqo&#10;uG0Er4Uq2kwb3IHyhg4qaxuhbCLAVFzCml0qaBu4rUdmYY2BLEXOp+pmVzQjp5IQV7Uhr8LZltIS&#10;V7YMoKp1CBVtAygjxGUENLO4BXce5+BeXB4hLrKISy/n8SaUNlO1e2fQ2D/HmEXzAIFjNA/w2MAU&#10;j00zZgzsLsLaMfqMCv0c7dx2EOKO8efoHH/J4HsTL9DG/ZbRl2gaeor6wQUGf9b4G2y8Xm4AK59V&#10;dTkwhFvZYtc6e/BqgIe6jwxgWmjN//UjwBaqQlNxBa4KV+o+Mhst+0yo1Resx4tqlJ4qzr4RtM+y&#10;zWr4dS8RPCnsCsIXIIXla6tE8z29b4M7KAaW8xroYkajqPieVa/VF+wMbPJ6aNQ9qqKv6k1+ZEGF&#10;KlNfKamAlAJHUdBOqb7Ujo8udlKF2w1SASywPYgNZPczPmoBVJjSbCBb5kMAq69WT1aIUAvEXFTV&#10;ZFc5rczNH6C8NeC0VJQAE1y/MzyHiqxzBa/XzytwP6YFsFElvGiN59RqAwI4QFaCifwyAuyri+IF&#10;GuAaXqmn8/P3L1c1XN1ZhFjzeDWpXxMSbJlZhgZvOEua8Isn8IJe3WAKza76iF/cCjZOHxFiAW4Q&#10;Mz7i/sf8G396Og99L9Wv+z2e/f4PhPdbKvC3BPgdxmyon3Jdgksl1mCESQ1CePWUW60BtcA8d475&#10;7wTzPw2OUHV3AM2EsntklOo7aaOeWnv7UNfWjsZOFaiouoz2Xtrqnn40dXWjvr0TtVTdGsJb2dhG&#10;SJm31lMxpba1rVRbWmQCW1hF+0wFLWvoRCEVVdBmMkfNLBbAUuBmAlyHrJIGZJU1I7u8FZllLdwn&#10;yOXtPN5qx/JrOlFU34sypg7lLYMoZRQ3DSI1rxG3HmYT4lzcfZKHO4/y8JBWOrmgHoX1A6jsnEJ1&#10;1yxqu2cJ8zzqexi9c6jtnUZ19xRq+2ao0IsEl4AOP6cqPyXcC2jksUaC2qxjhLqN4Bq8Iy9RP/AU&#10;tYx6nts8/h4brjIHVhWaua8qz6owC9ilPJggW/FKY6Qt93XCGcyRQkhT2MBrBBadGsOD2FuF0ha0&#10;k41282B7wLcq0bLUVFkBKmADmcsKXimy4PWWyFF65gyrpGK7AEuNbTAHPy+IZcG9B+ALYnsesLph&#10;5V5dgFW80j0veJ0qcz3hrYEP00p1F6n7yCwz+fQU2Edpp0Lnuvs+8tgadymVtcXZCc7yo/yFRwlv&#10;BP8AHTdL7AAs1Qw4w5aDCbgvW4vlGpOpfl+3hXFGmzjbAMKowpTssj6rUrnPcdoJbv0IvxoCv9P0&#10;9qdpC07zGhgaMmZW4xgbkyP848P55YTmMQfmF60cOEjdR5n22jeMLagApvWxEWTh/DLDNRyUX+AR&#10;WhtefyAboBWMQKYFAlyVbc17FsCy0L+7VIhp2WZ1ITEHXiTAynsnX7/DxOs3ZqE19W3yxQtMUJEn&#10;nj3n/jPC7EyVG1tUtZWgDg+jc3AIbQSzrq2DOSEVeWyCdnqQVpVK2tSCGllj5rXNPX0MwttNsDu6&#10;UcP3a1o6zCqr4FRMaBXKYwulpOVNyCWUeYS0uJo5bW0H1ZewFtUjo0gQNyGruJnRgrSCBqQXNCKz&#10;hOCWdyCjtA3p2ifE6TxH+7m1PShsGEBJ8whKW0dR1DyEvLp+JOU143pMNm5TgW8S4uuCOYH5cF4t&#10;sqv7UNI6hfLOOcYsKrvmUNU1j6pubrtn+HqKMYm6/nmq6jNC+4xgL6KGoNcQ8uoegt5PSIcI77AL&#10;7+BzQr+I6r6nqOF7TePfYf1VKvDuxwawQasqM7fe0EnbdwG2iQt2jlPEWnaAEFOhnSczCGY29gRW&#10;45z9NPpKdlogS4GPqoBFYXABtmmCAlS2mmCalbYgpC7U3uobKmbZkGOC6602aX3DPFcQOwALZgdi&#10;Zwaf+KArJbgqWjkQO8KlApa6laTAPic1MrGJKkxlFrznVbhyVHcJXG0ZOsYcuM2GZvlKGdUXxZtd&#10;i23pSQqa86s+WyeH5S8WgCd4EZ56ygILeiq3hSz4Sdpf104rdMH25EH+fBt8bYtzCWb9TCby51sR&#10;cI4tDhuFQF64rdRBgG3oJq9Bo8KWhnVScQ1g5cRSYB5XP7CzeggBVs6s86nG6gpbwWvSQnmqrAce&#10;l41mfqLCHFvLQALsx4Zhe0w1Fv7jP80+z377HeH9FlPMcydeMdd9+5Ygq9vjOUYXn2Lcxv46wwWn&#10;CLNCY301EaCDlri1f4BWmEA2t3NfXTVjtMW9VNVWgtmEKtni1k5C22vdOYqa1i5UNXeiorHTKsZS&#10;3BJuiwiu8tZ8qm9uRSOySptokQltSSOhbEQa4U0lrIq0IoJZRHgLm5FCeFMLm5BBUKW6acWNPNaA&#10;FJ6TTNCT2RA8zCxGQkElt0W4lZKJJObRuY0DiEmrxNnribgWk4UbVN8r97NwjdsHGVVILetFYfMM&#10;itrnUdA2g+L2OZR0zKOEMJd0TBPuCZS2E+LueUJMMHufEeynhHqB23keXyDIVFu+V0+Iawdeorr/&#10;BeMZKghwBWFvGP0W6y6X0kI/diy0HrPiqq+3wLvXjWSjtai8S+psEMteJyGAFtqP8EppLf9VVxKh&#10;XW7jnjVuXpHF+0A9GLx/mANrqRwBbAM2CJ/gtZFYAlfHGJ4SL626wa0GcVjV2dSYobyZW3t6iamv&#10;M+pQXNjTFMTSBVln5b7NCFSOSzdrgFLUfKjCei3rHHCREGuwhuXMKmI1u+c56msAr7jSRoD4Jj9o&#10;K99J6tWFZKttEGDC6OS7Ukjmq4Q4QK/ZighMm3TsAqyL1L4+460aoLHONnn/OEE32AWyA7AaAsf/&#10;Mx9mi6LXstBmvwUw3YAzsIRfsPp9PYBNgTV+VV++qogMrXpAtdbcS8dSE1KprYoKymf4Za4QvGpV&#10;me8E8rUvf05ochOe/df/gYX332P6m28w8fYbA3fitfp5BfBbDC88o02ewwhhHZlfwLiGBjI3nnz2&#10;AkMz0+hmntvaT0Xt0ZrKVFKC2tg5aN011c1dKKeqlta1EGTmuK09BLePqix4e62PVXltOW1xVVMP&#10;z+swq1zE/LWAAOfSOmdRebPKWqmeBJeRSiiTCGUyI/GDSCK4ifncCmKpMdU3uagRCfl1SCykMle0&#10;4nLsI2w5vA87Qg5i84Hd2MjYfiQM1+LTcOraA+w4eBR7Q0/g6JmbuHA7g+fn42ZyOR4XdCC9ZgI5&#10;TbPIaWa0zCK/bQF5HXMoaJ9BYYsTAru8axGVPc9R2rFIuBdQxtcKHS8j1BV9zwnsC5T3vEAZQS/u&#10;eYpSgt44+j3WX5GFfoRA2l+NxBKgnm1eelawgGV4Uwlltc1yC2AVtmillysPVt7rWmhTYA3YkPIe&#10;zYYesWMz1I4JSFli516S2uqece4bOjq+VhHL+nqlwHotmKXCAlvVaVWbBTs/44Utm0P19ZTXJut8&#10;ALDssQBecbnd6Sri6+WEVCosJvwvUdgUhHgZAfbTwA6dQ2g/DJ/Ay2wFNC6T4BiABFjw+jOkwJri&#10;Jwut6X9SYcEocNXtY2oZ5UxA8AA2r6/WhgDbCC+G2XD+LGdCMiEmzKbehFaJuGyE5cA2O4l/AP9Y&#10;U3/Z+Q8A9iy0KtKCWCrsVA/5xWr4JyG2FURkq5UDM5y814nAoxrUoSJXvgHtfzgdpzM78Pw//huz&#10;76W8bzH1mgC/eWcW2mz0Sw04eIaB6RkMadI6IdZAfmdA/zP0jo+jTXlvb68BXNdGJaWK1jT3oaFj&#10;CJVNzFnrldcyv+W+wK3v6Let4K1o6iS0yndb8SQpF6cv3MaFG7F4mJSHtPxq5FUK4g7kVHYig3lt&#10;Mi1zYiGhJKTxhDUurx5P8uqQwGOJVNl4g7UeabTMGRWdiOPr+IJqxGQU4NzdWGw/vB9rdqzFht1b&#10;8PWWDfhiw2p8tXk99oSFYv/RI9i0Zwe27N6G1Ru3Ym/YOVx6VIQriZW4n9uBhMoJpNbPIrWR0TCD&#10;9KY5pLfMI7N1DrktjKYZZDVOG9iFHU+5VSyggCAXdj51QlB3P0cJ4S3pfoHizmco6FzkdgENI99j&#10;4zXeQ/seWxXa70ASAVVfsAuwLLTsM2PJSjOswGUh2J3+YFsXWl1HXs5Lmyzb7BeRY8UrjQfQUFun&#10;b1eVaGc8gUB1cmCneKVKtKkswfXyYAGsmUqqSjsAO7mwLVjHrT0gX0vmuNbZBE2MMFSF9hdvssd0&#10;sVJVK1S5KrycXAhUg9cFWIM5ZJktJ/bOEzPc9/G/KIAJD6ExGyz1JTgBCi2ZQ5A8gL08OEAw67Vk&#10;XPmqaxG8sDyY6qvpUjbnUQ2B1FSNgym2jlfbReki1A9mOQCVWQpsQzGVAysXF8C2KgfVV9ZZ4Cq0&#10;byqsL5/nCGBNwuBW6mvVaBW2ZJXVl8zXdlytLr/8gAjCfDAF9yrH8PwP/4GZ998RXhWr3nP7zmLy&#10;1VuMacYMQe2fmsbADCGemYU3eV0zcFSo0oSANua/yntbmNva6KembiptP+1xj+3XtPYR3EHmvUOm&#10;wDVU4loqcCXtcynPfxCXgdDwaBw6fAKRJy8j4sQlXL3xGI9TC2mZaYcJYyq3SYQ0oaCJqtqE+DxF&#10;IwFuIKTcZ8Tl1yM2qwIX7ifi1JV7OH7pJk5euY7N+w8Q3B1Yu3Mb1mzfjJWbN+KLdevw6der8eWm&#10;dVjLY7sJ9/YDu7Bl12as3bgOqzZsR+iFR7iYVItb2R14VDaO+NpZxgziaqaRUDeLhMYFJDctIpPb&#10;zAYC3TCLjOZ5wu2E9rNaF5Dduoic9mfIayfEXc9R2P2K29cE+jnyeayIYDeM/dGKWHqkinUjqT+X&#10;APupyvwhwNyaGrsgW1V6v2w0gTcldgC2kVeC2AAmvARYq7MEEjzrteA9YZNgXIBtHAFD6rtCkxII&#10;o9TXFNYFWNMGrSuJDYAtHyuI3ZzXAJb9lgLzsw7ADg+eoGm5HH8qsBWPVahyi1SC03iQiOk1wfUg&#10;9hfEFEyD3gSP4HOrz/j4n+cHzjjqq5lEmi0kcHwjCK6eqk+oNUbZBlgwpLjOUrBsSRgCVPArPzYL&#10;ztfOErFUZoGoP0Dqq8aAtlg5sxW+BCvzXnVjBfBCrFvJqtr8+YRcLsDvKHMIDZeU+hJgiz8BWLOV&#10;rO+XsGoes59AlcoyBwmgZVYlWvmwjhvMaj2Ps/U9whyZP+dh1RBm332HaVrnyZe0zC+Y+xLeaQ28&#10;5/6YZs3MPaUCz6KfAA9MTy9BLIAHqcyaitczOoYuRjtBblBhqqXLQK1uVZGKykw1rqetrusYYBBs&#10;5r7phaWIy8hDAnPRi9djsP9gJA6HnsT2PSE4Hn0Nj1PycOLMdZy9Fks17WD+2kaVbaXKNlN5CSy3&#10;TwjyYwIck8PXha1mlQ8du4hVG3djzZY92L4/GBt27sVXGzfjq02bqbjr8TlV93drVuOT1avw2zWr&#10;8Gvuf711E5V3J77etJ6f24ht2l+/DTsjr+FsYjUupbXiTtEwHlZOI7Z6Dg8qZhFTNYeYmjk8rptH&#10;PLdxVVN4XD2JuDoCXjuHR9WzeFI9g4T6OSTyWGqj1PopstufI7fzJfK7XiGnbRF5pszPUD/671gn&#10;C737kTNAg2B64YFroYn+XmiaodT4AJU4iOfpfCrwUr+vcmGqsD2F31Q4l407UyjeHxpea8/8tTxY&#10;SvyDAjtjmqnChFFALlWadQ7vIT1tQVunYMX3CK8Vs6TEVGV7hpgVsNzUUhCLB7LmTzvs5b/WjSRY&#10;BekZCqlYUP5LcAMvM711t5qdpHNsIoONk262rY/GNKv7x36B/LpmC0XqgnnhVEyNj9YsIYUq1TZx&#10;gRexgp+zVePZqvgLalvfSpMc1FfsdDspDEaCa3BboYw/R3ZdRayzqrQx2KKooOUniPl5+12RtB6E&#10;TE/e9+yyAat92WgBzGPKg211BNlmKSzDgVj/oBL+o0r5Wt1LhfZaA9R9T+TRVhFgfj6msg8jz7Q6&#10;BO3y83cYf/6Wwe3T17TIr2mZXzD/XaD6an2rWQN4mPuy0Z4KG8DDowZva5+6hnqYA9NSS207me92&#10;MNoHUUnLXNnSgxqC/Sg1G2eu3EBwxGnsORSJHbtDsH79bmzZdgirN+zCAYJ85NRl7DpwFBduPUFm&#10;VTeSijtpldsJLe0243FeC2KowDG5DbiX3UybXI8jBH7Nlr1Y/fV2quhebNpxECvXb8VXG2iZt22n&#10;8m7GlxvX4rO16/DblWvw61Vf4Zcrv8Tn69bit1+uxC8//QSrqc57DwVh/dZ9CDoXi6gnVTiT1IJL&#10;OQO4XjyOG6XTuFo0g8tFU7haMo2bZTO4WTyJ64VjuFo4gttlU7hXPoe7JXO4zffvlU/jURVhZiTV&#10;LSKl6TlSm58hq+2lAZ3VTptNoGtG/h1rr5RbN1KA+nPVhXTQUVjPOgtYWy9aE/kFsKvCegSp72HB&#10;66iwFFgAK7wc2Jnz60xaUFeiILbnGRFKb/CPp8CaEqhZRdoqBKqq007/L8WC+zaYQ0oraHlMBS8/&#10;jcqS5ZYKq0vWBdhm4kmFyYyqz6o0G7yaVeQqq6WTBFgjrwTuiivtDrxu6JgNq+T7NtlBBa7AC5Rm&#10;KbABzJbCvTCFFXxoA5TjWmXZknG1JJU2gUGzKOTrbUrgCVpjAWyAEmKBzPOd/uUfADYFJ8DKgQPP&#10;sVU532r22c/GRatRYF6tnDmCXxwBVvXZqzobtB7A3Nr83iPuZAaBy5DKClZZZlWaA9QQEWAd14wk&#10;Fa/8TvAfFlqIj0MyEVvZb/NSlfsK3GF3rO7QzAuMzr+2mTSafaN5rQJ4kCoseFXE0lZq3DtC9e0b&#10;REt3L9W3C9XNbQS4D239Gqo4gHpGrWxzWx+K69pw9X489occx7ZdVMct+7Fu4x5s2LQPGzfsxTpC&#10;vGrtDnzx9Tas23IAn6/eivN34pFR04/4om48zu/Aw9xWxOa1UXVbcCerHrcyanA3swkX72dh/fb9&#10;OBx2EmvX78LqNbuwdVcQVXUbf956bN29F4fCQ3H30T3+/mBa5b1Ys3Ujvt7MXHjNGvziN5/iX3/1&#10;azYgG7Bz715s4GeDLyci4mEFIp804VRqL87mDuNcwSRO5UzgRM4kYwJRjJOZYzieOYpjGUM4nTOG&#10;iwUzuFowi8v5k7hWNIl7FfOIrVrEo5qniKt/joSG50hpeYXUludIb3uG3I6XqBj+d2y6XWdLyApg&#10;jcDSYA5vEIfCntzvAexaantPE/8JvLMWlmOhHYA1e82tPhNgU1/e14LXBvdINWWLj1CZua+ZRaa+&#10;stAuvAqBqudjO7OQFA4jVtQSxAJcAOtcWm6z1DxfK21YiqkcmBArrVTRNuCcxEtDKKm6BNfqQQyN&#10;0lrGYx7EHrim0i7AH4bPiouajaRilOyuFFgjsviLpMIa0qihlWo9aKXVz6tWxDe6akmBLTEncP72&#10;3BZCzv1AQcytp9r6eer/VQHMKXpJqTWTyVFgG8BBgK0qrRxB0Efwd4fzS7GFBRz77EuAl0uF3Uq0&#10;Qe3235n6yiYr+MVJkaXGAbTP/vxbpL4fszHSP285Fdg3tAB/FpyB5MZxTL7+FrNvv8fUq+9spszQ&#10;/HOCukh4NYuGQQttk9kXFmz1CRWwtKyMbLTlwP2DaKVt1vDHmmYVpBqsi6hzaMoq0dZlRBWOTclB&#10;+MmL2H0wAlt2BmPthn1YR3DXb92PDVsP0LLuwhoC/NXa7fhy3XaCtY/w7cO+o+cRV9yBB/mdeJDX&#10;gbvZArcZNzMacTO9DtdTqnErvRHRt5Jog4MQGnkaazfvweertiHkSBR2HziML1etZY4dgeu3biC3&#10;KAP3Ht6z/TMXT+NEdCR/99f49LPf4fOVXxD6bdi6cyfW7QpF0JUUBN8pQsiDWoQndCIyYwBHM0YQ&#10;kjaGA8kj2J80hKCUERxMHOb+KPYnDuJw8iBOZE/gLME+S5gvFU7hTuUC4ppe41HdczysWURs7SLi&#10;Gp8jvuEZkltfIoNqXDTwe2x/0Ixlu2ihCbBN2DdL7HQVOQr8w3OCPag9gG1Qh+XASfAhxJ4CO+or&#10;iFWBpvsidBq04U16MessiPWejlM9PYC9rVlkg9YBWErsAbyU/xJgK3rJcvOYt8CFTSN0AdaidH6a&#10;rEALbV1JF50cWPbZ6eOtg89ZQkyQPaUVvArtq6Cl8N4zBdboEMtVTU2dnFXrPTuPA3X6sVQ9lr1V&#10;OVwKq+GRmt8r5bZxnja/V9aZ1lgqS8X17LNBrBDQshD8Geq8DpT6qj+ZFy+gNZDDnhOsLiT9fhWl&#10;rA/YBVjAClwveFxTuyzn1ZhtFaas0szWkvsOvAxXeVfw79Fzh/1UeAgvxF9QgYt6COSb7w3iacbY&#10;szcYWaT6Ljy3GFMfsCauu5VnDeaYJLwTWjua6ts1MorW7j40Ed46Km9VUwuKqmpRw9y3c3jKClfq&#10;983IL2F+ewp79keY8m7adtCA/ZrACuJV63ZT+fYwduNLKrBi447D2LkvHGu4vRhXirt53biR2YLr&#10;GT/E1ZQ6XE2qxhVubySXYldQJNZu2mONwBdrtrGxCCOM+/DV6vWIOBaFi1eu4ujxCNx5cBcXLl/A&#10;sePhOBl1FNt3bsX6TRsJ73YEnTiCPQeD8MXaPdh9NhaHbmXh4J0yhMZ1IDS5F0HJQ9iXOIrd8WPY&#10;GTeMnfHD2P5kGNtiB7DtUQ92Pu5GSMowVZnqnD2OC0XTuF39DHEt7xFb/wp3CfMd5c+004/qnxHi&#10;F0hqfo3s3u+xI7bDBnIECmB1JVnf7gcAM7wClmef7T0N7HBzYLPQB5N/GDp5RPcKAT6SQ2DZ0BO2&#10;D8OsMyG24L6qzrLPCqsoC0ie5wEsC+1tTZndELQ6d0mx9TkK3xLACsuDVahycmADmCCb8lrfLsEV&#10;oCp0SXUvU3WlwFRiv0vMkwntMvIi9VYsASwb7C2V4z1FQSNIzDLbe6oQOwtsKbcN9HJcwuwk6QKb&#10;8BFQLVqnBe3sSYPcmhrbufwZApif0R8hGyGAfVR9Y2iRO6t0swEJYP6gtaHt+UwC1wuCa/3AstGC&#10;WuqrvMTA1WgrxzJr+Z9AOggbzEFoNR76I24DDGLlxCX426O5qB/XypIE9+UbKrBy4DcYffaSkL7C&#10;BLc2eOOpFnR7htlXmpSuB3O9MpilwALYrHOL+njbUdncZACrz7exaxBlDa3IKCrBuSvXER4WhR2E&#10;d/1m2lNa5zWEdR2h/XrdVhw5cQo3H8QZxKtMhXdi9fo92LL9IHPSfThxNxu3c3twLbMNl9MJbga3&#10;aa24kFqPi4T3Vk4njl+JM/u9mp+1xoEgb9i2F2GRUYg8dQZhR0/gOLe7DxzCobAwNighiL5wCqfP&#10;n0BwaBC2bt2GfQcO4kBkOPYHh1ONt2FTMBX8fAwO3a9CaHw3QlP6cSh5GHsSRrArbgxbCe2mh32M&#10;AWx/2I/tBHhXXC+CU0dps+cQnT+LC6XzuFH9Eg8a3+F21TNcL5vDjbJZ3KUKPyTAT+pfIKHpDVI6&#10;v8Nuwq9nAgeGajKDA7DGPy8NofxAge21B7BGZRFge6TKAUHsFLJsTrCeicQ8WDZZsHqq+yHA3r6K&#10;VB8CrIkJno120ksXYBd2y3sJqgewth70+oye2ukVsQxgc7AUK6+IRShNXanCGsghiC03JrQBLrR+&#10;gpixXLBLeWm5lUNbFfqjS/TaGsMsaWdY5zNvflvAzp6woOB7glMAc1+LcnnwSrmdhw+r+izAebGE&#10;Xw/0tplNGv3Ec/SzNYVQYY8VPcuGQ/aZF2LDwtSB7Sqwfqa6sjQccmltLg9gWWhPgUNoqW06GL9M&#10;q0Azt9F1KwemhXbyXkJ8rBwf8Vo+PiGoVciiOhPgf4zMQ/XQAkZe0DZTaceevcbYcwbB1aJrUwax&#10;o7oKW43R1nR6YfmvKtBaT6q1tx/1bZ1U3XZUNGp+br2Naa5r76ZtTkHoyWM4fOQoDgdHYPPWfVi5&#10;ZgtjG2MHthPo0KORyC7KxtW7MUvwrly3C2uZA2/efgCb9objUnItLmd04VJGOy6kE9y0NpxPbUd0&#10;cj3OxFcg6l4eNu0IxcpVm2jPD2PT9kP8/D4CvA9R5y7jzIWrBDYCIWHHcCjkCLYxH966fSdOnj+F&#10;s1fP4NDhQ1i/ZgP27NlPeEPt3FXMw1eu3YJ1B4/hwN0KhCUNEMxhHKS67o7rx06q7sYHPVgX04PN&#10;sYPYzdd74wdxiOdE5s7gYtkrXK58hStVL3Gj5hVu177C1fIFXCqeweXSWdygEt+rfW6q/KTpLR43&#10;v8P++F7mt4+WZhUpBPCS0gpejcpi6LUtp6PjUmPlwDxXQyoFsClwqEKL2slGa9LC/zXAXhVa/b1+&#10;LsABp9Xt6RakBCgV2FPfpe4kD2AXXm0/BFhP3LRo+duGAACG2klEQVT6EUMAL1cPDe99CZcAVnXZ&#10;uofOOH27zkAO2ms399UgDwNc9pmfM/usQhfPtX7gj5gDa5aQZhoJThu7ybBHhVo/lnJfxx7bIw8F&#10;M1sRK1QxbHCGC7AzUYH2mNCYAjNsiVj+LFuFg3multFRyOtbf5f8v6pvhDhQlWjZCDUSypmPsjGx&#10;fuAcs9K+AtktZC0NqWSrqpUzrf9XxSp1HamgFc5/EEHWpOwA/j0BZqO51Wgs/ROp2D+JzEFl3wz6&#10;5l+ge0rzVjWXVZPPZZm19Ok7AvvSVmM0gAmzAJYiD83wc24fsAZw1LS3o6pVK1+0oKq+mWrMfDUh&#10;AWEnI7A/9DCCwyMREnoc23ccoEpuxsqvt2ItbfPefUcRFHIc56/exvZ9ofic0HxJsFXA2ro7FOu2&#10;HkTYhRhcyenC6eQOnE5qwamkZmeb2IqoxEZsD79M0HZZ9XqDoHXVXV1JazfvRvCREwiLOIG9B4Kx&#10;Y/cB7NpPlQ0Jxe59+3Ag6BD2HzyErdt2Ys3ajYR/F8+PYINzDKvWbMVXK9fjq027sO10vNnioIwJ&#10;7GeOu+txL7ZTfTdKfZ8Q3qRJBKfN4kj2LCLzqbylz3G99ltcr3mL69XPcbvmJe4yrpbN4woV2aJs&#10;ATernvL4c6rxS9yrf8OfMQTfA48JX4rTF6xC1p9YaA9iqbLWyrKClgC3HFgTGzQiSzOS0tnIa2md&#10;FGgZJmfBQzbshEzg2uQFF+gPAV5S4Gjew1JRwvj/Y6F5rvaX4HYB1tYU2wAm/FRgq/tIHJcstApX&#10;ThV6hQcwGVAxS92rel9dRisuEWJTaU0pZO7rAqytOVYp8IrzmpTfQICVr8qvy/YSHKmnQvMZCawK&#10;VBpCaavn8SI0r9eetM/zfSxXltVmCHbu27RA5cfWENCKKLc1OGvZynAru3zG8fHWKU31DbC+4Fpb&#10;7eMjAU+ANbtIaqov3/qDBa+WmCXAstZSYJvHqfyXFtr6fbXPz5mlpo3W0ray0h8xAqXstM5avP4n&#10;x7JQ1DaFgdln6J175awKMT5vEI8tvMLsy28I8nMMz89b1XmGijz1TNXpRfSMTTrq29+Phq5uAtth&#10;609VN2q1jHra6AocDg/Fzr17sOeAKsPhCD1yHAdpTb9etw2r1+0kyDuxcctBbNh8EFt2BGPj1kP4&#10;cvU2fCV1Zg5rFnv7YZx9XEDF7UBUfBtOxDdZHHvSiIi4Zhy5X4aVm4OwlrCt37IXG9UNxZ8rK/3V&#10;mu3Mrbdh7yHa5fDj2Ew7vWXHbua5uy3H3b1vL6LPnSXYVPqtW3hd67B240bsP3SI13sU6zfsZCOz&#10;HZv2BWFz0DkExTTgYPYcDtIe742jZX40iK0EeU/KOMJyn+NkyStEV77GWUU51bbmPS5WPMel8kVc&#10;qXhKeBdxvngW0YXTOFcyx5jHOarxRcYVdTlVv8CRrFH47X9EJZX6pjn9wG4Ra6kvmMB6CmwValWm&#10;BbjOcQFermdnyUKHaBK/5gGnw0+VZkL4YQFLACskAloLzlbhMIB5z0gtT5IFnrsEsNI1nu+pscFN&#10;cDWs0iDmaz0s31+PFOJ9r5Bj1VpYWqDdR5xpgg9BFMCBHqiyzWRBM5LEg1TXFFj2mfsGLnPlZdza&#10;gA9CvgSwuoSkqtZlRBj1bF+rPFvyza2sNHPTQObKAtgZ41ztfE4qLI/PsBFYAtjCAdpZfZKv2QBo&#10;VpIvITXLLLt8hhetcjovWP3AmiAReK7BluxRHux3hECqmKVF9girKW4QrfNBB2ApsqrPznBKfqFH&#10;Ba9CIBPcY/wnHK/Ex/xSPuY1CGANDrEHfhPivzqSgePxZeiemcPA3DO0jSwS1teMF7TOzI0XX1GN&#10;5zC8oMeIMC+mKk/SXo8S+L7RKZsq2NTXi7quHua+mlHUibT8fFyPuY2TF6IJ7kGERhxF2IkjOHvl&#10;PEJolXfsPYidVNpdtMVrmePuOXAE+w5FWM6qYtZXX2/HF6s0EorqKYB3R9I6N1NpW3HySTMiHtXh&#10;aGwtjjysQ9jjBgTdLsBnm4II7HZ8TQX+Wjk1bbgpMJV87cad2LxjH68jClup/hu38jWt8659B3H0&#10;+HHcfxSLoLAQNjQ7sW79eqrwWuzctYt2PwzrVQlnbD8Qiu17wrA57DoOJDG/zZrC4fRxA/kg7XJI&#10;5jROFL7CyaIXOFXynPuLOJ63gOiiZziZP4+InClEZE/haOYEwtInEJI+SaWeQXjWNEJ5LDRDXVDj&#10;uFg0j/DscQQGaeE6rTiZSoBVxPJGYjnW2Z5W6KquoDX7LHhtX1MQNcmfELsAayE7f0JsSykRNFsy&#10;lvB9GM6EGAfSgKhSClqFuVJT0A9Vlp9XfDgfWO9rFpJVqtWFRAVeGl5MAfPXc6+jnZGJy8iLrwZC&#10;nXcAFrwewOoPlrhZjkt4zV5fabPcVxD7EuZltNIawGEWmrHUjWS5q1nmUv5ieXraXtpYPxuALfh+&#10;UF8bUeJCrFxYgCo8kGWr/xRqK3LxZ9gYaFNg2QgBzItjqyKIVyix10J5Z/jHCkQCqce92CMaXYCt&#10;eKXldKjE1g9sHfNsOdWNxPMFvKPEDsAfnSC4KqLx71FV2lbnUEvMn/Wj8Gz85GgiDt/KRllzH8F8&#10;iZF5xpxyXg3ieG4jsNQPPEzAh2afY3D2BbR4W/ewZiA5QyjrOjTDqBNJufk4dv4cIs5H48DRowQ1&#10;CJHRp3D+9iWcuhjN11S6HXtw4HAEwo+exXaq67GT53H89Hn87ssNjE345PMNBnBweBT27o9A8JmH&#10;OJPWikiqbsSTBoTGVCPsQQ1C71cjiBHyqAa7TtzAV1LKnUG03vutELaSCrySjcHOvcH8vbLwJ5jX&#10;HqPaC+Dd2L3/EHPhUESe4O+hGu8/eJCKS2u/ag02btyM3cyFN2zYwTx4Kz+zB1u37qJ6H8LOM/E4&#10;lkernP8MR3MWEEYIjzDCMmcQSgsdkjaFQ8ljOJQ0hpDUaRzg/q74AezjaxW+tj0exva4CeywGMfm&#10;uDFsiR/l+xMIz5zFQTYMfxZO62xdSLLPf1KFJrgC2EePG/0AXG9f59g6WcqF9UQGVaE1CksLvPP/&#10;bf9/F1pPiU2N1cfLe02qGsjcdwXve3WDCmArRklpeZ4A19MHrRuJKZpN5nfhXgLYGBJLYoDpJV87&#10;xVve1wawxjs7lWRHham03ApcWxtLqSWB1YgsVaCtkCWbra0d577cKs/3CSTAWlxagzPsOS28AB9N&#10;hyIEvhGOeuqp4SpgaeikLsJGlEiVta/E3AXVilqmuj8A7MCtPmKpskZ8qbFgDqwFvLTWrQGsoWXM&#10;CRSyF1J1LSqg+b1h/MJCtUb1BwAvFbGyCXguwXTHtvKfIIAdFVbe6yjwCnVlqZim9wm8/5Fsm3L2&#10;o9As/AVzpH8OZ656M93y3gEC2jelpwsQZO4PzSwS4jn0aNnTiafoYZ7cNT5H+zyD2p4RxBWUI6em&#10;EU9yCrEr5AR2h0ZiV+hRbo9hL0ENjjyO4+dPM+c8TGXbh02EZ+O2fdizJxwbmAPv2h2EoNAIRJ25&#10;TIsdRWUMYQ56HEeOn2F+ehzn7qXhSi5z3lRB3IrQ2HqEEuDge9U4JIDjmrCPkK/bvBfbdhymEu8i&#10;zDvx2eot+GL1Vip8OC3zAew/fITWOBzrqMgbNgvGXabCu+gIBPP+g4exefMO/PaTL/Dr33yCT3/3&#10;BVat3siftxmrv95s0O+lEu/YF4nQR404XfEOEfkvEZL1FMFU1IPJQ7TVw9jNfHjHY9rrWObJT8YI&#10;6wg2PR7ExkdDWBc7jLUPR7Dmg1j5cBhfPRjEhtgRbE+YxLbEUfz1cf1/CK+WyXH7gr0qtKPAVGI9&#10;/PsDgL2qtGYmGehSbea+PgRYzwL2+wBgxzY7EGvlUo0N0L2hyTAavGQKLAvtKrAzMINwCuBjssqF&#10;8JEC8zO2rA7fF8T2OJUTvF8/ANgGb9BSe8vJLtcgJhdgQeuFGBCQvir0CmBCqkEc/q6FNqhVsVY+&#10;zPP83O5X60bScEoprbUcvNHtiQpUMI2HVn+uoNTC05qNZHDxokyJXdUVsDpHY6adfFmf0XvaahSX&#10;ztV7jgJr9b1lKmZF66I1L5IXx4ux2UjKlfl5PwOYX6rWpvYq0W7xyuDVBH+Ng2buYotxu4M2Avg5&#10;dUEZwJpVJdvML1PdSB/zb/uYue9HkdkI5D/0R8Hp+HFwPP75WAo+ORKLmynlBHXRVlUcmnmDoakX&#10;tkxq59gMOkfn0DX5jPvP0EWY64doAe+kYPXRC9h66hpW7T+GL3eEYWvISWzYz+2hIzgUcRIhx04S&#10;5BCzrZu30KZu2kabuxVr1m/n6724cPE6TlGBz124jhMnLyDq7GXEpaQj6HA4du88iNi0QiRV9+Be&#10;US+uZvcgOqWFOXA9Ih7TSjMPPp7Ugu1Hr2ILc+kt2w5aEexz5tGffb0Fa1R82hOMleu30TrvscZi&#10;4xZa841bCfVebNi6g9exlcd2EP7d2EZIf/3J7/BLAvz5F6vw5Vfr8Olnq/DJl6uwmefvP3wUhw5H&#10;4tDZWFytfEHL/AqhOfO00RPYy1x4R0wPNsb0YsN9xr1+bH44hM1PhrEmpg+r+HrlfcJ6bwhf3hvA&#10;F/cG8fld7vPYF/cH8cVdnnN3AFvjh/HPZwkHFVRrXAli70kMUlmBa/C6AHsQ28AO7dNC2/hoFbT4&#10;WUFs60NLhbXyJO8VTSF0gvcMYTRFlgJTUbWShlTUXypMJ+hL9TVVJbwGrFRWEMtK276TBxvAes2f&#10;p/WwlDsrJdVWr5czJxZj1g17Vj0wTU4/MOFVviuFVXHKmeCjIpbTjeSNvtI56gtW/7BZbMEuBZaF&#10;XkGAZaFt+Q8qr54FrHWxNCpLj1TRsEgrLhGyFYRY0NpQSQLrWWdHaQWqC/wHENs6WlJwflZL8WjM&#10;sw8B9osWvO4gbh6z0VhUaW8opR9zEo3Esnm/BHhpFJYgDnEq087YVgHMf8hR2iGzz1LhEu6zYeHf&#10;oGq6ltX5Eff/jP+IHx/PwY/CMvFj5kd/HvQYf3voIf5+Xwx+ue8aMivbMUS73D/5lFZ5Ed2TMwxn&#10;edRORvvwLLqnXuJSYiU+D72OlSduYuWRS/hk11F8sj0En21nPkpQtgUfxf6jx7DzcChWbd6KL9au&#10;p63dSHi3YP2W7dix+xAVNoxW+jjBPY3gkAisYx57/NRZPIxLxIVzV3Ai8jRyyuuRVdeDpKpexFX0&#10;IKa4E7fyWghzCy5mteEyt5HX4gjnEf7c/fgdlfcTWvGV66m0O/Zj8+7DhHkzYd6OXXuCCK+GaG7D&#10;lp17sGrdZirsJqzne1u37camzdvxGWH96ut1WLmasXI9fvbzz/BzQiwbrvHawaEncfJ2Ogr63iO9&#10;/Q1iW18iLGMEO2MGCHCfDebY9KAfWwnvrrhRbKMCr3nQi9V3erAhpp8qO47tyZPYmjRJ+zyNtY/H&#10;8PmDPnxyuwufXG/j+QP47TVaTYK4gtD5HZYddotYUlcVsASvhlMKaFd5PwydZ5Voqrd1IYWn20AO&#10;S7e0mJ0LcMBxF2LmslZLkcLKKp8ikFRh/2gCGK0akFPI0vBcZzlZqa8T6kby4DWAXaADo5iy8XN6&#10;Xzmxo8KCWLUjpq3MgS33VZ4rOBlLFWYBqmN8z1SYW+sDphpr0IcpNZkRN44Cy0KrQnaMF8NwyuW6&#10;UFpO5cICkRBq7WaBawDzQjQaS9A6VWjHRpvnJyzWl6tjglFQCmLm0DYNkbAqBzYF1kAO6xuu5x/M&#10;axHMUm7lv2Fs6VxIrfvIs9AWWcxr+B7f93JgzQHWqhwa1OF7VBXocgTwGgJ4TYG8JvUBf8S/6ceR&#10;OfjzsCz82aEU/Nnee/iLndfx9wce4h/23MHuM49R0zOMlqFJNAxOIr64jja5HgUN/WgdnEPTwCjK&#10;u6exOvQmvgy/js/DLuE3+04S4Aj8YuNB/Hz9Lny6ZQ/WEJbN+0Pw+frN+PXKVfj06zWEajMh24Gt&#10;O/daQWnrjn3Mc4NwNOIE7t17hDDmqZFU7HsxD3H8eDTuPUhAaWMXcmq7kF7VhZTydiSXtSG+pBVP&#10;StrxkDDfz29CYlEdQiIu4tOvtuK3X27E71ZuwVpa6nVb92LjjoNYTbVfS+XftnM/Vq7ZyH0p8D6s&#10;XrcN62mnNxDcTcxxNzPW8BrXEeh1VO1Vq2ihaaNXf70Bu7ftx042UBER53Hmyj1bjE7rOvcuvsat&#10;shEEEbyo7ElcLp1HdN4krlU8w/Wqp7hUNosz+eM4mzuCB3WLiG9+irimWaT3vkH2wPeIKpqnrR7E&#10;r6924rdXurCTSr7mLlMtgrgiJMOstM0y8qyxLLTiA1htXyC74QCsBe+o4BrE4QKsh9tZunVcebAH&#10;cSEbdwLL+8cm6BNeP/X/fhA65thn5cA8x1Vg2xfYHwBsDzTjay9vNnvNn7Esmnydlp2WCjtFLK+b&#10;yBSYYFqFmfe/AczXZqNdBRbAy7xiFs+zLieqtVvEUvcOfzhvcO8xobaejwZFyILaL5WKElgD0lFd&#10;r4C1nDmmBd+zhbwY6pLyJvGbAtMaS4Edm8wEXmtqUYEFsvqEZa1XnNHid7weNhJmoQmw92AyrYG1&#10;NBNJlehDmfAN1gAPTdDmP0R9voTXilhyD1bM0oJ2bgGLrkJdSVql46OILPw4PBN/ztzoR3tu4692&#10;Xsbf7ryGv9l+Df+w6QzOxhWhoncOkffy8dmha/hk7yWsDb6OzKo+VPdO4lJSFX69/xx+F3SO75/l&#10;+8epvmH4xYZ9VOBDWLsvDJ/Tvq7atBefrdmMrwntzgOHsIbq99XX66l8mwjMHmyi6gUFhxPcSNy+&#10;8wD3HzzGyVPRuHH7LvZS8eISM1HfNYyihm4UNvYgv6YdOdUtyK5uplNoQkZFE9K1hGxNMw4fPW8j&#10;t1auIXwaX61x1Ot3WJ/w2o07DOAtbDj0u79as54A78cXq+QGdvO8TVTeNXZNXxP2z75ajy++WIuv&#10;vlyHTVTpYwd249HRgyi7dBKZ1y4gMvggYp4ko5cOZXhxEWV9M3hSMYr0hkkU986isHMCpb3zqB5+&#10;hqqhBYvaQW/1yRk0jcygZ+YZBuZeom3uW2QPfYszhdOIyp/G3bqnOMi0YPm+WFrodATQAmvlyT8d&#10;ibVsvxa+U7+vV312gDaItdU8Yq3MQQXWaCxTYI0lUAFT00ldiJcAln2Weko1P4BXVlpAekUq6y76&#10;IDyArZvJPcez1HptCq2qNAH2Y1haKZaYA39kAEtppcAElOrrI4dLMAWwp8y2LhbfX87zlrurefhR&#10;+HQeAVbxSGDRQss6y3JKQTUAg9ZTo6h8CafWtHIm9NM6yyqrMLRkoZ1yuRP8GZb4K/Q5bmnPbbVJ&#10;wcsWJpB+X3OBfRneIteaUhhIRdZjF20NrmP8rNTUupCovgotJRusPFh9wbTSihDN8XQVmGFjn/9H&#10;V5KgVTGr3Flill/qiqPZ+Jit+18S4L/YTYC3X8Jfb72Av9p4Dn+3+Swt8V1cyWzBb/Zexy/33sSv&#10;9t3Gz7ZReeKKkdkyifURMfj1nrP4dH80vjh8Fr+Rfd4aii+2hWLlrmB8SbX6zWqq7VZaWCptUPgx&#10;hB+LYh5KYAnr1t37rS94LSMk9CiCCfGO7ftwJPQEjhw9gbAjx7CJ+fKj+BR0jY6jeXAMdT1DqO3u&#10;5rYTtV2MznZu21DX3YL6zg6EHD1NRQ+mqrLhYHxtgzj2YAedwNfMc79ev8Xy4LWbBPN2gruTsDP/&#10;3bYXn3zxNT79Yg0hXssc+Cv87suv8clnX1sf8NdU4HMHtqH5UgiGL+zFRNwppN84hfNRJ1FYXoeB&#10;xZeEcdEKe61D42jqH0RjXx/aed1DC88x8fKVdcN1j0+jY4wxOYcedcPNPrfBM/3zCxh6+QZVI8+Q&#10;0jSBjI4ZHM/ijbr/sZMDBzvdSPZsJIJpzwqWymrfBm4QXr7nc4B2WuOhedwA53FZaF89ld9C/cFM&#10;u47kGLxOMPdlqKglBRaEUlsbPimQZXlpfQ1GD1I6U1vg/U8BduE1aAmwF/agBJcB6+lRiAXCupQD&#10;C1ZulftaF6tcqKBWActVYtlrqa8A1nhob2SWj5Wz1b8bTfsrK0wAtB60kwO7QKs76YQA1hxeZxKD&#10;wLUHmVGFLX+W6up8QmLDMQU1AVbXlPUxmwo7ybdV3MwqcKt9XpxeS4E/4gXaZIgIfk6rS2pdaEJq&#10;j1Rhi+wATHC1xCwVWU/wtyV1aI9MhSP4hdJCe0UsgSwV/lhxUuOhC/ARAf4zWui/IsB/s+8e/teW&#10;S/hfG8/jrzacxd9tOI2f776Er48+xM+2XMTPdlzDv+26hn/ddglfhcdg19VM/Gx7NH698wx+s/sE&#10;Ptl/gvtH8dm2MHy64SA+3bgXP6N6/eLztVhHFdzMPHT3gRDLIbfQwj5JTseBkKP4ctUm66a5cOEq&#10;goKOMN/cjNWrtlpha8t2Kinz1m17gxFy8gJVthZdE1NoIhjNA51oG+q2pz+0DLbbw8EbOttwJDKa&#10;AIfg17/bYIWsr9btwKadB7HnUBih3sL8e7MBu4ZqrK6sL+kE1Ef8NXPlX30igNfj08/X4+e//By/&#10;+M0n+NkvVcz6Ep9/vhLXg7ag7XIoOs7sw8SDEAzERSH2ZAji4tMw/vI9hvW0wtlZDE9Po29iDP1T&#10;E7Z6ycjiMwKs1TwX0DM+jq7JKfTOLqJvRgu7P0PH1FO0T82jc2YB5V0jyKjvRy7V+2JRJ4GNM/X1&#10;C6YVPkQYBaf6fgWoupJMZRkCWBVnbmW1dcyH6qzXUm4/K2Ils6FnY6DJDHryoKu8qkBr5JUznt7N&#10;YU/QxVExA2h3JUR+lss6EJu6ElBbqUOf0/mCWK9diBXeaxtmab00qgdJ8MhYNAVPqSQB/OhyByFm&#10;jut2J4kNDaU0JghwwBVnHrCjwk5lWhCrL1iPHLXZSFbOpgILYOWsehKDM1VK+a9ThdbsIF9uVYjS&#10;YA71C6sLSTmtILa8V5MfZLnV2rjg2wqX3LeqNaEMpMpq9UnJv9TXRmJpIMc5bZuYizfbYnm2gLxG&#10;YWkstK3I8cMQSu8phUvjoVVZdBXYphOyAXIAZgNEiJVLqyvpR/wSBfDH/NI/jhDA2fjrsAz8NXPg&#10;H284hz9fewZ/+fVp/MP6s/injWfx003n8VOC/ZPtl/GvO87j37aewS8P3MVvw2Lwj1tO4efbo/Bb&#10;Avyb3ZH4+abD+NlX2/HJ+t34dN1O/Ovv1uKz1Zrds482eT9jH/YcDMfu/aHYSDhXUxFXrtqMHYT7&#10;0qXr2LMviHnoXkK9Db/9fAMVVFMJ92DVlgP4YmswNh4+zjy4AZ3Do7TUHQRZzyrq5bYHnaP9KKqu&#10;QsSJ82wwDuAXn6wxeDUOeo0mTVBhv/xaxTPmu1Rd/W7Z6c9XrcXvvlpn/c+ffbUZn7MB+fSzDfjX&#10;n/8O//TTf8M//ssv8W+/+IyNyiokHt+DuujdqD+9F4NXD2L02gG0XzmKpBt3oKcVjszNYnBqEkPT&#10;UwR5mkGLPDaOvskZ9AlqLbs7OoaO8Ul0TMxyu4i28adom2BMzqN1fBY1PaOo7ZtA5cAkblX1IlAA&#10;ahglAQ7QRH2CaQ/5FrwuwL6CV8rsKbG9dqDWMU2I8Df7nMIUjI2BBnLo4WUuwNb/K8UkhALYLLRy&#10;4CgqZ7RSP93zTBVdgE2hdY5AFbh6LWCptB64H0KsEV0SMA9g9fL48LWtykHR0sLttiqslFiu1AVY&#10;CmyKS2C9KrRNYjBwyQ5Z0TnWjWQLbLkW2opOVsjihWnQA62nv5SXAAfQPqsbSY8/kfpqXKcstIpa&#10;Wj5TM5hsEgPBVQ66NJ9YCk6ADX6tAW1PYVCHNS9EVWiNCeWFebMr/NUPrA50rUut+cB6XrEH8AdV&#10;aLPROqbBHBpOqeGWDCmw+oGdUVl0Ba4C/4gpwAp+qR/xi//oiHLgHPzNkUz85e47+PjraPyvNWfx&#10;l19F4W9WR+HvV5/EP6w+hZ9QlX+67SJ+sjmacYpqTLB3nSHgkfjVthP4bM8p/NvmYPzt7zbh5yu3&#10;4ytC8znzzk27D9PC7rJC1RbGWu7v3h+OrTuDmH9uZh7MWLkR4WHHcO/uA0SdOoPDoZoGuA+/+HQt&#10;Pl9Lxdy8G6t3huKrPUfw1f4IbAg5hcT8YjQTWhv91dmD2o4udIwM4mFiEsIjzxDO3fjVZ+uwcsMu&#10;bN5NK0+QP1+9ieDuYgMSjE07dvGcLWwgNuOzlWvwm9/RKn++hq+3EOa1+NnPP8E//vPP8Q///DP8&#10;409/RQX+ChvXrUdiyBZUHN+KkuM70RJ1ACPngzFz9QRKok+hML8A/QRWiqvVSYam59GrUWojE+id&#10;nEXP5DRaB4bRNkB7zajrE6hjqO4ZR03/OBpHp9EwNIna3jE0DU+hhunC4+Zh/DgkyZkPTPUMdAG2&#10;p/FLXffGUoUf0Vpr1BXttZSX0HoW2nJjAuyv/DlMXUjqD1Y1Wm6NEB+TCstC817hva5uJN07lt9G&#10;8Z6L4r3D3FdO01dDIl0wTaGl1gJUn1G4sHr22YN3CWZzo2TLulfLHIAperLQzgPMWnn/E17e+9ra&#10;UOPTzpxgmyMgYF1wNUdYFnspdJ6pr0Za0QbbrCEpqS5GuaQKUIyAU5VYQQv8EX+Atnrer6yBVXj5&#10;nhar0/xhe5oD1c8WmCNEtpgd82L1w6rgZWtLW3cSf7n6gzWQw8Al2GxNbEUOVaRVzdbPs1UmnUqz&#10;jXsmtMtVxNJzkVwLrTnBNpSS/wAbyMHrVsHKn9diy/JwG8gU4CNei1PAysePqcB/EZ6Nv+P2rwXw&#10;ylP4y9Vn8VdfncLfcP9vvzyJv1t5Ej+hCv9k8wX84/po/P36E/inTcfwzwoC/LON4fjFxlD87y92&#10;4O8+2YDfrt2FLzfsxAbmsieiL2MtIdq4ZQ82MFZTUTdsYv6p4Y7rNVRyPfbuDcJx5sXXrt7E2bPn&#10;EHQ4DHsPhOO3UkQq5oadh/D1DgK8Owyf7w7Fr7eyIQgKR2FzI0qba1Gn/Je5cAMjMuoMAT6LNZpX&#10;vGk3vlAhau02fMKGYhVz3i27D2L9tt34fM1GfMkGRJXnTdt30VJvws9+/QV+8+VqfLbqa3y1egNz&#10;35WOAv/k5/jpv/4Gn/72U0Su/hR5QWtRHLoetcf2oPtsKGavRKP//Gnmw5fQ3NtNu/yU1ngW/eMz&#10;6B6h0g7TMo9NoXNsAi1Do2gfmUIzAa3tHSG8wyjrHEBpRz/KuwdRR9VtHJ1HI/PomtFJZHRO4i+P&#10;6LlHemg3IVQVWpZZXUeW/6or6ZEpsBWwpMLuvtetpDHR1o3Ez/toRFYwQQ7Potpq/rjXB+wAbDkw&#10;Xac9YfCUA6+feKBA+ar7h7Zaq09Kgb0ldSwfporbonbee/q8C7HC6WIiG3Ki/HlqDDQbaTlFUPmu&#10;jcCiJbb1rVyAbZ4A+XBSSze9JMAqcDndTE712RaBV6w4T7DOatG6Sutu0UgUp3Upsteyw3rgtirR&#10;mgNsjwfV2E62JDbvlxAvZ65pCwBQ8Xy0NjMBtgejCWjBxJ/jPAhNVr2Gf0iNU2n7cCQWL8xf6kzA&#10;rQ9ZNlxVaK8fmGrrG5TFllUAp1KB002R9Z6q0IJXq3FoYr8A1hMZHIBVia6wSQzqIzaAqcB/HpKB&#10;f4jMxj/uf4Aff0mAvzyNv10Zhf+9Ohp/+8VJ/CPt9L8IXtrp/73hFOM4/vemSKrvMUJ9DD/bfAT/&#10;smov/vbX6/F3v6aSEc6VzCm37zmAU6cvYNMWWuctB81Cb96+l3b5IDYT4pVfq5i0C8VF5bhJC3rt&#10;2i3cuHkLFy9cwbHjZ2htN5t93ht8HBv3HcNX28Px+fZg/HbbIXyyJwRrQ0/is517kVaaj96JbjR2&#10;NOP4qXPMgc9iyy4CT7X/LfPrX7Eh+JQAb9ghK70Tv2Oj8ZvPCOrKTVR65zpVif6Xf/sN/vW3v2O+&#10;fRBbtu7G1u3bGdvwLz/5N/z0X37BnPiX2PDbX+Lal79C+d51aIrYgbao/RiNPoKhqCOovX0BBQXZ&#10;6BwasWWH+kbH0T06ilat0kmI+6bVbz6NdsLcNjaL5pFp1BDiwtYuZNe1oqClGzVDU2gYf4a6saeo&#10;o8UuHpjF30Uyd5WK6nEp3lBKwmmTGAiojcgS1G58WInWvq3Mwc/aaCyCrNFYmtivNaD/v22953dV&#10;15btKySQwOfWbVWnjrONSSJIQjnnnHPOOeeIIsoBCZGEECByNgYMto99TlWdure9295r7f1X/fU+&#10;1t7YVe19mG3tvJe012/2PsYcc05VYQlaA1hHDZdq1EVwKvHE61uJWpu/LvtMRfZShRVhtUXtXPC6&#10;my3kzs/URAf3uLBAttUsdR2LESviIDdK/NpkBlcllmWgBbHjQG1SP9kQ1DaZgc2ep43WUc1mJvE1&#10;Tha6TYmpO7TIboAJok6GzZvqawqqLxaszdoDWGO2t+BRy9cpyDfI2UsRGqmuB6E7ULJNkNnKFU//&#10;/kfYDvzqfQipG+CPtdDNtBQE2IePuwE+xPdr6xT3/sCKeaXAHnmMa6TE2i+Jzzmblin7zB/GBbCj&#10;wOxk2Jwkluqidxn/CuBLtGjr+KJiDd/lX8D/DKzHn4ObCG8Ljka349PAGvwlsApfRDUwJqaljqnB&#10;Z1GV+DapDidSG3EqvR6nU6vwuV8C/nI6nACH4lRQNMJonwuKK1BZ04To2AykZZYikYqcW1CCXsKa&#10;QVvr6xeGyNgkjAxP0Dq3YGBgGA0NjWiobUJ7W5/VL0dTbRP43nPRuTgbkw//hEKciMnBqaQCHE3M&#10;x9G4LOQ2tGJ8Yc4166kKWXkVjH0zDN4zQTFssTgZEGnDWFHsMMLjki32jU/Job1PtWV2CosraZMD&#10;qM603Gk5CAgIQXJaMnJys3GMNvoY7fTpYydREx+LjuAQTIQFYCcvFneLEvC6MhM/lGfhaW8Dbl1d&#10;x/Wbt2xxv7e//ZWqS3h/+onx+W+8zcbHn/9CK/2zhpD+jns//hV7r9+bCu/y+Oi3/8TTv/8/uP/L&#10;/2W393/+dxxvpOPK166Ezs6EZoupwE4RhwPyR4B1X8rshjiPNprv0UZnmszvQYg9lYWu2CCotMB/&#10;AFhNpZRaBNGue8KnWnxVD2prIImVFXQQRgHsIYD5Xt12w2tKzPda7ohwu4eRHJDJiUZnDGC6VZUU&#10;q5SSEBvABFIzjiwGJsBuMC07TXgP9zy3iiyB64bZxobJi5TY40i7oKStJYy2sTc9u5PEEsQOfLLJ&#10;io/1B2lqlGyFM2as2Fc7kdNi8HVaxEtL1Wi9qQMqwtCidFJmAqW1gazYgzHzgXo2WWUVZLuGkayQ&#10;g3GxjyqyNEwlCGnHD7mGkWSXtaSOVxFtswCWhVZMbMNIGqDna6XAit1dMbDglX2WGvsQ6MM8hz/x&#10;b/unysv4E9//JQE+WTSNP52vowI34bOwZnwR1oi/BFTiz/7l+DSs1qzzFzHV+DSqHF/RPp/KbMHx&#10;FFro2AJ8djYaX/pF44uz4fAPS0JaWhEKi6ppnbOovrno6B5BQ1MHxiemsLx+CQlUY00TPEeb2kgA&#10;W/jc8MgEaqpqkJmSieqyeqpgvpNBptqGpZXjbFweziTkwJefd0JJKir52awiwpwN/6QsJBWXIimv&#10;ECExVNmIJCTQmidmFeJsSCxO+IdSkVNQ3dqFcHYaaVRZFXDEEuSGhiYU5BZYxVV8bBzqSgpQlJeF&#10;srIC1JbydaHnkRgSAr9vvsVASgxWsjPQFRSIsUh/3MxLwMuqLLwozcTTmmLsrcxhc34FW8urePFW&#10;eyNTdWWdGfM+YUz76te/00b/avHvY0L8/G//iYe01PcYA+8S4se//Acf+z949htV+N0vuMuYOah7&#10;Bwf5Ox8qdGLhg1omR1VYBFewuttHaHWbR223ovjXVuaQhXYVcthmZlRgWWj3RAargxawvP1xw+56&#10;R4EVszoA86gEL7nQdW5xMiE2NaYVN3hlo/kZNtWQRwHsttGaF2xbjVIENR/AufadYSQ3wKawBFgQ&#10;uwG2xJXUueeZrcZxQCWUqsZSMYesNQG2JNaRdsa1srb8gsME1QGY6qmmsVUVd2soiCqrmFe2WeDa&#10;ZAM2i3WrCTSBMVg1o0NN8FWy57Hn1RHQiiibXcc/oFYQ33UybjphnogWtrMySgLurMjBf6Q+h/Gv&#10;Ja+kvkpYaUhJ9tkFtIaYrIzSMtD8ThfASl5ZJRabLLQ3z0WL1R8RwOVb+B98/7HqDZwrm8URKu4/&#10;hzbhL8ENtM/V+NfACvw5qIJAE+DoWoKr+LfWFPjL2FJ8TXg/D03D10FJOBqUiG/8YnAuJAl5tL3l&#10;lQ02aaC7bww7u/vY2rqGjY3LBHUcpRU1GBqfsrm2U9MXMTe3hIvziyguLkF6aiaqKptQWFJL25uJ&#10;6IxcROdVMvbNxIn4JPhnUYmzihGcX4LQwhL4Z+ciICcLfilJCEhKwfGgCMRl5CO/rBYZBRXwo1U+&#10;7heK03w8LDYZp/yCrMIqXIUcYdGIi01AcW4O2hvr0FtXgem2GvQ0lBHkHIwRysX6UszXlyEn7Dya&#10;YsOwmpOMi8nxGAwPxFx8GHayk/GoKBO38jNwub0FV6cXMNc/jvmVTey//Rl3Xr3HgzcEmMC++u3f&#10;8eCHD3z8J9z/6VfcffsL9l79glsvf8Ft2unHvxLgv/4Dr//2v3D/x59x+/0HRA3eYmy7DB+qpw0n&#10;uWqh3XGwYuAD2VMEmPf1uBtiAa2EliBm7OtR4iqnLHEWtXPHvzq6M9GKg02wXOqpISQbA7Yafh3p&#10;MlUOyevL/ToH3D8eXXDzqLFk7Q3szEzitc/3OvMB2Hg8aFloAeyMA5uySnEFMN3oAT6nub+enYRV&#10;Y8EqoSTMqsSygo42J7klkG0+sE3OJzSH1etQpQ4qHlAiSqWJPGEnLnaNCyso1/ME1pNQaB8ls6qM&#10;fxUDHyB0thid4CNElo0W8JaNViqdvVCNA7E2crKUuQFMC+0qDHFKKfmPcGegCaklrASsYDb7TKBl&#10;q0scgLXShqPCUl5nCMmKOKjANitJIFOJP+E/+H+UbzIGvoSTtZcQWr1k8P5LKGPdELagetrncipx&#10;Ne10M76KrsO3iXWMh2vxTWwV/hKahy+j8vFVeBa+CkzGyTBCkVqIqJR8VDL2bWnvQm1NA7q7+7G9&#10;fR1bl65gaXEVk5NT6Ontw+DoKFbXNwjuEtbWtzDPY1paBjKpjsWl9Sgoq0FKbj5CE1JpnbNwnMrp&#10;m5rG+JdKnJaH89kFCKJynkvNgG9yMtU5HufiE+AbGY/A6BT4hcTALzgG/oyBw6OTaK2LUFxehbBI&#10;WurTATjh62fH9PQsDPd1Ym1+DHuXF7E43odmglucl47a7EyUR0aiJz0Jqy0V6E2NxUxKHJZ4vJgS&#10;i+GI81iKCsPjwmzGwyW4UlWEifJKzLT2o7FlAtmT11A4/wA1i4/Qdukhbrz5G+5++HfM33uNrVc/&#10;0ib/Gx5+0ISQf8c9An6DSn33w3/g1T/+Xwxcuo9LhDvpwh48cuZtKEkW2mYkuSYqmH1WJjrnAiF3&#10;oP2YvHIBbAvcEXz3EJLmBdu60DYn+Pd6aJVFKm4VhGZ5CZ+7CkuhoqqnVAqp+44rJROCU6DqSNV2&#10;jrLRZEbxMD9D9dQ6HqjnZ2os2WXJNevvUItjo6XAPp2OPXYnslSk4dHuVF6518PSnGD3bdVDW0WW&#10;K2amAhMcZYgJzie0x4cZ02pGz+8QsrkBpq3VuK4tl8n4VMBqrNhKFKXIloGmvdDsISWxNKYsi02A&#10;3QtbO5uXEeA6Zy9UbVysjJwUWJMfDGKBzs/yLHHmAbvBdSuxDSPla9c5Pk7ADWDBK8fwMQZ27LMp&#10;sCsLbeti8R//CX/EP9GWn27YRGTtisXA/3S+Af/iX4c/+1XiX86V4KtQ2uXYdnwpFQ6rwefB5fg8&#10;qIRw51Glc3Aypgh+0flIzqlCUWUzMnMrkJ1bggLGu5npuUhJzkBnRx96uwfQTqi7uvtQXlWLrt4B&#10;DAyPYXh0AqOjk+jpH7IlX8MiEmwOb3RyNuJSsxFIq30yIh3f0Jof4+1TjHu/i0jD0bBk+Ean40QE&#10;j3y9b1QCzkYnwjc0zhJXvoHhNiyUV1SOYX7P9PQMBoeGkZ1TgDh2CuFR8Th26iyaW1tw49omVpdn&#10;0dxYi7SUFBxlvPvN8WP49ruT+O7rEwj69ij6suJxo7kYC6kJmI0Jw1RsAJbTI/C4PBsfmsrw154a&#10;/NBdi9mMFEzkFhP6EuRnNCOyaR3R/beROvIIOVMPkDWxh3jez5/ex8DuD+i78tpa+9YrZI/tonDy&#10;HurX3uF0yQJGbmlRvHumsofyqb4qiyS83tkaRiKsNhvJBXDO9H+x0Sri0LCSl2WeHYAPlKwwpNOW&#10;olq9RUms/waw1JMAmvVt5PXN5qXldGSdeXQAVr5HgiQeeK25ap3dIOv9boANXqmvHaXIfL/lkTSU&#10;5GSkNS9Yq3EIYIuBpcRaI45Hd8JKddI2H5jP/7F58TEDuEUKTAvtBtiSWIRT06oOEAZn+pTTFA/b&#10;LCUF5ARSMaq2YNGk/0NqBMWT0Bi4BErzJQWwk41WD6U/WMNPVFdNjpCFrie0FgNThWmf9bgtlqfX&#10;yHoLYE0bFKgC19XsNiE+yMdtrSyN/7oKOWwcWPZbroDnpPWlHYh3LNF1mP/oT3huR4rXcbZxExk9&#10;V3EmbxTxLVtIb99GeusWkhvXEMTHziT34rvYVpxM6oB/RjdiS0aQ1TyP4p4VVHYvIDK5HMGESqto&#10;BIYkwD8gwqqXfGldT/IYGpWEKNpXTRDQWKztkBCdgGBCFM7HNZkgMjEVx8+dZ6PdDYmDP1XTLzwO&#10;wYk5aJi+hPyBi0hp4fnV9SOqvAuhBQ0Iyq7C+YwKRBY24hzj4s99Q3HsXCT8wxP4eSnIo0UvrqjF&#10;GGPvoaFRm+1U39iK/JIKJKVmwT8oDH2Dw1hamKfyZ+Gzr7/DZ9+cwpdHz+DL73xx9OQZfHPyNI6f&#10;OI3g777FUlk6dguyMRoYgJlYP7xoKcLbphI8Ls7Ck4ocvKjOw4OKQsylJKM3PQ+VKdWIyu9F1vQ9&#10;ZM0+RursPhIu3Eby5H0kEdRE3k4av4u44TuIH+Vx4j5ihu8hevAhoof2cfHpOzRvP8KBjHFaZ0d9&#10;3RCbjVZFllbnyB7/HWCz1o6VtsIOxs5etM6epcu8fqjCriV1bDWWSoZiroIOlVKqskowqglGqa0K&#10;OaTAh2SfG3jd6zEqqWWbCa2a+/W6/RFgAa3ZS4TX5tUb4LwebThWZcf8DEHcpAkNDqQ+qriSjVZs&#10;KxWmPdbQkRVxEGTZZ3eT+nowHtbEB+WOPLQah/Y5+ggw1dasAi9yzeCx1ejNOlCFCYH2fLHV5/k6&#10;war4Vk37Dyn+tKVJZL0JklloqrhAFsA2LmzwOgpsy+ooC80TsTFgAUyrIYAPCfgyl4V2K69UWACr&#10;iCPPUWCtk+VVShtdftkgdsfBchGy9QfLdfsGwdWido7NPswf8aAUuPEyurd/RNPyCwzu/BWz9/6B&#10;+Qf/G0tP/g/t3j8wdvU9hrff4MLN91jY/wVrD37F5pN/w9aTv2Hl9lu0jK6irG0EHReWMTC3iY7x&#10;BRTUt1MNY/Gv357G0TPBlkg6GRCCU+d5DAyz+6cCIxifhliMepKPH2V8epTAH/ULw/GAMHx24hzy&#10;Wwew/PwXjO1/j/E7rzC085Tn+AQ91+6j9+o++rb30XNlH51beygbnEN0Zjm+8w3CueAI+IdGo6C0&#10;Gv1DE8grrEB6dhEy80oRzlhaJZXB4TFIy6ZNj4im4p7Ad2fOsQUQWj98d/IcTpw+h2NnzuJ0QBBO&#10;EuLMcydxOT0ZFwL8caMwFY+qcnE1LQ47mSm4mZeGh0XZuJOXianEZNQNLKF6/SkKZu4if+UJ8lef&#10;oGD1KXIWHiNj9h7SL+4jfX4f2UtU5iU+vvwYuWtPePsx8pafIZ/3F5+/Ru+Np6ayznxgjfHKIrMR&#10;UmfOr24rE63klXNbx48VWa4k1kEBrGosrYtVrmFHXjMVqodW/Et4CZh2YnDDqOatKiy38uo5wqjh&#10;JL1GkHqwKfbVfTfManpcO/TbAgBsDsBSbH22bDTdpWJhJYK1rLI7BqaqCmTNRHLWhaYr1ciMrDWf&#10;MwvNo8W/HbLZzpiwKbAtKUvV8+EHKwZ2TyeUFVYyyNSYJ2bAEgIP9Sj6Y6nK7pJLnaAA1rith83T&#10;VWEFeyjFxLLVBFixsK1SQEhto28DmOrPHseaJbEUAytRxo6En/cRYCmwmkBW/KtJDLnOOLAXQTxU&#10;yqNqostcqw7yvbL03irH5Peb8vIcbUtR/g3eBFidwdmWaxi89gFdG99j7MYHLNzT1pn/wLJ22Xv4&#10;79h4/B9Yf/R3bD7j7Ye/EtofsXL3R6zuE2jawIVbrzB/6xlmrz/AzNX7mL5yD5OX99A9u4rkomoc&#10;8wvHt+eC8c3ZQHxz5jy+E6jnAnkMttvHCLOO3/oFUoFDCHEIvibUGVWtWLj7AlMEd+zWE4zffMjz&#10;u48RtoEb9zC88wDD1+9jkPf7bt7H2J3njB1vwT8mE18e87PiDBWPqH17yh/fnuZ3nw7EiXMBOO3P&#10;zoTfabBS+b84cRzfEtazQeH2vm9OnsXXJxwVPuZ7Dt/6+uLk8W/RGhKKlYRY3CjIwALj37mocKwm&#10;x2E9ORbXslKxX1CI5ZoW1G09Rzk7vaL1lyhYe4ZCtqL15wZz9gKt9MJ95K4K1scuwJ+iZPOlva5g&#10;7TmK+Nzc45cY2XvFWHcWB1XPrGGh7EkCKrWlyroSV07cq8ekxlO8zabnXFnoA65ldVSFJQvtVakd&#10;ClW5pwXeCS+bt4B1wXtQQ6OCTxMZNHREgG1cuI73JVwuYC37LOtNe/xHiE2F2dxjwQYwm02IUC0F&#10;RVKlx1pex1NVjaqDllWW+vJoyttCISPANi5MKy1wvXuefwT4YAfBZdirgg7VUFgllhT4MD9UMbA2&#10;wxaYAlgxrQA2G63HBbcy0mxmqZXw0lgxLaqXYC3mH0Dbq0XobIGwMqm0y0ZLgZVdttQ87bJW59Dk&#10;Bp6ErcjhioFtyVr+sabgKuJwg+uyzwZwHmOaXNqjonUcLOGPYhMdqMR8vRMP80eh+h+yckxHld0A&#10;27gc4yANTQV33sQgL7Y29v696y8wtv0Dpgjy3N4vWLr7Nyzf/Q3L+z9j5d5PWNtnu/0e63ffE2QC&#10;fPMHzF3X/kR3MLK6g7H1PYyu3kLf/FUMrd7E3LUHOBuZjM9P+eEbQXqW8J4JITSC+Dxh5WO6L5gI&#10;8FenAnD8fBSG1m9g/dl7zN5+hqndJ5jYfUiA72P8+j2M3tjH0PV9wnsPI9f2MXj1Lnqv7KFzew8D&#10;hHpgk9a0pB7HAiIJHjuIs6FU9BB2FHQC7EhO83vOnA+mI3AU/9NjJ5BZkYfGvk58feoczy8QXxw7&#10;hc8ZC39xnJZatxkTf+17HBmn/TCfmIDVlAQMnQ9CJ6EfCg7AIuPizcxkqnEuJmvbUXP9e1Rsfo9S&#10;/j8LCWcx4S3b+p6wPkX2/AMq7QMUrj8hsE8N4AK20kuvDHIDmCBPP3yB6Ufvbe8jlUp6U1EPaaVK&#10;l8oaqARW0HpkTcLL1FlqTJCV1GIM7KGkl2JgxcJWRrlOZ+bUQmuHQicbrQQtHZsLYItrqbS/T+in&#10;Ekt5XfDqeSvaILw2dMTbep8bXktk6cj7etwSWuwQLAEmZnRdazxYzaXASmQd6XZt8k1oZa0PtT/8&#10;OLykVTjcSSwnA024NaQkq03F9jjkUmDZVimwhpE8CIGnJYT45YTWTpzNZhwpGKeSyj4L4MO8760S&#10;Mb7+QDHB0OQDQmMT8sup2G4LXcN/hPVA+j5VZNE+0wIIYMtEE2in8oXnwM9UHOul5XSowDbeawDT&#10;QhNgz/wVeKkRXG9a6EOEUUpsw0xWmUVbRIAPak0tnosU2A3xIXU6LoBDu3cwcOUtGuceoWv1OUZ5&#10;e3LnZ8zf+Tvmbv2KxTt/w8KdX9h+Isw/GbjrAloA77zB3NVnGCe4Q0s3MLaqTbTvoe/iDfQu7GBi&#10;a9+qsz71PY2v/amCVL9vTgcQ4EBa5UDCK4jCqI4EmaroG5GEit4L2Hr1My7uP8f0rceYvPkIE7ce&#10;YWyHKktoxwjzKB8f2X2EUT7XTyvddeU2ui7fQQ+/r/8qwebrW2fXERCTStUNwnHCezwgmDFyIHwD&#10;2AIDaeEFdyC+Pnkcd17fwPVnO/jnb47iq5P++Izwfnb8OD4/wSMB//TYcXxx6hhygwIxlRCPjZxU&#10;rGamYio+DlOEdyY8AOsJkdhKTcEY7XrJ3B7hfY5iAluw/IhgPkPZZQH8BFnz92ml76NkQ2pLBaa9&#10;LiK0pRsvXSpNxSb0kw+eYf75X3GI4B6kffY2iBX3auxXajvpKK4LYkeFXRBTgd0xsC2pI4C1uPsf&#10;FFgbfDsAEzQC98cYWPbZgCPEAlj33ZD+DqtstDMWrMccdypwnaN7LNiy0C6AD4gfKXkTHaZKl1ud&#10;Qg6VUx7pem4iptl5NkZMSJ3klqv9QaHd8bHstmqjPWwWkoJ1xr+HVW1FpXTiV0IgiHjheyuLxubd&#10;RIVU70HV1Y4LipkF7yE+p21QPGR3BZyOBEdjsVJgqbWy18rCqR7am19uS+iogIPNijpUyKEqLRWU&#10;8HNlda0KS9uLEmBnFhLhLWQsk7fktEJCXKRkFuFlc1ttTS3UfsEH2Xno6JRaqlqL/1i2Q7RQB6je&#10;oV03qW5/Rdf69xjYfodR2ulJ3p/d+xtmeVzY+w2LVOH5vZ9w8eY7qu5brN35wPYeSzdf4+K1Zxgl&#10;wIPLNzC6cgvjq7cxMH+d93fQNHIRJ4Jj8LnvGXx5lrb0LJX4rD9vB+Ar/yBa5SB8xRj528BwNE0u&#10;sJN4Sev+FtN3nmJq7yGmCOrs7RcY32MnQTWevv0c7YuXUT48jbL+SdSOL6J3667FxP2074PbD9Bz&#10;+QE6tu5g4PItROdWsMNgZ8HvO8bvO8YO5ETAeZwOoQqHRtIeByM7JxE//HYbS7dW8M/fHsWXjHc/&#10;p6X+TPCeOEGQT+BfCfGXfOz8d9+iMCQY9ckxKAwNQGt8NG63VmK/Lp+WOhhLCTGoScxCUvcSY95H&#10;KFx5THV9SKv8gPcfU3nvE+B93n6I4o3HKNogvAS5mICXbjzn6x01FuiD/JsXXvyKwwTRlsbh8aDg&#10;FLxZBJZNyquj2WrXc56CmQDbCh5KYhFgG0rShAYqsCYyHKrSIoi8PgixD2GzyQwueAWnzQMWvK7E&#10;lQ0rCUYDVEIklaVYuQDWfQfsPx4d2C3U1Pv5OTaWTM5saMoA1jgw3SebIFZRhoaFjAVCKkUWuNYI&#10;r6D92Pg6DxuSuksL3bwLH7bD/GAbQhLAgk5DSDyaAtNC+FAZD7fwizWexVjVJjIQ5MPN7ABkD6i2&#10;WoBOexnZMBLjYMtIswPQVEMtfCcFtoXxVLzBE3V6HTfAjAm0cLySWAYwv5cAq9JKUB4kcILXs4Dg&#10;5mrndsY2Wry7SPu/8nmVWwpeHt0rdDjFHU5zbyepcW0DuGAVQbTQI9fe2+bVQ9tvrY1df4/JGz9j&#10;6hqVkGo8e/M9pm+8ZZz7Bou777CsOPgOYd7RXr1PMby6i7apdXRNXULvzGVUUUUzGAseC43BvzLO&#10;/ILQfn76nIH7NZX3Cyrhl2abQ/AVbe2x4AgkVjYir3UE3Re32YlQRamsF7b30Tgwh6K2AdQMTiO7&#10;qgPnYzLgGxKD08HROBkYg8jMcmS3D6NifB61U2uon7uGjo09tK/cQPfyHZT3TuFkaAS+07ah/O4T&#10;/N7TAaE45R+GrwjlytYw/v5/GL9vzeCfvvoGX5z0xacC+CQBPkmAefwLYf6cMH9x4hhOnPfDqahQ&#10;fBHoRwfhiySCO91ah/7aBpTklyG3exK5S3dpjx9SWWmTCXL+CgFee4Q8HrPm7xLkfVroR3zsoR2L&#10;1gkz1bhghY9ZbPwQvTefYePN3/BPRVTTPAKcR5AFqKqwBHAm4c10jp6CmM/pthcVWjGyG2CbjVTm&#10;ZKK1Q/8hWecKOjZaaamw5gbbRncuxRR0Ospx2tYqzaqech4XvJa8IsgGsDUHYlNjNoOXr3PAdj5T&#10;7xfAlpmm2Hnxc02B2x5SZQXv7wu7uwHWIhcC1721qJqNEysmZtPEBim1nCwVeBeftNzGEQFMyFQE&#10;8d8B9qEqKsll9pknof1eDitjXLvnTIKgih9StZPiYlpp2WlPKrglr6ikmg+s8V1Nz5KF9la8ayeq&#10;rJvTbDlNnpSy0LaaH8EXwKrE0nCRF4GT4nqyR9bmVQdylKRYsRjYu2wT3notOw7HQv8OsG5rJ/Yj&#10;7IR0VOG6D39ID4Lv33kVowS27SIvmrWXGNl6g1FCfOHaT5hRVvrmT5i99QEzN3/EHBV46ZaSWB+w&#10;RICnth+j/+I11PbPIruuG2kVbUguaUZgei6+DAnBvzBG/OycP76g6n1J6/oVY8/PCdHnfrxPRRTI&#10;X/kF42vGw39hfPmXkwE4S8ud3tSNxpk11PRNwS88BWdUEnk+kjFsJM76xxJAHoOi4RcUizMBUfDl&#10;8XRIAk6dj8ep0DTkd06gbfEm+gjEIB1BUmEhbfppvj+IFpqdBmPyMyGMYfsq8eHDNv73/72PnqlW&#10;/M9vv2FHc8Ycw2e+hNfXl7f98OfTp/AvvifxZ99T+NTPD1+FBePLsBB8Gcj4ne4hNDsPGQPTSL+w&#10;jdz5PeQt3SHADwjuQ0Ip9X1ApZXiPkb24l1kLfA1K/u0zwL74cejc1sA30PH9Qe49uE3fFamcd1Z&#10;K6M8aOO8jvpaE7ymuoRZltruO4UctkcSrbPmAvuUq4ySAJetuQDWEBI7fNdYsBfBsziY0Lrh1fxf&#10;VWNZJlqKLBAFppK7rgy0k40mtLrPpupFNVny/1+ArbkLQ8gLAT7cLQtNgF2T+tWkxOJB8bBss+DV&#10;kjtazO4gY2A9Zgu7axEOWWh9yWF+6BHCqd38nMXU/zvANw1gWypHfxyB9aEd9ql1ssZW/C2YGSNr&#10;eU7ZVBV+CF5lnm3esOJsKawstEuBnd5GhRwPLYklC+1WYBuDFrxqtNAH8/kjFLA3VXKCP+iBnAXL&#10;RiuRdUgQa3lZQizbrUTWH8eGpbwOvLRMglpqzc8K7bluwNaN7aJl+h7aZu6jZ/kpRjYJ8hbj4es/&#10;MiZ+h/Gr32P6urLO7zB99SUGeQH2MNat6J1BTH4F/DWWGxmDb0Ii8EVQMD4NPM/mj69DaZF5wR8N&#10;Z6wbSniCgvBlEAFm+/x8ACHg7cAAfM729XnaXFrbwNw8xNc1UM2GUNA7gZKhKWRQhePLWhGUWoLg&#10;lHz4aa2thHyEp2umUgECYjMREJWG01HpiGNHUjE8Y51KABX7+PlAHAugArMj+eLUceRVpuLR02X8&#10;9HYdrx6P4G//voWi5kz8mQr7tQA950v7HYPQjARCexZ/PnsS/3KaSnzmDP7CWP7PwXQVUYzfE+Lg&#10;m5mDsJYeZMxsInfhjgGcv3gLxZeorAQ2f/U+YXU1gir1zV68w+Mdg9jA5eOFVGiBnEu7nU+AW68+&#10;wM33f8V3VXMEeM4mMmgM2JkHfOGj6graA9kTtNAXHICz9FpeHy4FPqgSTCqwVzk7fgKs+cAHbQyY&#10;guAaB5YCO/sY8dp1NWdfJIaTioddw0eOfXYcnBtWNauLdjXb8Ewwy27rWuP7nKosMmWWnIpuSsww&#10;tOU+FViZZgdUq31WjCuAVdxESO0xPmdllBr7tSz0E6fskhZca9R5aNEuW8iaAbbNyuAFbusDlTOG&#10;JcAWA/O5Q1RFJa80xKNFr6W4PjWEjQBbtk42mu9XaZllp9U0bORKXmk5TYFr8315NHjZ3HGwOwbW&#10;56nDUEdga0Erw6xYlzGvJ6GV+nppQ6scDRXwMdpqqbCNBSv2dS2Cd8CUWH/LNj/rCnxko63x7ypd&#10;5w+/iEgBfO17lPVuorB9DZUD22i/uI++9RdU5BcY2nxFNX5jG2sP8SIb5AU5uMzGC7JpYhOZ9d3w&#10;jU0khAQzkPb4PMEUoKFB+DYiFMfionCcseLx2Agci4nA0agwfB0Rgm9oQ7+JDMG3kaH4isfPI4Lw&#10;eSjfx+dOpsUitLwQSW1dKGRsXLt+BU1bO6heuoLymUuomt1ABe1y2cQKqnjMGZxAfFMbIstrEFFW&#10;hfSOXqS1tOJcYiK+o+J+TcU/yvP7mgp8LvI0Xr4dxbOn7Xj1ZgAf/jrK4xgiMs/js/P++C7YH6nl&#10;cajoKYRfUhg+PXsan/mfJrg8BvnjU57j55FU8ox4hJUVIbSyBuFdQ0id5HnM30DGwk2k81i4ft+A&#10;FMDZhDVndR9Fm1TXtfvIXNxDFlseH8slxJkLt5C/do/3+dpl2u9VdqSM6W99+BUn6hgmZTqL1x1U&#10;kYZZaMW+TvwrFfbInODtC67nZKH5WsKrISSLf9k8y3j9aCoh7fNB2mfPCl4vAlgqTDXVMJIbXhv3&#10;FbRqil15dFtoFWU4JZMEluB7SYlpxQ+4wPXgtac5BGated+Jg9kMYlcBhz6PHYSGkZSFPsQmWG23&#10;BVloPn6Q6uy2zDZ01MXX8Gj7CBNyJbA01KRyTA8t+2G7qPGEHIViDyIIVIwhK00IVNxhcTDjXsXC&#10;gsy7TorLpnEtnpiAleJq1oYy2bqv2U22OqVssTw7IdXYr07SPevC1JcnbovdqT6U9sKH/0SB54z9&#10;rvLH4A9BeC32pXX2zHYqbzzyZJfYy7qGk7RlihtgLTErBXYD7M3bPvxbtCaW7NSBzCVE9V5H7+VH&#10;SK2bQmEnAR6+gpa5O2i5eA8tCw/Qt/EcXYtU5UXtgn8PAyv3ML71lOr8hKq9grSqZoRk5CIgJQOn&#10;YuJxMjqOsEbhBMH1S0vC6fREHE8kwAkCOYpAR+JbwvxtTDi+E9R2Pxzf8P7X0YSZYH8dFwzfrCTE&#10;UIWzBsdRMrOEmpUt1K1dRf36TTRv3rLWdvk2Wgl2OZ/P7CVErR1IqKlFSHEh/LMz8F0EVZ+K/3Uw&#10;lT1YGWg/DA1n4Ldfm/DDmwq8/60Zb9+14OpuI46GncKphEAklaQgoTje7n8WcIYdkj++DKZTCAvA&#10;V+xkvokOw9H4CJ5fIgLys+FXWIzg1k5kL2zS+t6kPd4hsLtUVgH5gCp7j1DeRs7KXeQT6jw+nkmF&#10;zl65bbezlm7z+T0UXrqPgo0HvC11vo2GS7dw+69/x9mWDXikK7NMZZU9tj2RHOX1yKASS4EJsGc2&#10;bytD7QLYS2tJKwvtAljjwJ4E2GJfDSWxOfOCCXCtM4xktllwkQWvRl6/rrjVvTuhVNVdwOFuNqTk&#10;Ul4beuU1ZrZaz/P1BjCbFF1OVcqrpLGTyOK13qbldLSsDuPcNipti6zxA3hroUkpLZsA9uqiQlOF&#10;pbwGtdS3XdzQQmsfmEPsJTQmZllanpAW+ZIKWzwsK8ueRyrsU68hIyku416qqg/jYB/ZY5VIVlFt&#10;2VQI8vvkByozX+NMUmDT+K8gFrgE1g2wTY3i43qNt2Jx9X4Ez7LPBFiQmvpa07xQAezYK0/NFy1i&#10;fFNMgMtUleUs+G7bixJi2WpN9Dd4GaMfZkclgD1zVhDdv4P+q0+R1TqPsv7LqBm7jq7lRx8B7r/0&#10;Ep0L99E2u0db/RRTVOuLuz9geItwr95EZd8Y0qsbEZ1fgnBNMkjLhn9qKkLzshFeoNlCaTiVGk+A&#10;o3E0NhLfCVgpMY+6LYiPEl4BfFRAE/Kj8QQvIRznGbum9QyjbHYFlfMbqFveRuPaDbRs7qJ9ew8d&#10;V9jRXLqGesJdPD6NlNZ2JNbXUokLacNpp+Nj2KnoO/jdoWHIoPovVYfix+vpeP88Ez+/yMPb3QKs&#10;zWajpS8fdUNlCMqIw9fh5+gezjHWpVUOP4svwwN4jqE85wh8x7/jZHocjhHg0KoyxLa1I2V8iuq7&#10;gZzF67THu1RbquvGPRSsC+C7BJVKS7UVxBkLu0hj6JEye41HAk9Yc1ZovVfvGrxqUuam7TvY//s/&#10;ENxNaNKotCrO0DpYmU4S678AbOpLFVZRh8XAApidvaYSSn1LVQdNC+0GuFrgbn0E2LLQhEyQ2niw&#10;AezAayDz6N7/yIaICO0fIfaUGpsC67YT/7pjYL1HRx/NaFL4SXFyxOwOXehdxr5PbAhJW4xKxIwF&#10;TfanAv8XgAVvt2vSg5RaCi2IFQNrE2NZCCV3vNmLaLtO2yuVAGsYSMNJqiyRrdWwkSy0VuhQFvqT&#10;eicbrSSXsxO+AOYfKPugLHINexrCbfsnqUjDZZsd9XWOzkk7E/qdqYQ7dj5ePAfbD6nQFffKMmcp&#10;kaFYiEf1xrJLhPuQLDbbIZVV0nY7C+Hx72CzxbwJsUA+zM5IACseOpi/jvAeVWI9R0nPBqoGrzIO&#10;pqpRgdsWH6B77RkGaKGHNl9gcOMJJgnvKNV3kBfm+JWn6F29hXLGqIUt3bSddUivbEBaRQNii8sQ&#10;X1GOyKJ8BOZl4lQaAU6KJsiMGXn7GCE4Q3U+kRSHE7xtUFOhv5EyxxO4JMbBxZmIqK5E9vAEimdW&#10;UDJLd7C4iVqqcOvlXaovVXjjBqrn1wn1Jkomp5FI25za3Iz4+ip+bwY7kiScz0hGWGEqUqvS0FUQ&#10;jvtVcXjRk4jX6+n47XIhfhhNwotL+Ziaq8K5JIYAQedo/0/jaKQ/vgo9g6+j/OgQgnmu0TibmYwz&#10;bL7ZyThVmA5/dhTB9Y1IHBlH0tgsEsZXkTxzFenLu8hcJ5RU2Fwqbf66ABaYd2idd5E6d90gFsCy&#10;05l8TE2AC2i12ku7uPdv/4mIgV14pBJgOS3+5lJgN8CyzwdtVhLjXwJsK3Xw2nArsJfU18aAXTsz&#10;qNOuoI22BJZU2MlC26J2LoBVUmm1z271lbjx+EcYpawC1xkHdpJWzl7BOrIJYHtOMDtQaxjWipPE&#10;AXnQZgdSY++2BwT4CQ6zmaLy/oHmfXhq4UglqlwWWjOQZKNNffm4phPaggBkyEMZOG8qsE1s1heq&#10;yKFc5WbOJHnbBEr2WSdBQC3b7GqHtVY0HzuiTLTsMqG1BbLZEWgygjdjZCvg5olrTWmtuOFUYFFt&#10;Ba9U1w2wYgKpNGNpb37fISqwVWEZwOxRpb5ZUl8XyPwx9WN583kfLZfi2tD5YPEaIZadVjzMOEfJ&#10;LCqyJcSkyhrEZwzkmbvCGPgKhrcfIb9lDnUj19Exdw/NhLhp6g66lwnrpRdU22cYv/qSsfArTF//&#10;HtOqwNp7Q0XeRxtj0NLOfiSXVxOSOmTWNSO3qRVZTY1Irq1EXFUpzuem45wu/PQEnCTEJ1JjEFiY&#10;gXM5KfDjc+fzM3CCqnYyIwFnslNwPC0GQSVZiKypQlrvAAouzKF0bhWFU8soJsgNm9ctJq5duYy6&#10;JcbEC0vIHRqmhW5DXE01zhfQBWQk4nRCPM7GhGBkpBj3r7fgw1Yt/r5YhYftKdhvj8HLnjS8bI7F&#10;2kgGTseepjMIxInoYFpuX3wV4ovjMQSXHYrsvmy+bxpVtzgPQaV0FhX5CKiuQGRnD5KpwLEjU0iY&#10;WDb7nLF8Cxns3LIIbw7ts+DNWb+LXNrkbKqt4M1cuklgHfWVhc5e2TMVzlwU5HdQxc5p/2//ifjB&#10;HVroSf5Ws/AioF42oX/KklgHpMAWBzuxsGWl+bySWFpL2sootSoH1feQJbCcCf2e5Yp/pcS8FpTE&#10;IozuJJZZXhVeyDbrvoTEBa6jvMpEK75lE7QGqEJOMeMIn8XIhNhiYTXZbjlb1zCqbT3kUmKfNpVT&#10;PmTTcJKy0EpiUdiU7LW42G2hNQNJNppHJb2k0GKG/HhYMbd6Hx51W9bCQ7u4ESBvK+igEttrCCgt&#10;8cFqKi1j38NSXx41y8JHtpoAm20m9M7wDaGvJuj1Olm+TovZ2ZpXDrwfd2igdRDESmDpM62umn+w&#10;pgYqW+xJOA/kM/bNVuzLH+WjAmuMUNtnLMGnmD+SIGY7WLIK7zIBvMnzF8COCqvZsBT/2RrUP5C1&#10;gLjeK4TzEeqGL2Fg9Rl6l59QgffRPLOP9vkH6Fl5hL61hxjdfobhzceYuPIS49deYOjyI3TOX0Pr&#10;5DKK2rqRXlNH5S1FYhlVs6ERaTU1iC4pRArVMKGmHNEVxYigYp2jpT6ZHkNQ4+GXl8JjMs4SZN/M&#10;BDsGFecgqCgTZ/l4YFEBIuvqEdfWgeyRCyibW0PV8iZq1rdRt8F4eG0bDaubKJ2eQQKVN7qyHFHl&#10;JQgtzUMgP+tEfDSqKxLww0o53k7l45eLZXi/UIKftyrxbDARz1oS2FJRksu4Ni4Ap5LCcSYhEkcj&#10;zlJ9T+FYNGNexeRsis2/oVM4lcpOJjcVfmV5CGtuRMLgKJInppE0eREpM+sEdhfpjIPTCWgWQU6f&#10;3zFgswTpuuLhO6a2WYyXs/l8Dh/PoeXOIcCKjdPn95A2exMlS9u4+9t/IH3sJi20sszsrAmrl0DN&#10;VkkloeXjBzKVfVZMzPtZDsAaRpKFtu1F5dwY/x6iAvtUUHUFr4aRpLwugKWYlgMiA/+9OVA78Fq8&#10;K/emJijNZUqs+BllvKZ4rSp/5H6dh6DWc+wgbDLDx2Qum2onmghw6z68VZGlwg1BKYDJgcZ4vfi4&#10;JbJkpTWMJMBltXXkc7aDSdNDR4GtEoVfpHWCZF11QhqGUUmiFT5InU0ZCSJtsUBT89FSrWyfUDl9&#10;pMoE3JJeBNCWpVVMXEMLIv+vWJjqqy+19a8Er9Lltkb0A56QduWnSrMjkALLAahayrNomRZKy6k4&#10;9lk2SZlJN8C2i13hErypvt7KSGs7DnVANkNJPxrDAaqvxcCy9fyn2tIquUuI772M2duvUDO6hYaJ&#10;m6gd20E7Y9+ulcdoX3yITsbDXcv30b/+GCOXn2HsyjOMsmnSedvsZdQOzrBNUHXbkUQVTquuQ3Z9&#10;ExW9FTktTchudZQ4nMoVW12GyIoiA/RcThKCCnkkqEcJzXeJkabQ57JTEZCXhgCqcmh5MQGuQ3x7&#10;K9L6+6jEs6ha2kA1oa1Zu4yK+TXULq+jfHYWKW2t/PxypDRWI6mhmgqfBd+UaFweLca74SS8G8zD&#10;i5YMPGqMwZOBWLzsTcSTmlhca8xCbHo4TqWE43hcCI5FnKf6nsYXtNFfhfvjm4gQs/in05N4bmk4&#10;k0V4+dmyzyH19QhuakNgaydiR6eQeGEFGfPXkXKR8e3SDsG8bbCm0TI7KnuXwN6xTHUmAc4g6Bnz&#10;An2Xz1G1eTt5lvDTWpcuX8ftv/6K3Kkb8Egeg22jkk0FJsDKQpvyphNgqrDtk6TG5yzR9YdxYJVS&#10;akqhLalDeK0x/hW4tjMDj7ZRmUtl3dC6j0pqfUzyUpkdGJ3ElRtiNYErgC30lAhKhXVbPOm+krou&#10;BdYwqbPRAdlpvcdGBSaMOqpppp4H2wGtG0cu3CGmmm18RngPaEiWz0v0PHx4sjadil9qyStZTlMq&#10;Hq0WmoDzD7RiDnp3t/qqGcwE+E8ET2qrFSAtE6c/UMmsag0jqYaaR9ntOhVrUHkJ7UeAdWIMxt0A&#10;K84+LLvOz9EY70eALf7hD6RYWLfNQivb6PxQnnnaP4eNsbABrGljajbd0AH4sBWaUI0ZB3nnLSO5&#10;/wrmbn+P4t4VVA1fQ8OFWwSYcC49RNfqU/RvvUL/peeE9yUmaKG1mdjwNh/fuI+myUuoGZxCefcw&#10;8pu7qLytyKhrQHFbFyp6+hgf9yK1rhrhhbk4T+UNKsjCecbE/rlpOJuVhNO0zMcY735FqyqAT6TE&#10;EuYoa6dpucMrShBGSxzRWIfEzk7kU+kEbfHsEiqW1lFDNa5d5v3pKZROXkBefw+KBntQ0NdJG03Y&#10;0qKw2V+OV21peFCTir0CApsdip28IOzlR+J+YQwWSlMRmc74Ni0SwTkJOB0fim+jz7MFEt5AfBcd&#10;xtthOEOAz2Sm4Cwtv78UvrLUAA7n3xrS0YvkqQWCegmZ8zeQypZJIHNlm2mTM2mr0xYJLOPdtIVb&#10;SL14nbdvmDqrZSw4ltoZgrrF27dQvrqLvV9+QuHcNXikjH1UYM8MAexMahC8SmQ56iuINTasTt2d&#10;xFIhh+yz4F1jY6etWmgXwD61jE1reJ0TZMW5bnDd2WiLhw1kB15T4TrFwLTMur7ZzB6zqVhIBUSe&#10;cneC1qXMxhMB1vCqLf5IN+qsEa3NEPZs1OUIrbI2/LP9khhGaqaezdbjfQGshevkUJ28keAl2FTo&#10;AxRMLefscYRy/ie2wxrrpdraBshSUSWvBDAvei2zI4AV7zqxr1buYHxLgI/waODxcc3/1fCTINY0&#10;Qw0l2QIApsAabqK/r6M90MQFwutNkDWnUQp8iJ9xxDoFnodiBlr4g0pIuWJgS1AIYLPQVGDFO4yB&#10;bckVzfss0G7uBFg70pWsORnpkvXfE1h/UOBDKmzPnEPSwDYmb79EeuscSgYZU07soHHmNjpXnxDi&#10;J+hYeYru9WfoUHnf+kMq8QOq8h46eEG2zmyjaXwZpV0jyCPA6dUNjIGbqMZtyKit52MtiC0pwtnU&#10;RJyh9dRRFvQYAT2WEIGTBPZ4cgyOJkbxGItzWbS9SbHwJ+zn8tIRWkmAq8oRUFZEYMqR1jeIkukF&#10;lMwtoYwAVy3SUvN24YULKCHAxSODKBrqRXZXI2Kq8hFVloXmgiRsF8Then40ruRE4HJuFK4XxeNx&#10;QxFetZRjiNAGJ4bCNyEE0fnJiMhLwjHGwl9F+OGbyEAci40wC62s+TGem29GMs5TfYPoKoIbmxDR&#10;0Yek0Umks1NJmV6jjd5G8twVAnsdeeu0y4Q3ZXEHKVTZZP7PUmibkwmwkl1qaRd3CPQ1vk5AO+PI&#10;mXxd0dI17P70Iyr5fo/UUXjkEE7aZS9Z5iweZaN5+0Aa1ZlQO3OBNbGBIFOBbUsVXRO0zxpxMMdV&#10;zutB9llW2pJXVGBCeVCNgNoQEoVKsa9qI2z8V/DyMduNUEpNMJ0hIwdgtwILVMGr2gPLSLue1/Cl&#10;U+XFz1KdhEFMobOQkvw079NKq3iJUNZSnQmwnOoBQu7ZqCmHrvkCAlnrxzUScKqvJ5Vca00bwJou&#10;9QkBtioqA5cnRXisCksAs2k4SYUaqpCSCss6qwlei3P15bIIhN2ZB8yj1I4wKiml9XBVJulFgA9o&#10;h342AWyT+HmCWiLTh3+EdQoEXnXQGsM9WEobwrhWWWjtF+tFgGWTbGVCxj5eObPOsqOC1nU8xBhY&#10;84NVXunDJnA1BqymLLRi4sOMgQ/SgicNbGH63hvk92+h+sIeGhj7NszcRQvtc93sA9RP30PTRbb5&#10;u+hcuYee1XtU5Hvopj1sFsBTG6gdmUNhWy/yGtstoVXY0UML3Ya6wWGUdNFe0grHUbGiSgsQXpqP&#10;sJJchBZlIZhWNICKHF5R6LSyAipdMgFOxfniLMS31CKypgLnS2lXayqR0NGJnJEJFE5fJMArqFlc&#10;Qen4NPJHx5DQ1ERoK2ijGYfXliBRMXdpLuJz4lCaGoTlliw8m6jFlcYcDBemoDY3Dr3ZiZim5c5m&#10;ZxGZFovTcUE4GxeKs/Fh8GU8fJKu4BShPZ4YYx3MKamwOpdiOgqeV1hbO+L6R5FIgJMZAydNrSJp&#10;ehMJM1uEeJsgElxa6oTZq1RkxrhsaQJaAPMxgZtBWNMXrtNG7xBixst8vSW4Ll7Czvu3qF+lnUwd&#10;oaoKYMbCGePsuHnM5DFtFAcItwB2KrK0vA479jxeJ2ahfwfYrHOFwkLNF5cC04URRqtvoMpKXT8m&#10;sQStexhJzWWJZYcFq+AVxH8EWTObBK4HrzfFvm6ora6C77fJEfx898Z/Aliru8pGe2rkhcLlVaMx&#10;YmdVGoHuQ6us7VckcMoTCV4bbhXA6gi04gwF1ADWRIYj7CU07U5xsHoSAay1ld3Ls9raV/yyIwTR&#10;h1+o/Ys0jGTbd7JJnW3cWDOABH41T1qJLULs3hvJEliNLuW12wzgeYJKah1mcyw0VV7jyFRNW3GD&#10;ltgmZ2vMN4vqq/iXIJuFdo0Dm+Jq/1fGv4eouj78JzqNPa2NB9MyuRTYhx2Ut3pkflbKwCbm7r1F&#10;6egOykdvEdgHaJp7jBqCWzPzAM3zj9E4t081VlHHU/Su3cfo1afo2SDks1fQNn8ZLdMEqWMABc2d&#10;KGzpQk4jrbR25a+tQ0FrC7JbGpDRWIuy/m5UjA4gv68deb0tSCWgSU3VyOltQ1JzDSIYH4e5AA8h&#10;fFF15YhlPBtcUYo4fk58WwdyGWvmT86icPYiY9955PaPIHdkBMmMgcOKCy3rHcaOITgrDSHZmQjM&#10;SoR/UgTyaJWb6rOQnRuDwPgQKm4wKlMS8G5hEbcZw480tiA0Mw4heckIzIyHX3ocTqfE0IYn4mx2&#10;Cs7R9p8vykV0fQWCKotxrrwEIXQYEZ0DiOgbQezINOLHlxA3top4hhapC4yDBTAhTRHAjHctQ03L&#10;nEpbnDLnBljg3mAMLJBvGMDZVOn8hW1cf/caLVv3CPAQAabCGsATBrCKN0x9BXC6ijgcBbYVOpSx&#10;do0DC2BloDWBwUsKLIXUCIvGgKmoSt5abGsq7JRLCmK3jTaoBaALYlNcQSuVdTWLdfmYk4ne+q8A&#10;830KP/UZNpREDqzZcJKbCdU+OLUUtmKHkr5UWMW3mrWnDQ+0Y4OWYJbYqRxZQ7Nyv1rzzUMnaQAT&#10;HAGscWABrDJKAamlWG1tKW3RScAMXrYj/AIpphT4oGJfQqv6adVSuwFWVtqD4DgnK4//e/LKrcA6&#10;eqtJgdk5OAATftnwIgIsBeYPorWRvAuWDFwD2OIdxcBL8CK4lryiNXar70HGvt6uMeA/JrG8Zc21&#10;vAoBzhzexsW7L5HXtYLCXsaUF26jZf4ZGi8+R4MdH6Nh7p7FxAObzzF8+RmGth5RiW+jgxdb/Rjt&#10;bPcoUsrqEFdQgrTKOiSVVSG5vAplHYqL65HIiz2VVjinoQ45hDmvqxk5HQ2IrixCTHUZUppqEV9T&#10;hvCSfATlZ1E586jIBQgjKNG0qvHNDUju7kJqbx9yhi+gdH4VhQsrqFxYQxYVMHtsDAUTo4iiAiuB&#10;FVqcgxCNI+dlICo3gxAzdk1gnBsfCf+0ePjGBqMkPQNXq9vwt6Ut/LZ8DS+2qIpFOTiZEIrjGveN&#10;D8fxeBWcRFnxxrHEaLPPYWW0z7TQ/uxUIto7ENU7jOihScSOXbQkVvrsNlLZ0peuG8Bmi3lM5f8q&#10;jYAqO51E55I4fZkqfMWey15R8ceuKa8p8MKuC+Dv0XH1oQGsCfwGb7qjwG6APVJGDGBnWqGTodaS&#10;OrYlafGSxcBethaWRlUIlgDmteGlOLjGKaF0x7cfLTTviwk3wLLQgtCglKK64DSABasgdsHrvu0G&#10;3Vn1gx0AnZ8KoZTfsfJicqHckIFKG32E1lls2Yo0hFPTdVW5qOSWkr5uwbNhV1luvk5VkKbAngKX&#10;AJt1JbSaCqjyQ4EsO20Qa5JDtfsEGA/TEh9p4pfzvief1xrRtieSbYXCpjm4Um+dqEDW8FO9LDTl&#10;X3ZBC9gxDnZU2AH4kDoGdghm1RX0CzyNA9sEhkWqr5JXUmApscaCL9oEB43/HlTiqpjKK/Xlj+SO&#10;e6W+fxxC8uZ52TCSAObnZI9exfy9V6geI4zTd1A3eRs1F+6hfHwf5TzWTN2jAt9jLPwYvRtP0LV0&#10;F41TV1E9egmVQ8so7plEXksfUioZ/9Y2WSvu6EVZZx/KO7sJbT3iaYHjiwqQyjg2tjAPKYK2thwx&#10;tMyBBCyyJA+hBVm8nQm/7HQEFWZTgfMQzMeDCXUo7XBKZztSe3qR3DuE/JlFlDD+LWP8mzs0gdyx&#10;cWQO9COaAAcX5CCwIANBBWlU4UR2HnmILiTEmcmMweMRHR+DvuoaPOmdwtuRRfy0dhU/X7mJX56/&#10;QGFtGb4KOwd/KvBZqvFZwZ5EJaYKKwutDLSvPqcgG77FBTjf0IhAOo5Ahg2RIzOIm1hGIkOKpJlN&#10;pNMSpwrcxRvWkuev2TFFjbcTZi5TnRkD63kdpcaMk021pdgzG7jy5gV6bjwmpIMWA3sp+6y4V/AK&#10;ZKmvWWg9JoBnPsbAUmCLgdk8izWRgY5Lsa/Uks2pwOK1LTgJqdMUp/KaJdSWwPrYnDjYrcJmpfU5&#10;f1Bdg5nXncXBavY9Ap3ipaMAttyOxFAJY7Eh7njNE1TBq7ySN69/G6qVupIRGypSyaWSXAo961RD&#10;cY92miqtAipC7KHg2vY+ImiHNBPJvtg5OS+bMykLzed4Au4exFlD2omDncXqbvD1PNkSvq9EiQLG&#10;rwTYkljqadRbGMAMzF0VWTohA9ilxgJYmW0psAEs8Io2zEKrBvpA5kWqrwDWGLAD8kE+LoA1J1iK&#10;q0osb6mtq4TSXUopBVbT7YP8R1t2kgqcNX4Nc/e/R+nwNbPQdVP3UTF+FzWzj1A2eQ9VU/toXnhk&#10;MXHL/D66l++jee4mqse30DR9BbWjS6gamCK0AyjvGURmTRPSqhuQTiVOr6xCQUsjVbgGOSrsqK5C&#10;UnkpYghlJCGNyM1CUFY6QghxGAEOIsAh+TlU4gIk1FUimJY1kIocV1+FrL5uAziHMW/Z8gaKLy5S&#10;daeQNTDkJLBGh5HdRWve14HU9gb4U3UDBGxhJuLKchCWk4x0xq6rI6N4v3wZPy5s4t+2buLh0Cje&#10;3bqOv715haWFWcQUZ9MFqMAkAX6ZiTjF+Pdkchy+S+KRIJ8kwMGMs8PoJAJbWhDMjip8cBRxF+YJ&#10;omLfTcRPX0LSxStIJJhqKYxxFQsn0zYnsSUT1gSqsG67H5fyCmBLcFHBs+a2sPn9UwzsPoVn2rBZ&#10;5IOZagKZwApcqa9stBQ4fRpeSnJqxpILYLeFlgJrMTsbUpT7Mrh4mwAblKa6UmKtmEGhIsia3GPq&#10;y8c/ZqFdFlpsuFX4I7wUOwOYzYZheV8iJjeqhK4qsmzRR1urXJOG2Ki0CknF0J/oPj+RA+X1L7er&#10;kNSbfDhz5+VcNWxEiGslehI/zRfg+/h6D9V5qtLKKq6UOVZKnCfnbspMa56veg4fAazeoe4u41XK&#10;fi2hJNxaRtbmARMSAaxMtKc6A1pWLT+rnuUQexivWk1JdBRY2yhKhWUPzELzMWccWD0Vz0NOQLXQ&#10;Vgf9e/WVZaBdda8qr7RhJv5IBxgDHyheY4+7jsM8HyWtHNX9/ahhJMF9mFbbhz921vgVzN5/ifz+&#10;TVRNENb556ibfYjai4/QsPQcLWsv0bjIOHj+AVoZB/esP0H3pYdouLiDiqFVVPZdRHH7KNKqWpFS&#10;Xo/U8gZa6Goqcg3ym1oYG7eipLMV5VTI8sFBFHV1IruVgBPKSAIclkW1ZLwaVZyP+IoSJFVXILqs&#10;iJa63OAVzFG031n9fSi8MIXCyTlUrqyjfHEReePjyBseQeHIELK625HT047C4R5kD3QiraMJ6c11&#10;iFG5I+Pa7PJ83N+5jr/e2sfbtW38vHsXb4bncDO7DP/2YB8vr1zDpf5xpOZl44RsdHKYAXya8KqW&#10;+2xOKoJLCxDEGD2EAAfXV8O/rt6GkCIGxxA5Ok3l3aCS0hrPXUbC7BbiqMRxVNpkKSxVV9lp2eZU&#10;WukkxsEGK2FO5XO5a7eQSYATZgg+35Mxu4FLr55i7O5zHMogrFmEN2MG3hmqxqJVJsAeycMOwCro&#10;SKMC83rQ0rPuGNgSWLTRXnRbbgut2gKNQti6WK4Y+I9qq+FO9+QF92OW2KLFNlsscNkE8Ee7bB0C&#10;HasLYPdcAmckhw6Uz+k9AlmJXc2TlwJrXsGRJoaivObVBLCawUu45VilvIp5vVvkVGWd+Txfq+c1&#10;YvMJefLwMXh5kbOXsLS6TpInoBPTbauRVvaWoNoWJTU3Kfe7/AAF0fyDeaKWcCJwVoNMiG0oqVyL&#10;2emP5ucTemXZDtY4AGt/mD9aaB0tC83HbdqiOhOppQFMldUPo7iXP6DGgm39Xw0nCWBtgEUF/tg0&#10;dMQ45xDPQxloxb76LGcc+JoBfKSUVpsXRcGFa7h47yVKhi6jfGQHZcM3kNeziZzuTVRSgRsXnxHk&#10;R6hfoI1eY+y7QSVe3CPAN1E6sIyynhlb9SK/dYhK2438ln7ktXWjoLMHhZ29KGhuQm5jLQo62gjw&#10;AF/XjGLCltvejAwqc1JNJSIZV0aVFyGtscYgjqooQkpLHRIZzybxsWSqXYrUdXwMFfOLKJ6ZReHM&#10;tN3P6OX3DA8iq6cT6W0tSGioRUJzLaKqS5BSV4HQ7FSUttTgzv2b+P7JPbzZv4sfd27jQf8U7qbW&#10;4mlWHX7d2sGrxavYGZhHMjuV06mROJEUilMp0TiTTtV1ARzAGPlcQSYCeX5+jIEDaaHDaJ/D+kcQ&#10;MzGHFKpv5iKt8BIVlhDHE2JrM1tI5P2ki4x9CXjirNMSdJyjEvM12cs3GCNf5+NSacbR0+tYf/EI&#10;k/dfEVwqLTtsL4068Pc/oFj4owLzKIDTNaw0YxBrtUoNI3mXrrgUmA5OFVgaVlRYaNc1r1G5S177&#10;VgPxBwWWjXaXVqpZ/bMKOFwK7GSdHUbMLrsgVmzt2GiHG2daLoE10DcdW02W3JMelOD9pFGbKRBg&#10;Wmk5Wmdro1v8frpbJXZVodVKPlRaqZwTGVH+SQkvKbc2rvfw4Qk6oPJid93WKgX6YmXRbAUL9hxW&#10;Iinp5xcfpkpqgrz1ZoJUPY8gpvraEji8r1UtbXcFNuuJaB+8qgkyldiJgwlww33CfJc2WnXQigOo&#10;1CqltEwx/8G0xDYGLGvEH8+TvbDVQLsgtkQWLZOz+DdB1lFDSaUbbJfgw3NTPKxqLPdQkuqiNdR0&#10;kNYrd2wLS49+QMnwZeR0bSCzY41tHbk92yge2UPZxB2UT+6idv4OGhbZFvZQR3irGQfXT11B44XL&#10;KO6dRknfJHJbBpBS04Gs5h7kdQ6yaUipE5lUK8GaQCVNo8Km1VYQ/i4U9nYgv7eLrRvJTQ6w2e1N&#10;lp1Oa6unK+hCyeggcmif4xqp7j3dKJudQ+H0LLLGRpHJDiGnfwB5VPcMAc7PyqIK59JGJzdUIYYW&#10;PLuqDNfv7ODF60d49eohXt3cw277BPZK+/ChYhwvi3pop7fx4epdPFih5WVseyo9Dr7p8VZYcp4u&#10;IIjxeADtt19RHvypwucZw5+rLkdAQxPiGIPHjc8ifnKB8esW0pe2eaTSzl9G7MwlxM7SUhNQ3XYU&#10;mbenNxA3u46k+S3GxXrtFq00bwtw2uckgp08tYSVpw8w//gVjmSpkMOpARDEykb/noF2FNiTFloT&#10;HQSwtiKVAms1DncSywBWFpqwHRLAGkrida7aB58/ZJxt+Vc+ZhDrvhtelwI7dRJSVIcPXffaOdNi&#10;XzlPEy8n9HTySISc16GalNiGWQUw4VYoepgAW/6J36sFJb1VL2EuwBl2tSWmyIapr+AlI7Y5Al9r&#10;2WyNA5vqChh+sCa829iVIOaJWhpcCqzstKy1rC3l/zDfKFU2Zebjtg6VTpbwemhxOd7X2lgairIF&#10;8nTifJ8XldjTBbCjvpofzFiYJ6qT07iyvkv/3EP852iKoMZ3zTKzl/U0iNkL8/ZHK80e1yZ8F8wT&#10;5ItWWuks6E2I9U/jP1RN8Apo1UgfKuaPmj5JFbuM1edvUcyYtmj0Giom91A5dQd1cw8YBz9E5fRd&#10;xsI7qFtgXDx3C9UzN1E1e52v2UIzLWDdxBZKBi6iqHcSBbLStYSxrgOJtW3IautBSXcf4986AlzN&#10;2LcQQekpCM1JQ0JlMUILshFLJcukKqdpqKmjGaUjtNqj/exMWpDf18mYtoeQ9qFofBQFtMxFk9Mo&#10;nruI8oV5FF+YJNwDhJfqS0VPpzXP7W3j/UZ+Hm18VSFuPN7FD7++xevXz/H42g3c7p/Hk+4FvOPf&#10;/UvPBp7VTeDN0hX8dv8pHl3Zsaz1MYJ7hsp9UvOZMxkPMy72K8tHaF0VwqnwYbTmIa2NCGnvRPTA&#10;OGLGZml7l2mHN5BwcQ2xUytU1w0kLxLGpauImyPI06uE9hJiqKyxtNpxfD6ej6ew84ifW6dir9FK&#10;S7EJ+RSfH5/DwsP7WH3xGv+UM05rzA5chTu0z15UYC8lsajAHlJgDSPp2iDgHwHWtUD7bDbaHQNr&#10;FpJ+e8JrAPP6Pkyl1dxzm6/rstOehFeJXae8WNc71dI4kKIqpHQEzhRX0KpJedm8bEVW3rdiEcdK&#10;a+8uW5hCNQ0mZi4V1nVOxdWikFJ/9xCTU/hEiAWphpiUdaaV9m55YBbaZjIpVhfoFFIP252NJ+Ve&#10;9E29jL5YTY9bKpygCmDNqjAL/QeABb6sif6QA9oGpUSrQ25Yb6RJ9ZaFc2WiPfg+B14nBrbG29ov&#10;WAosXy911z9JY7iaqO+lDLQgdYGrH0tH2WmD2A2whpT0Q+u2ANbYsOqhNWzA3lc975/4T/Nh73i4&#10;bAM+7M0LJ69i4+kPyGqfJQBLBOYSioavUvkY416Q+t5C6cR1VEwT3OldlIxdQfHYBkHeRtXkJVSM&#10;rKJqfBU5nRPIqB9AclUX4qrbaYF7acWHUTYwQvvcTvWtQGJ1JaKoYsHZaUisLEViVSkiCnIQlp+D&#10;6PJi2vY2FA/0EOhGJNZQqVvqkdnegqTWJuSPj6CMtrl0dhZ5ExPIvzBhQOcPDyOfSlw02IcUqrwK&#10;OTS2nFCVi565Hrz5+/d4++s7PN65hYcz63g3t4PX09v4kbHoB7qOV90reLNxE39/+T32tq+wg0kw&#10;5VUGXENGmtl0piAdJ/JScY73/cpLcLayCP50FX5NzWafFf/GTMwjbprgEsTYmRWDMn5uA0mEWLdj&#10;+FzMzBqip1YRTZhjeS66HU+YoyeXEc/HUua2zFarxV+Yx+y9O9h49Qb/XHABXlZKqd9/3CqzPNVs&#10;CIkKrOIOzUSSfVYii+GWphMKXm/Fv+qsbUVKOTKCqw7dIL5MN6kaf8cuOzaaTSqsqkPFvi4x0zUu&#10;kFU6aQUgPBrAvMYdOB2IrfDIFJi3pdICmM/ZWm1kwRnRUVNWWx2ElN9Rf5uiyyaAnWIPjQUrgUWA&#10;GQPbnsKKf2WhNYFIKs3XGsDOZH41Aerc/y9Nki/15ZdquEknoTWWBbAye9YD6Q+RfS7W+s1r9ocp&#10;NnYy0lLwG/wH6OQcgGWhLZFlaXGeKK200uI2Hs1z8NY/hJ+jZUW12oISFQfS+EMR3oOySwTYVmBQ&#10;r0uL9bHlzTnllex5tVaWJ2NiDzYNIxzhD6FtVQTwYb63dPYG1h+9RlrdBariDHK7N6hmK8jq3qK6&#10;XUXhyA22qyif2qEC76F49CofX0b+wBKKhlaQ38O4sWmE8AwhrX4QcWUdjGmbGYt2I619gDH1OAqp&#10;knk9VOLuHmQxFk6lHY7VzKGSIkQU5iO6KN8m/8cS6uTGOkRSqYOzMxFLWPRYNq12wegQktrbkDs4&#10;jOyhYWQODZmFzuWxeGIMBUN9yKD9zmiT+tahuK8Aizc78Pq3h/jh+1e4vXAJP2zt4fWlW3i9soP3&#10;czfwfvwq3k/dwNtre/jtpzfY3t5CQHoSAvIyEMBYV8NGaiezknA8Kxmn2dmcys/EiYIs+JYV4URF&#10;FUJ6hhA+PIUoKmYMbW/cLKEkuLLLCQQyhTGxVDVqcgWRF9gmCPAkm0DmMY52WuocI4gnqcQzl5HK&#10;eDhuahFz9+9h+90HfFoyw8560iA1WFWZ5YLYlDhDFpvXRS4VWDkRm+DiVGL5lKkTX2MYJfvMTpu/&#10;vTc78N8tNOF1g+tqTsmjA5UNGylbzaOB7DqashJgZxVUx0YbqGaheVvfx++xGFkc6FpWVpoMKDZW&#10;vYWSws5+SS6AGxyAnRVc+RwBtrXk6hUPazMEAq3bZET7XWsJaI0KeRwmkEpr23YkfLMtgi5oebHr&#10;j7TstL5QdtmAlQ3ga/h6AWyzhniSNndXFpqqaXGwnTj/WTxhm+jMk5eFtrFgWQFXEkv1np7sWWQn&#10;nMkSirPZQ8mCF7H3JMAqmTTbTNtryQpZaakxjxo+8FIcTOU1pTaI52120qHCVTtqmMmb/1hNKTvM&#10;4xH+qJ/wgiibuoaNZz+g+sItJLesI6t3G5m9V5E9cB0p7ZsEdYfQso3TNs8yJqadLuGFnze4Tmu7&#10;jIzOi0huHic0Y0ihAidWdyO+upMgDdEGjyK7g/D2DaN+YRnlF6aQ3kaL29bOYwcVvw3xNTVUYm1S&#10;lofA3Gzer0JSfS0teBUiSgrgT5AjCHsqwY+sqUZ6Z6cVdWQO8/PZUvh50XU1fL4JCVLtpnpktJRj&#10;7k4LLt2rw/cfbuMR497H2zfw6vYdvL11D28v38GbhR38yFj+3dIuvt+9hV//9iPG5mfxWch5W4DA&#10;NyMRJ5LjcDQ+Cl9qNQ6VUmZn4FRejqnwmYoynCyvxPmWTgT3DiF4YIxwziNyfAGJ85sW3wrgNMKY&#10;vEgbzdg3ho4lenKDoFOJpciEOI7wRl1You3mbT4eQ4jVEiaXsPDgPq68fYtPiwmne+4v7fNHBU6m&#10;AkuFCbCtymHhlPPbWy20q5DD2yqx2IHTQh/i7y8LrTnh3ry2/6jApsK8r61VtBi74l6B666BtlBS&#10;btKlsBbbym1SHDQCor2HndvrvE2wBS/BNbDJiDlaCaGYktMVZwJVcTghds+xV93EAVUi2pxhF8AN&#10;SnJR4CxH5OShfGy46ZaSWFJUfhAB00LuzlxexzaYPeZtjcv6SPrp322KoVVbCWjHPsvnOxZ6g2rH&#10;P8xOnH+orAPfbxsj8/M9CfABxsDu+NdZoeMhoaaFZm+i7LYygzYv2YaRCJ96VP4wAtYjQ7GOA7CA&#10;9sqYscXOLMmhWSgCOZf2ydYSXoJ3/gp8tFKHAGaPeaSSAPOfrk2j/wcviorJK9h8SYAnbxOOLeQN&#10;XKVl3kfe8C5Bvk7l20Mp4+KCsWuMQ2+gYuYWqmZ2qYTrKBzdRMHwBrK7Zmh1xxBTQciKGwlSByHq&#10;Zwzcj4zmHiQ3MB5u70JaI2PdxiYqcBNtNkGtpeWtLENoYS6iyoqR1KBEVh3i+biSWqrSiqmsRCJj&#10;5JTuDnYqvTynLiR0tiO5txdpvVT0Xip9Rwc7mxZElZciIDMNpX2VePTbNG4+68DDx5fweG8Xz/Zv&#10;4/vH9/Hzo+d4c30fby7v4Zfrj/Bm87aB/fd//ILq/i58HhmMs7nJOKkFAai6Jwjz0VTGxHnpOEOr&#10;f7asFEF0CWdrK3Gmrg7nWzvgx87In7F+9NQ8YgijLLGUOIZwJlwkzAtbhPgKb182uBPnL3201dEX&#10;FhEyPOtYbL4+8sIyQgYvInxgErN37+Dau3f4qkwZaHbctNAq5BDAAtczaRheqYRXSS0CLJfmpQUP&#10;db3QQrvh1Wwkrwo6OS1kx2YQuwCWArsBdieyPJWw0pagqtSSE3Q5Ugs1LTFFleVnHCiVUK2xaQiT&#10;31Gq0JHwCmreVl7IWSNdMbELYIOXzOgzLQOu6/26XfefkAslcW0GH6HWfGHbdFDViVRgFXxIgW1R&#10;Sb5eZZQ+VHAPxbY2eYDgupNSpr4uiLXKhhVkUHHdY8GKg1XgYbEyT85OVnZCEAtg63V4wuqx+DkK&#10;2L1UmcUTdI//uhVY+yMd5G3NJz4iS6HYQD0e368hIbeFttjXspAuBWaTlT6o7KQrDvZW78smgA9p&#10;GVpBXMhYyBUPfyIbzX/8kZJl/Cn9AiqnruLyq9coH71GBV5DKuPgzK7LyOqhVR7aReHUPoqmbjPe&#10;3EHRBNX3wo7FxIK3aGwTmT0LSGtl/Ns6grjKdoQX1iGuogXJdZ3IbqNtbmdsWtvE2LgWmQ0EsboO&#10;UcWFiC4tQHRxAcJyMhGcl4WoCtplxsgxNZXI6Gg1gMMZcxrAbS1IY2yc3t+NLEKc1NnhFHWYCg8g&#10;qauDELfRLfQhrqYcF7bG8PZ/beP+m3HsP5rHs+e0zm8e4cd3L/Du2XO82qUC793FT/ce4/3uA3y/&#10;fw9vfnuD7O5mnC/LY8vBydxUnC3OQkB5Pk7z6FuYyWM+/GurEdhcD//GWpypr0dARxdC+gcR0NuP&#10;UMbCEePzCB+7SIDXaJuX2JYJNu0xgU1alD3eRiLtfPzFdXs+fMx5vTtmDhtbpBqvIbT/AkZv3MDN&#10;Dz/h23J2zso0y0Ir5pV1TqECE2BPlVMSYC2pY+5LABc4UwkPEuCDhNemExJgrYllKqxFHgiwhYxS&#10;YKqfLeJOgM1GG1wULN6256mWZrUFHq93rVgjgJ2pqg7EproSMW3sZ0krPsbrzZTX1ZwiEie3JEFU&#10;vb+UVHPfNSRrs/oIsYqkLIkly0yAtfWRHQmxYD5kRRy3CLx4oQJrNT3rDcwiOOC6Y1/rMSTnBFjS&#10;riyZUt82SUF2WoALUCmuy0LbxGYL2n8H+IAsNNVdCmxllALXBfCBxgd2X/7fOgf3uagMksqpHlXJ&#10;Kg/GvzYP2AWv20IfooU+pMQFmw/B9bHhJNonAqx22GqkN2wPpT9JhfkPP1y4hE9SqcAXtrHNGLFq&#10;4gYSm9eR2nUJGYx980duoXDsDvLHCS8VOG9shyp8w1S4ZOwqFXgN6d2Mf9tnkNg4hqTGISrtIBJo&#10;oWMrZY3bkdk2gJyOQcam3bTZLcjtInS8HVNegbCiAoQXFTH2LUJYfh7CpMJU0PDSYkRrqRrGvtHV&#10;pYijGqcobu7rQjohzrswgqwRxr9Dg8gdGUYeY+M0gq2ZSHpfcn0Zrtxbx4//+QDPf76Eh69X8eoD&#10;gf3lCd69f4G3L57j5f5d/PDkAd49f4IPD5/izdOnuPnqHsKbyhBYU8xYNw0n81JxqiCDipvrAMy4&#10;9wxj83NVtM1U4OCWRgS0NMO/tR3nGdv79fbh/OAY1XSGFniJauvEtnEztMVuu8y4OH6WjyvRNb9u&#10;kEdMLCCc1luvj5leM4BVBJI0vY6xm7u4+f4tjlbQGqeOU4WVwCSoApj22Sy0rLTZZyowAVYMLIAP&#10;lqqAQyWU/O0Jryy0lpLVonbaVsUU+CPAThZaa6OblRastNDe9TzyeYt/qcY2hCQILbaVSNFtKt/j&#10;UmBBq7FmKbBBXayhK8LK698NsW475cm8vsmD3K+WcxbAmhik+FZDSFoATyGldjH0abnnzBFw2WhV&#10;LNp6dGKRXHqo5FFSfFh1moxvBY9teuy2DlRd1UJLgS0+VYbOrZJa2UCQE1ipr2qXrSci0Mq62bRC&#10;wuvMD+Z7eIJW0yl4pcLKQuu2jQOzx1EMzBOzmEN/sDKIglOq6455eVtNCS0p8CHaZ1XgqCrLmwB7&#10;E+DDtM0+BfzxdGQn4MPPOcx/8J9UgSVrVTAPn5QJKukWtl99Twt9HZG1vPDaGKtRiTP7rxOOPWSP&#10;0C4L3KldlMzsIXd4m2p8GTkjfE3vAtI7ZpFOC53RPYWUliEqYDetMFWynsA19yGrtR8FAyMoHB5D&#10;WlsXsjp7kEsVzSJ0WgYnsYlq3dCISJVY0lbHMf6NocqFlmlpnCLEEuD07k7E00ZrRlI2gc2k6uaP&#10;jyN3dIQdywjv9/McWtmR1CCtoQy7T2/gx3+8wMvfbuPJhyt4/v4W3v76DG8+vMS7H17gxbP7VOSn&#10;ePsD7fSTp/jxzStM76zhXEUOAqqKcL4yH2cI7Ym8NPhX5NvyOWeKc3FOc5vLy3G6uhznmxpwrq4B&#10;fo2t8G/rxFkp8eikKXDM9DIhXUX0zArCLywghAobPsHHCK8ei7u4Zk3ZarWwsTlrkQQ/llAnXNxG&#10;KuPnUcbmN396g1M1AniC4dIFeFGBPVNondkOJA3xGiDEtsm3MtWzdF90XlqhRTsxlPJ3t2GjS7wO&#10;ZZ9VjaVllqS+jH95ff9xGMnd3CtwCGL3TCQJmQkbAdbwkycB9pRlNlhX2FTOS8Xn9eUpoHndHdCe&#10;XZbtVpJ3k4woBneAVuehHJIUVPb5cI3LQpMPm5XEprjXVnOlYB6hAquAQ8tTWbKrjsptSWQCrIyW&#10;9QQCjKCph7ATVs+jcjP1FATYOcqvE3SqpPVMKgqXv3ftIqgVIbX6vTPvUj0Nvbw+l0ft3KD6ToPW&#10;jgTXmjw+LTT9vRVysDPRYLc3P0PwHSKYlsBKU8zrACwbrdtu++yUVVKJpcAFtM2ulSqtMou9oTf/&#10;mQL4CHtKbwHMGMmbF0XBGAH+/gfUze4gvGaRoFxGUsdlxHduIqGbF9LQDm30bZTM3kHBNGNh2ufM&#10;wVVkD60irXOOMSsB6pyk7R1FQm0Hommf46oZC5fWI76qlda6h7FxNVIJan7vAAr7CWAPQe7vQVJr&#10;K+IFMFUsqYXva2xEIo8JtMzRjIUTmpv4GsW/nUjv67XXpjPuTWbcmzU8iLQedhYt/A4dW+sRXVWG&#10;hIoi7D7ZwU//63u8/vsTfP/LXbygAr/88AivfySwb57h1euH+OHdE/z49gV+fPkM39Na1073U30L&#10;EVRXinNU3VMF6TjFuPesluahEp/ISYUvY2C/sjL4aiiprgZ+9VTh5naE9PTDn+4ijBY6ijFt2PhF&#10;RM0sI3J6CWEXCC/j4sgpgivVnVcCa8kgV5wcR4CjqMDhLojDCHsCY+R0Aj52aw+7P71jR3ERHslU&#10;4DQ1Km/aEGPfQSqwAKaNzmJM7LLQNvqgIg4b/2XYRDFxtlJxxoGlvBpO1FI6h6WybrvceNMUWE11&#10;z+4ZSjaMJDEhDwonTUEJpfYXloW2pBWBtRlzbJq77qHS3yIHaCVOBa3tCKEJFRQlzYZTJ6JwVQAf&#10;IayfsP2J176t8qoscy1ZUJ20ANZcelVpaQhJtppW3zodumAN53poSMgSUsqQadhHca2rOcG3gFZJ&#10;mP4QUs832kRoxbWyxjwpi3upvgL4v8S/ml4oiLV/cPUebbiKOByAD9Tehac1niRPXvMbrQeiLTCr&#10;UrROGGmDaZFlnz1oeQ+wWSwsNWYzoA1i1xCSVJgKrLj3oHpEKbh6wiL+gDz6EGYtdnaoYBaHXQBv&#10;vXyF5sU9xLVsIKGdMZoAJrzxfdeQQDudNXYT2eM3kXNhF8VTN5E7tEHFW6SizjJWHUVqyzAS67oQ&#10;U9bI1oTYKi0wx7iXKpzd0Yf46hoCXUKIVWzRjhQe46pr+ZpaJDcS3PoGxGjxOipxdG0dYmlPIxkD&#10;R1KN47VwnFnoXiQz9k1sb0ciO4CUfql4P9JaeJ/viygvRhhj6tDcTGzevoSf/vEaP1B1X//8GC9+&#10;eoAX7x/g9TvC+loAP8KrHwj068d48+oxHry4zzi+koCmsRFcLYiXmQTfbNporZKZnYRjmQl8PB3f&#10;ZRFmfo9fQy3ONTXRQncgkPAG9PQheOgCIqXAjHljBDDVN3pq0WLgaNcQUwJjX8H7sfHxKL1uctFe&#10;HzpK+C/MI2lqDsM7N3Dr/TsENC7ZulieqY76anaSZ8qAA3AqAc6gGmcwFlaSywp52BgDHyjSNNN1&#10;wuMkr6yQwwWfKaOgdAHsqC6vOxVx0H1+bHyNu3RS8Co0lHV2N0tiGbzLtnqqB689D4rIAYZoUmFv&#10;xsHeYkmJL96WO1UxiRtg93CQRPETCtcnBFrJKctIK6RkvCs7LXd6RLUSCl8JtGYDyg0fppA6tdCC&#10;lE0+3Wo73fCqKY3OP9SWia2ixSD1WmVPyiqgBaug1dCRAUz7rBIyq41W0211ADzZAwTUvaSO4PWq&#10;I8y0DvY4n7d1pPnZytx58Z+j8khbSlQLmFnRuoYR1AgzoRbApsa00JZ9ZjOA2QvaXkr8p2rRdx/+&#10;kFp6VgqsHet8DOBxFIxuYuP5MzQv7yGxcwupPdeR3HUZcZ2XkDJ8E4m928gYoZ2eYhxMeAvGt5FD&#10;9U3vmUdqxxxS22md28epogO0zopFWxFVQeVs6CBcvUhpbGMcS0BragkJ1baxyYaPEhoa+HitwZzQ&#10;QHjraxBLKNTiCHA474fXVSO2jvdptZO6uqyUMrW3l+czhPShAScb3dVJJe5CBOPlCCqwhp6mt2bx&#10;7t9eUn2fsj3Di18I8XtB+4TW+QWePL+PZy8JNeF9/eoJNne2ECzF1TK3RVk4V5hJeFMM3lO00ScJ&#10;9oncFMbFWbydh1MVVGABzBj4bEOLARw6PIqgwQlEjM5ZQYeSVG6LrBZD1Y1n7Ju0cMlAFtC6L4DD&#10;RmftqMcjqeCCOJqP9V67hp0ff4B/A6GgAith5UlgD6QQ3OR+WuhBXgcEWrXSWbTR2TP8zZXEYiPA&#10;ZmlpcbUvsGc5mw0nOQksTWaQQKkK0eYEE2AlsGxrIF7rnjW65jUGTIgFoCCWkooPguihrXncCSzB&#10;y+/ThuIeeXQL+VrOlp2H3B9fe0hFROKpjO/n+UiVvasUejoAKxN9mJ3HJ4KYTXb6sKYKEmCFkwYw&#10;wXUrsCdB11RCTU88XH0N/x+4mLHdNyy15wAAAABJRU5ErkJggg=="/>
  <p:tag name="ISPRING_PRESENTERDATA_0" val="TMOibSBUaOG7iyBWw6JuIOKAkyBOZ3V54buFbiBUaOG7iyBI4bqxbmc=|R2nDoW8gdmnDqm4=|dGguYmQubHR2YW5AZG9uZ3RyaWV1LmVkdQ==||ezMxQkU3QzZBLTk5NUYtNDAzMC1COTRBLTk3NDlERTEzMEFCMX0=||SVNQUklOR19QUkVTRU5URVJfUEhPVE9fMA==|MA==|||"/>
  <p:tag name="FLASHSPRING_ZOOM_TAG" val="51"/>
  <p:tag name="ISPRING_PRESENTATION_INFO_2" val="&lt;?xml version=&quot;1.0&quot; encoding=&quot;UTF-8&quot; standalone=&quot;no&quot; ?&gt;&#10;&lt;presentation2&gt;&#10;&#10;  &lt;slides&gt;&#10;    &lt;slide id=&quot;{C6C4FB3B-70D0-4708-82DF-FBDDEF92848D}&quot; pptId=&quot;318&quot;/&gt;&#10;    &lt;slide id=&quot;{1A8A4BE4-E8A2-40D7-87D8-290A8F4CB8A6}&quot; pptId=&quot;455&quot;/&gt;&#10;    &lt;slide id=&quot;{9C6523C6-8015-40B1-957F-687A20CA8143}&quot; pptId=&quot;451&quot;/&gt;&#10;    &lt;slide id=&quot;{4153399A-9FFF-47EF-AF2A-7FB46776D644}&quot; pptId=&quot;454&quot;/&gt;&#10;    &lt;slide id=&quot;{9BB6F963-D78D-4D5F-9CC2-60F6B65D68A9}&quot; pptId=&quot;460&quot;/&gt;&#10;    &lt;slide id=&quot;{AA3A1002-0F5C-44FA-AF15-7B5588161064}&quot; pptId=&quot;456&quot;/&gt;&#10;    &lt;slide id=&quot;{67E165AB-223D-4032-90E4-6E9E9F3D9CE5}&quot; pptId=&quot;320&quot;/&gt;&#10;    &lt;slide id=&quot;{10CDE872-D54C-44AA-B453-06316DC93734}&quot; pptId=&quot;290&quot;/&gt;&#10;    &lt;slide id=&quot;{2044F091-49CE-4CCF-8E98-C84C8EAC19DF}&quot; pptId=&quot;428&quot;/&gt;&#10;    &lt;slide id=&quot;{720F39C8-169C-4D4E-AC40-77BB401740E6}&quot; pptId=&quot;402&quot;/&gt;&#10;    &lt;slide id=&quot;{EAE49290-E55C-4871-81A9-D5793934A20C}&quot; pptId=&quot;457&quot;/&gt;&#10;    &lt;slide id=&quot;{A20A162F-10FD-423D-A367-8997013063EB}&quot; pptId=&quot;429&quot;/&gt;&#10;    &lt;slide id=&quot;{AE601EBB-0C5D-40DC-A28E-1E727E364B36}&quot; pptId=&quot;430&quot;/&gt;&#10;    &lt;slide id=&quot;{3F3C4E6C-0EAF-406B-8B17-6B49A78EDDAB}&quot; pptId=&quot;458&quot;/&gt;&#10;    &lt;slide id=&quot;{59B58ADC-DED5-42FB-A888-2CDF1DF6B1A1}&quot; pptId=&quot;461&quot;/&gt;&#10;    &lt;slide id=&quot;{199BC9B0-45D6-4215-864E-3F0A0221FBA1}&quot; pptId=&quot;459&quot;/&gt;&#10;    &lt;slide id=&quot;{AE602A03-5A38-4FBF-8A1F-D5A406AE94EB}&quot; pptId=&quot;440&quot;/&gt;&#10;    &lt;slide id=&quot;{C411E339-9AB6-4895-A8D6-94FE08085D2A}&quot; pptId=&quot;434&quot;/&gt;&#10;    &lt;slide id=&quot;{722E65BB-4580-43C1-9C76-8BC11A78E7E8}&quot; pptId=&quot;280&quot;/&gt;&#10;    &lt;slide id=&quot;{7AEFD8C8-1206-49F9-B663-CF49078AF039}&quot; pptId=&quot;462&quot;/&gt;&#10;    &lt;slide id=&quot;{98E4C8F3-DAE3-41B0-BC9A-F844AE07527E}&quot; pptId=&quot;466&quot;/&gt;&#10;  &lt;/slides&gt;&#10;&#10;  &lt;narration&gt;&#10;    &lt;audioTracks&gt;&#10;      &lt;audioTrack muted=&quot;false&quot; name=&quot;Quốc Lộ 18 83&quot; resource=&quot;71494c09&quot; slideId=&quot;{4153399A-9FFF-47EF-AF2A-7FB46776D644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53&quot; resource=&quot;678eca08&quot; slideId=&quot;{AA3A1002-0F5C-44FA-AF15-7B5588161064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54&quot; resource=&quot;b02b2315&quot; slideId=&quot;{9BB6F963-D78D-4D5F-9CC2-60F6B65D68A9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55&quot; resource=&quot;28a5f41a&quot; slideId=&quot;{67E165AB-223D-4032-90E4-6E9E9F3D9CE5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56&quot; resource=&quot;ea3834b2&quot; slideId=&quot;{10CDE872-D54C-44AA-B453-06316DC93734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57&quot; resource=&quot;21b2c485&quot; slideId=&quot;{2044F091-49CE-4CCF-8E98-C84C8EAC19DF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58&quot; resource=&quot;eb44e026&quot; slideId=&quot;{720F39C8-169C-4D4E-AC40-77BB401740E6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59&quot; resource=&quot;782b63e8&quot; slideId=&quot;{A20A162F-10FD-423D-A367-8997013063EB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60&quot; resource=&quot;8ce1ee1c&quot; slideId=&quot;{AE601EBB-0C5D-40DC-A28E-1E727E364B36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61&quot; resource=&quot;d43b91df&quot; slideId=&quot;{59B58ADC-DED5-42FB-A888-2CDF1DF6B1A1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62&quot; resource=&quot;5f062bd7&quot; slideId=&quot;{AE602A03-5A38-4FBF-8A1F-D5A406AE94EB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63&quot; resource=&quot;1daf36f2&quot; slideId=&quot;{C411E339-9AB6-4895-A8D6-94FE08085D2A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84&quot; resource=&quot;824f85ba&quot; slideId=&quot;{722E65BB-4580-43C1-9C76-8BC11A78E7E8}&quot; startTime=&quot;0&quot; stepIndex=&quot;0&quot; volume=&quot;1&quot;&gt;&#10;        &lt;audio channels=&quot;2&quot; format=&quot;s16p&quot; sampleRate=&quot;48000&quot;/&gt;&#10;      &lt;/audioTrack&gt;&#10;    &lt;/audioTracks&gt;&#10;    &lt;videoTracks/&gt;&#10;  &lt;/narration&gt;&#10;&#10;&lt;/presentation2&gt;&#10;"/>
  <p:tag name="ISPRING_PRESENTATION_COURSE_TITLE" val="Tuan 12 MRVT Tu ngu ve tinh cam Dau phay"/>
  <p:tag name="ISPRING_PLAYERS_CUSTOMIZATION_2" val="UEsDBBQAAgAIABtUL0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DjpSVSeGbS4nkFAAAjFAAAHQAAAHVuaXZlcnNhbC9jb21tb25fbWVzc2FnZXMubG5nrVjdatxGFL4P5B0GQaCF1EkKMaXYa2alsVdYK22kWTtpKWIijXeHSJqtftZ2r3rXhyi96EV7Vwi0VzG9MuQ93CfpmZF2s5vESHICu7Aa7fnOz3znZ2bv4CJN0JLnhZDZvvFk57GBeBbJWGSzfWNKD7/6xkBFybKYJTLj+0YmDXQwuH9vL2HZrGIzDr/v30NoL+VFAY/FQD29e0Yi3jcmw3CIzeOQeiGeTMLhlFLPDR08JI4xGLLo1d6j5u+3SJveeILdF6HjHXnh0D4yBqZMFyy7RI6cyS++3t29ePJ098teMMEYO842ENJITx93AHKp7zkhoBEndMlzagxoDhFBBav6CXtT6tguMQbNj37SE5+crFSX+dvXN1e/RqgVYur7xKVh4NgWCe0gdD2qY+MQSixj8EJWaM6WHJUSLQU/R+WcAytKkXNUJCLWLyIJC1nF25RZ3hjbbuiTgPq2SW3PNQaBzPPLhxqWVeVc5qCuQLEo2MuEx1qnUA7B+0XOC1DNSuAngk85F/BPmTKR7bSrPnUdD1uadGMSBPgI4kzXTgHSFvy5KOfwLubyIag4zxLJYnSWcwD0AsQWi0RE9T9FsMiVhZOEXbZa4eNT2z0C8ntOEBLXWq0YA5LFyMqZcrYnio8D4gNAzgqe30E21NzX4ggnST+EkX00cuBLlQkjMZsn8C372jEhwIQJz9qkgKnEB7oHwannWypooAoxtGBFcS7zeIulm/vZBmy7pgeJYNINcKowVsDADwG1MM95VLaDgZVY87vJK3AVCBhSXRxUSqVVUULapIuEl1xbK5QrLNKUesnPJORXwtmy5j5o18nWSnMHT11zFA7puqQ6rMqieUc5SM6P5sdmNlRAk03Ot9rUoIVD7zlUF2NwPL/+p53km1LeMZTE4z4SL0gA5fz679b65+IT+wjrrYLit6pMq8oXMVVokkvEogjkFKWWQlYFrKi4QH3S21Ls9FMTkGdToLKNnVsKbI0KnNBPM7HkYEce87xVETQBk1gqs55N7e/CQ2w7xPoI/9glymSJWLxkWcSBcRFTG3sJ72IR63eK+1r/j5X4CbGyqfcPmlbhWuT5g772bHWXW9KClSVPF2WbahWwxvy7WKHy/FYTurh+N/2BSVzs297n2ZlCpFVSt6FP3p+1ZX33qNWIT4xU99363JYEdb8hMLWoDgmDRtJdaqTUDm1PtcWYd5ez3UOQmdTNC7qbnZ3J7tKu1wC4Et0VIxhBjLXlAcw7KbSi7rIn4PWW+Seqa3SXPyXDwKbQek75y0KUrZp1Pndusjqd795dNwbXrW5DbeqAyS4AzpqhsECJSMH+uAPmdExWEahbxJYnp7JKYp3+iXil2wTEtkr5hyPxWS5TvZqwYkX/uk0dfIoVtXN+rXTSY6haZ3Dn/dlI4LvvUkCwD7OMiV1TDUCmyvakoxCkjwqFQ4PV/AR5lLIymkM7PpNVFncEqo9kFjnEANb4HHCWt49iDcB7ZtSrqFn9theIGuugiJI12PeuLHnxQ28Q5cYaI6hPf/yibAWieLhtgDm/fgNbev1XeziUbHMcXklbLJuj9Obqj6hV2AZSf5bjJqt7XSpTWNpp1ws503AAU4rN0RjSCkZS+vY1pPHN1S9VH4gVjUxv6sN5rclIU1Y5DAZUlAlH5IKpPOqDOsb+MVRcfQJTwzIM5SiCqKLlzZt/+wDprVWZAqTqI/fuuqMqE5H1Mv79fkn1oQKVMDJnM3X38ZtA8c2b31uP5Mp9ak9CbFn6LggiAUf7V/WkEMPZMmouhRI5k13BzBF2oTe8h8djUfYF9AlZX/Oo+wt9V+BIpi7l/vv5zzZ53Y5XlReKW/38rrQtP+zO66dCX+ftPdq43fsfUEsDBBQAAgAIAOOlJVI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46UlUmr7O02PBQAARR4AACcAAAB1bml2ZXJzYWwvZmxhc2hfcHVibGlzaGluZ19zZXR0aW5ncy54bWzlWU9v2zYUv+dTEBp6bJykSZsEtgPXlhEjju1Z6tpiGAJaoi0uFKmSlFP3tNs+xLDDDtttQIHt1GKnAP0e2SfZo5TIdpw/dNsUXYsgSES+34+PfHz/pPLey5ihMZGKCl5x1lfXHER4IELKRxXnid+8v+0gpTEPMROcVBwuHLRXXSkn6YBRFXlEaxBVCGi42k10xYm0TnZLpZOTk1WqEmlmBUs18KvVQMSlRBJFuCaylDA8gT96khDlnDNYEMBvLPg5rLqyglA5ZzoUYcoIoiFozqnZFGZNhlXklHKxAQ6OR1KkPKwLJiSSo0HF+abeND8XMjlVg8aEmzNRVRg0w3oXhyE1WmDm0VcERYSOIlB3fW3TQSc01FHFebC2YXhAvrTIk7Hnm8eGpy7gFLg+XyAmGodY4/wxX1GSIZFgDqKqWqYESOfGZiQ1eamLgXwonHAc08CHGWTOquI0/KO+23T7bqfuHj3pt3NVrRF+y2+7Vhiv3Wq4R52u73pH+/5he2mQ7z7zlwAtq5k1fa/vem7Hd/tHj1vdJRH2Sk0x7mGt1V4S89R97LX8ZVfq1A6XhfT2ux07zP7znttvtzoHR3632/ZbvSkqu8Mzt7Vcmr/4ZXAQkcrZ662jNB5wTBkEm0t3XBEN4YphOSK+aFLwxiFmijjox4SMvk0xo3piPBSi2jEhSU0lJNB9430Vx3iUM6XLCUExcMnCt7d2Ctd+tD239VK++nRbV2pZLoJdLxJafGLt19e2CvV3Nm9W/xpFy2MaEtHBUmYha3EDt6qwMY2O6w8ePrxZi2tWK2OtcRBBKNUXkXB25EKKGv1xoOkY4jS5pOswZcxLk0RIPQ2ms4OFEtfQlIeCz90/84wGgoWF3Ug8IGEHx2QmAXnHlDdBct1BQ/AUBhbtJoQjD3NIelSDlYOCQKUDpanOkl3zXLomKWYI+CArE3ToLVg9iLBUc65R2MckmqD6fUdoon7IjzsfulbUY2ACZBzUSt7lIWpIfAJJ2ka8R7iN2D5cHmYuEJFWSkislpBENcashGPwZhvBp2SgqCZWoiJlIZqIFDF6DOcsEPhdGsN/EUGzxQEaShFno1DAaKQys4wpOSHhns1Cz2GJOAUkVEsJIzpf4UVKX6EBGQoJvASPwWwwTlXOv7oUcYKVmpLiCx3v5Sm21Wm4z+6ZDeJwjKFcWY4c3JvEib4TfjxBXOgLHBxHgFO4FcYoIQ2zOZu9rb6/GYoIA3b+SNaY41c0Thn+mPTFgcxQ36HJ72aVZQx/qwbWy0Z4nDm6cd6MGlycgklyTpgIIDtQnhJbwgBzJDibIBxAmaRM2BhTkSoYyQNETq3eX8McD9c0expBJoMVZUikFeXa+saDza2Hj7Z3dldL//70x/0bQecFZI9hs1xeQdZvbDuskZdanFtw17QSdqhLDcUtoGvbCmvcsmre0GJYI69oNKyxl9sNa+BC03EL8obWYwHbFDI2USdcsOfVXagFvGWUrtX91nct//kVBJkrLBZs5ZIpJq+uLbNK/3MtLT231q/vIzDXk7bv7dqEh46ASKyDCALM0LyKscRkrYGNbAPzCMVnb38PbKTr0ekbiHKnfwaRjbgvscmi8t3rs7e/BPYIhVMrbU7/shE7iE7/tiu4uwc2Uv28Bu3N1J9WVoGaYpTnSKgqGI2hCA4/WYb4kHht5d8fOdTfWQj8f4SxD26R8zh4R2GMYGkXAN7r6n4dieYuDfQFH/vn/e7oS37B4797DVnr7O3PlrkZci4KoLBA47M3/1gtkOVpBN0d4iNTMvxKUXj25reJDdgjBMXQu9udZ0g+afSa9wPPPWw97rYbX0Gm+ExPMH8qvqnMfUQpXu7Pf3U0MzHlNIZjNf1+8amyurW5Vi5dPbWyAmzzn36rK/8BUEsDBBQAAgAIAOOlJVLnHv3GbQMAAJoMAAAhAAAAdW5pdmVyc2FsL2ZsYXNoX3NraW5fc2V0dGluZ3MueG1slVddTyIxFH33VxD2XXYRF0lGEkRMzLJqVtf3DnOBhk47aTu4/Pu9/WI6MCPoxMTee057P05vY6I2lHe2IBUV/Lbb744vOp1kUUoJXL9BXjCioZMSBY/Zbffh73ze7TmIYEK+gtaUr5SxBFuHIjAttRb8ciG4xn0uuZA5Yd3xtwf7k/Qs8hRLYFjncpZkAdExo5vRYHAOxZ8xmw2v+5M2wkLkBeG7uViJy5QsNispSp6Zc67M10Zb7wqQjPINIq/7N3f3rUkwqvSjhrwe049Zf9Y/j1JIUApMSKP7SX/y8ySLkRRYOGkwHNwMJmdyqqM+b8wBbUsV1ZY27A+vhq3NKcgK6kWePpivHc9x93pXPo3LETT80yczR/HvQH5pc1GUxVc0UkixMgU94AzNd5LDBMnw+iHhfmS+kwSTkDnopCAVoxm2QcjMSfG7+drAbbX0f8ZDIjF3Wwr2YppwMD2MQlIGYy1LSHph5XxqLT6eS42XCcZLwhQCYlMFesEMX0ipwjZ1W4X7Ax+UZxHIGyrEu2BlDlMXbwSs2yv8dHpn50oc394WBShh641RhJWxQj5hWY+QkbFCvppuPXO2O4Ifehwn6OGO+GZ+Xn30Aie4DPUKq+A1J83NLVfR0d4QMLnIYGxl9UZzMF1LetbmQuodxZRwsqUrovFd+m1w6c4mo5LegcMrrVlXiaaaQZPcFqKUCoNB97vP1neuweMo7uFQEz2HpQ7ourFqinktYi3Y9Wml++32dXPrjsa35LabE7kB+SYEU92O5+H9w23cq3zMMNMa31KQj3wpzuRwoSHe3ybRBhbuCp4LJ1qTxTrHkNoy2FfUNba5f4k/tqmxvMxTkDPUA4UgyLrN4dZ0tWb4q98pfEBWJ7Q4HVOvcTtO6F7vkcELAIhcrMNtcAvnyUumKYMthJkSGWzCbZklCtXflK8RV12SkeUsPfoRVAklxtUdDYR3jEvUh1nsOC15TVJlE6sNlDDbq41r0z4MSaPVeD7atRdSbWP0NxUQW1WrJim1eNVEar9ptfapky1MOM3t/EFHdHyDx3GYEIWvinWG8h7ZqxDMm7XfTAVCg6eNYqbsuN9EsZ7DEfuGt3O8lADxeLXGi+gB+AW7VBCZPe0htRehwe3YmCO+mXZa45zPC530IpNrzr4N+Df+TzL+D1BLAwQUAAIACADjpSVSESV3pooFAADPHQAAJgAAAHVuaXZlcnNhbC9odG1sX3B1Ymxpc2hpbmdfc2V0dGluZ3MueG1s3VlPb9s2FL/nUxAaemycNP0b2CkcW0aMOLZnqWuDYQhoiba4UqRKUk7d0277EMMOO2y3AQW2U4OdAvR7ZJ9kj1Ii27Hj0F2SokUQJKLe7/ee+Pj+SeXnb2OGRkQqKnjF2VzfcBDhgQgpH1acF37j/lMHKY15iJngpOJw4aDnO2vlJO0zqiKPaA2iCgENV9uJrjiR1sl2qXR8fLxOVSLNXcFSDfxqPRBxKZFEEa6JLCUMj+GPHidEOecMFgTwGwt+DttZW0OonDMdiDBlBNEQLOfUPBRmezpmTimX6uPg9VCKlIc1wYREctivON/UGubnQiZnqtOYcLMlagcWzbLexmFIjRGYefQdQRGhwwis3dx46KBjGuqo4mxtPDA8IF+a58nY82fHhqcmYBO4PlcQE41DrHF+mWuUZEAkeIOoHS1TAqQza1OSmrzVxUK+FI45jmngwx1ktqri1P2jnttwe2675h696LVyU60RftNvuVYYr9Wsu0ftju96R3v+QWtlkO++8lcArWqZNX2353pu23d7R7vNzooIe6MmGPeg2mytiHnp7npNf1VN7erBqpDuXqdth9k77Lq9VrO9f+R3Oi2/2Z2gsjM8dVrLpdmDX4YAEamcPt46SuM+x5RBrrl0xhXRkK0YlkPiiwaFaBxgpoiDfkzI8NsUM6rHJkIhqb0mJKmqhAS6Z6Kv4piIciZ0OSEYBiFZxPajZ0VoP3k68+ilXPvksRZaWS5yXTcSWtyx9Zsbjwrznz1cbv4VhpZHNCSijaXMUtb8A1xrwoNJdtzcevx4uRVXaCtjrXEQQSrVF5lweuVCihr7caDpCPI0uWTrIGXMS5NESD1JptOLhRFX0JQHgs+cP3ON+oKFhd9I3CdhG8cQBd0Gd9AAQoOBCzsJ4cjDHIoc1eDWoECotK801Vlxa5xLVyXFDEEBgypM0IE35+YgwlLNxELhEFNZgp3v20IT9UO+v/nSlaIegz1HJiKt5F0eorrEx1CUbcS7hNuI7cFpYebEEGllhMRqBUlUZcxKOIbwtRF8SfqKamIlKlIWorFIEaOvYZ8FgkBLY/gvImi6G0ADKeJslWGlkcrcMqLkmITPbRQdgoo4BSR0RwkjOtfwJqXvUJ8MhARegkfgNlinKudfX4k4wUpNSPGFjffymtps191X98wD4nCEoT9ZjRzimcSJvhV+PEZc6AscbEeAUzgVxikhDbN7Ns+2/uluKFIK+PmGvDHDr2icMnyT9MWGTFHfostvR8sqjr/WAmu1ER5lgW6CN6OGEKfgkpwTbgRQOChPiS1hgDkSnI0RDqAvUiZtjKhIFazkCSKnVp9uYY6HY5pdDWF0Ao0yJNKKcmPzwdbDR4+fPH22vV7696c/7i8FnXeMXYaNurxlrC2dM6yRl2aaa3BXzA52qEsTxDWgK+cIa9yqZi6ZKayRCyYLa+zl+cIaODdlXINcMmvMYRtCxibrhHP+XDx2WsCbxuhqzW9+1/QPFxBkoTDfsJVLpntc3Exmrf2lXrL/+ZpJz632ansIHPSi5XvbNgmhLSD36iCClDIwb1ssMVn3byNbxzxC8dnJ74GNdC06/QB57fTPILIR9yU2dVN+fH928ktgj1A4tbLm9C8bsf3o9G+7FruzbyPVy7vO7lTHaeUV6CKGeVWEPoLRGNre8M5qwv/J0FYRfcPJ/daS3peRuBZOwXRp5spz3S0lLoKlXch/0mH9govJ5/PJV7zTC0+/WlS4kUdiakB3VMG/5nc2/sf3UJbOTn62LL5QVFEAnQManX34x0pBVogRDGyID01P8CtF4dmH38Y2YI8QFMM4brefIbnTZDUbA5570NzttOq3GgzULhq+iAx0s9uXXxUfRWa+ghRv52c/G67B+uxH2J21/wBQSwMEFAACAAgA46UlUg1dqOu4AQAAegYAAB8AAAB1bml2ZXJzYWwvaHRtbF9za2luX3NldHRpbmdzLmpzjZTPT8IwFMfv/hVkXg3RMRx4Q4HExIOJ3oyHbjzGQtfXtGWChP/ddaC225uyXuiXz77vR9e3v+hVT5AGvbvevv5d75/9fa2B1YzawJWv8w69sHqgeb6A17wAngsIGkj5/eqPfPglKONA1KbJ7sXaascvQPvPknHt4pKwUISmCa0ktA9C21KBP73KTlUdK3LanGyMQdFPURgQpi9QFaxmgst5/bgFNmAsQf2DLlkKvul4NI6iLvLXcTaLh+HE5VIsJBO7J8ywn7B0nSnciMXJdWCXS692ElR14OsjMAxH91MvQZ5r82igaAW+mYWzsJuUCrSGU9zxdBJObkmYswS44xvF0Sia/IF6xu2GNugy17n5puMwHsReUyXLoNWlh7ldPiYqr1Y3W8GPnIGt6SpGcrYDdY4Vyo084wClwsx2pI3GdpEoR7bIRXbkpmO7SM4ma227vo16YvQTVIufr+LaLpdpNcO7Zti4Zivi1hZdw+WMyWDIy60bUZ+oucApkYqLhCapl0syGdOcNHb/VpXN1BrUKyKvhqc9FNDVMAH1KJZoBWYMS1dFpVXlvLuDgsw8PbvGRpoXhy9QSwMEFAACAAgA46UlUpQTsyJpAAAAbgAAABwAAAB1bml2ZXJzYWwvbG9jYWxfc2V0dGluZ3MueG1sDcwxDoMwDEDRnVNY3int1oHAxlaW0gNYxEWRHBuRgOD2ZPvD02/7MwocvKVg6vD1eCKwzuaDLg5/01C/EVIm9SSm7FANoe+qVmwm+XLOBSZYhS7eJo4lMo8Uixx2EajhU17/wB6brroBUEsDBBQAAgAIAOSlJVKOUfFbpjMAAFNIAAAXAAAAdW5pdmVyc2FsL3VuaXZlcnNhbC5wbmftvAtU0tn7L+zUNPObanIqU0vUSS2tvIxdVBS1m9FNHbVS8zZpZpZIoKJ4nVuZqTCmSXnBKVOmi5pXvKHNeEElJSNFRSDFr2QEJCiIIBy0rJnfOut91/9d7zlnnXN+rWUF372f6+d59vPsvb+mfe8G/Xr1ltUaGhpfHzt62FNDYyVVQ2NF0L++UH9zIG9ir/qfz6I8oQc1yvtAU+oPn4cdcD2goVGJXaM4t0r9+asrR32jNDS0ty3+fHbM0+Sdhgb09bHDB07FBfKZKuzl8CTTuQXOkRVbXTxuZ9zb9FuGaM13xRdLtIe7y7dc+737C9GquxdWPrb59c43q27f+eLF2s9W9Aq+iafp3dPovZC9X/D5C/16i9fftOzt5cP3zU6XuQMNBEP5NKHndKhzMuk+sceJnRhhKMcTqZVC1ZUVaoki7kNWamg8/VG0Vv1hZc8e9d9rzdRKaXz3JFukGE+3Or7xj9ewQ6m6Ghq3fRsgUlReKOgoiR9Sp54UcRxoIGabM748CGfctlZPyS6jRMG5Ppd+YqGsL2to/LC9R7wvlTPI2H5hnYbGs4Pols798Kbb+9QjNwKyLStJ/OBBjadb45UyrndDFBdz/WQuF58QOTvf8rrloSgx8yu2rM/rUSuIIEzkOjBhIZ0aT+/K+rHJ0aJfDBX7D2O+1RkOOo2vsB57FLQw8saKPFWhmn/0ftxWtGQ4rMlhyGh3GB49eafaWyWJbIak8C+nRIkWhCmtDpF1vwbc4toB31Z129Cembh1xI1d1ekrHwiYWHUqxguQnQiaR8bGTfix5wd3khC4rzRAG6CFLhir096B+GJdMkYubFFJ+7Id3hTNvzQsbJ4MUwHd+WxFLu4ZEYt+12boW8bjGqInDvJAOwHZAwLe3soGNp6mFMS2NvXYe5gYpiimB2ZwO3KMKy3dnRdmhmvzN/GmJ7Ld8QFy02m7SLFu4gIvyLkpOuYhIGMKk6ndesnT7GaT6ZEp11ZLqwTZrjMpnLaHQ5iouGanEPS0fQYCnKjz2Y+H7kHSQUEPy5shZAw6p9fs+bRtTxSGsuKbNs2x11GPw3L66zUHRBu+uiUCrbLDXDtybwgA7PIgO6keJiGNCqSifAJGyHdq1CcyI+cQrdVmXE4tf4FNFoGu2gQ6ZJk9RYPr2lgzWQWl+rkAODCM31ypqDdICZH3jTX9S20iwHdizjOmBABjrtRCG0ba3RIzKMX9/L5kECx9GlwecOTtaygi07gVrVUe225emoYOSbR0yGW4beSM8LJ8Iv0mGH8ZUrpjGjGi0bPaTeZUtpwl7bMiQr1DQrrG+NfW44q/rxOX3HbuTJEz2IGOfVkolq5hm+g6KueFbhEt4izqMi2aN7j1OPJZdtVeaDDYOqip+bYNxo5sP8kuub2dgAUSOXpsO70o6S/pKHSlwmzS+vEmaOMuQwP/yRq++dM7Qwac6fAKaPKCbbJ4W0WapCtKbu9DdIWLz25epbEuTWSOTHzQ+EIEchjlYcy46xLeNkMPJAHOKh0urTOxUowP/dZtR+/Nb2gdM9YQ97uROL00hMe3SCWqgR9N2b0hTTayYT1xPT1kc6VBwzO66lEKaZ7R53B8KBSNGdde9d2G0D22P9azMOlVeiltpbLgOK1eXQNaB1Binv2AZJBCt2iqDW+M4f1G9/LHVunRoJWZiCxdg222BhU+kddhptesOhRoP4ScIgK1GSP0fJ9zKk965DF4DDX9Prp7gmNdf+h05kSzdVLLOhsYjdF85sgnxNRA4CNjGP1ZSXzOIOQvkIMA9hPsxEGHIO13zXhfadIEbPUB0B2KrNj/sC+WUhlpnaKdebs0lpG/AeWLrwZdM0P7Wha/rYUeCmm7fu4cLdFjt1cOWRJ/Izxq/nkgtpWXyxzZy2yM8bHcVU6kKRfYqoXhkqZgmezn61PB82f84fStM24MDNm6lMLAUBoem72kGPcbewfg6bBskqg5PJ81Wbt79UeEAQAYO29ZPQqGxyqiUlv0cfSQL51R89Wf19BCcymBtokBW68XIypZCAePNyE+jw/5981G0MMZvwYU1RWOIBvMSbD+0b1BEfvRJjbKOloJoODPAvWo4TJXWplfKlA1Hp/gjJM2kDJjgIaAwC6y3YkEkx6kAkY3PhELiikvqNKXPICQa3h1U7CgXfkrNFIPo7XBLacCwtGYewyDA5FqwYIM0IG5PzcbEMLJNQjH465utO2RRNtIxsFvCKRJjwaIBaScHG9OKDPxh6IxLxqmusSNsmB83Giwz/0wcEpCkjpY3oP5XMPjegNaiQR5PVz8xxXLik10DuISEAJqE0+vpsz20l7hoE3ESjgUT3dt5V8O9dJ49ZsZ1YiMe7jLgopYHQ3qyFyh78DPUmwtNv/D2nz1pZM620w7YTup/KwqFBo28rN+N9AJa6/X1RZzdwxT2mcQ8XEJN+LW+rFwMdAB+rZF8YSKyakOX1Gwz9DeIHVOyUQ4lmIRJ6xdc/slTZ13SaCRUKKNKzFS/96psPDMifVjWldtJ3unEUXilb/6s0t8ApsvBvs/y2ejI4Uhjw+thdNtCZmtp9XRXWnR+aVLg2OnpLF8rbRHXAqLZ9B7StXJ2wO/lGnP4o3R81HaLMnRaAcIaiIq7iQtEKs/V2/Q/ULfQdLgxXZj9GVTMBRr8xuodekyRozvdnixvjYxWwyNJzbtGLsHNFjAt54IvnFvKBD7Qkd8eGQsfzL9YB6NzDbD+Tb6NYwW2HLhVqmAfYkrDXY2VeLU8WCA8rVTTwQGG1p6u5yED/ZxM6T0AbWGq9t343h6HE5bxpxfzB0RiDGK9JFvucF3IM6GIllDFxj8ZKZNALrs8Zq/YRSNS9OXAW6JoK1+3rrx3bvZerEDX+lYUL0tei4m42xr2eCWdfIn68pCw92sIxrwjMaT6JaHETuZS6vNeyLfA2DUO/HLl0dBVwOTbaPyzahWt1RfexkgMttnWesZj6o0ec/P5nLrQTwtwq/Q/tZ/AZs1JNlLacr+DxEojXY8BOpMy78QtFFSC0k1e+Cry3gRVyg5pz/YHdN08o46syee/pgD1pVDDJF/cbDOlfMUxA3jKdL7pfS9N9RL+RfxjI7HH0fncC+vnalL9125DP8dVLrua5hO9RfLidJTvTY/Z1he+HpZndoY9DqS/vlhp2/iGZ0Zf6e0+j5LYh3yEbueaDeSfqivoc8bmOkedeLNfJ94v0d/ofHjnaUhO9WK/lhMeD8/TEMDg//A8jMNu/ie6q7pkuPqwa9e71iiV0YR01uVMevVf7J+OXZ1aejOW+ppdp/3VF/P8CxRF0Hf6QO+h48sUbiNEZkbFasV0tA4CUVrZ3kssSgthqR3mZ1erJFoHngupcyP6GaQNNNP6uYziE28HanZS0JNmVFTi8wImpB3fdlF8YB7UfNboGKI0Ty/zzlWxJIq3aROXcmERel+sO8Rj3FrKxKSiI8FlwVNwq+Z8q3y/I9UClMNlRHE3wUJ49EC1sKwFiGF7b8siSFqfO/rQDBTesqdnfy2sqJgVNVpG0PuHvhI+Rz3e0pUIrQpNiU+bRzE5qIapb0lHx+GBaD7qjZz4EYeGI6EvnDd9yStyZlyHqGuGrj5J26py8Gn0TncNrec56HWme2xdxNoQbGDSaYJ+aJRbe51UWLUsqESh3y98cVxktJWQXv8zCD8FB7XAb4H+bukg7e46Yq82dMmg8XE5PyeqAo76D+Y9EUAYKXDwxh29hk83HLZwJoOe25xzfoqkpi8Jtq/TTAH0KcKjHvEf1fomqjZFYExo9riPhnwkBWV8e/igidE/jv61gOyyWW3y55E/QHIfvqS5bvzv/O9kcc/hOqp9od+Ui0nrAGzjBOnt2ZUpP4nRh54wP4fpIYrYIZnPs1dVwshx8tT8Jqmn6in+uNDEkv27/p3LbJga2r+ocWduxBo3Y7n/zRBrgi0edPFf2iwxwuNOfyT8oG3MjrW4J9P/NAYiGTIu3HVWXRLwyclnvngjUkryv7dg6kG8z6x87y+L53m7grmM3uizvv+fusfTmkUgUr29Ey6hjGlOOIOalbdfrIontb1N0SqQceSRvjhjf9tqlsBnrmLIMe/CQc8fhemcPIbORNvvD6ZjjdYFqmGenu8VEAtbU8JGdCz9C76FGxfGsSFqcPkcnBSgvSQxPZjhB5NTI1jYqP4J4IXdrJjcheOfWAYtn7zstH+Pwa/y/mcZfZGu4//LyG7bivWaf61ujdBzn5EhSP69V1s4WgsW+8MWpiQEnaLbCA/HjsyvEE6u9JQ8fzENXZLUsJs3Ki6hpwYqJA1ZAJ2htUsu4b5ZbFa8IenE/i8wNad1xGLAYEWeVUopkiQvC0uKTjeJko6shlkcNU+lQyY9VPCd6vRV7rs3FmTG0GgUFiqy0/KAWILLAbccymH3NWmmSJpbu7sH64vCOdijen8+rrEyDyrnggFjEtFiy9eeez9OMoB7qaXNjUyRoqBbzTUMsfWkFO/Qh+2H3wQoKofZbGqIPDGlCxJiz5lvfLRyWXQ8I5VQIhXv7OCdmeMb7lqtTrYH6sOVZvqCGiwz7MolR67phHUse8afE+QlhSVqMhEoHPifPFRIycTTBqIArBlNoXC88AESUTeBTqTPhdYZx6nZKQzuhjpoVxFsVyHVivunJPUleCXHULPNoN7TIjitZ6Z/ei7t/pdLTSI80eEFqfZoMSakFZDuVwd3lJvIK4N3X0N6tvLs25xzNPj6YrJSKSPuTP2B+lg0h2fIzlDzQYAKYAsscHxDMPXvHutrMVexmDPoQPefHJi2rjOqn0bQ60oYRj4GpjJ6lBt5slnuG17Voeqk3G4fi9de+BZqahATKRQAO5cc/MOys8Mlkpiw0EauFBriOs5YsketMoIdoxaQ8HFL8MsyP3eK5efeJnp57+KSO2YQeTsO3Gu1HFFAcEXeu5ZsH1ehbcJFAC7pUfiNnUzeGUJVtau5d45XElyDXHYr1ViY8NstRsHcRjoKDywO1T+d8TwbjWe9Fu3x8OH04V0iAgY3zupYAkvtgRmjZ7CF/8uxUxeiOexTuTwIT8zk6HgF6wLCcfjtgvcWZ2vlR2wmWu1BOQJi+UQqDD1UDwEwD0TInmT73dis8vr4K1fNoe3dNkA4FwcnVMXjOY/ue2MBakNGhA8XPkY4BN5OaGO2AjywnW0yCa40VVasfDt1g085q6XVUl/0/6bSPuzWzg4qJ/xNJNtdsMj0tj3abHd5BMQPjSKlpjlg62LOzIybQ3vw/G0aNC7vWMIMK4ykpmQFkp0ltzyLffSAiR1ucTKKaXLAyzjIjeIFfTgf/808n8V2Yfy8ljB6JTAP72rIE3z2ftZXszYpOkOHXd88vyUwK3u+jMctyhF+Xag1XFpun80e5bsrJx+cz3n+rP8uSdvjZZmhbA3De1bGjAUuwrluiSqJOCnAK8l8ZK8f6D//zasz0UaoJZIlr24lTUBdZ7v3+k896fm+XTFu1RnSMqzZAXHsAgiHY0Kw77uaJ7Dsu3RyjWaeIj8Vb4bfmFB7oZPYl92FzTzi7qNpusfGxTRICqZ6oroL35FoePP/qveq3mevW91UIVuT0dU1oaF0bDkR35aoU2H705eWtwNPEloFG6BFiQA7pZFcRHETdC8hKvfX0ojZzGXJHSLYe9zGxBsch52rRu7Lo7cSEBU+y354YGgaT5ZPLC95UvSsURyg7cGgERP3+E71f/gsPzcaWGGxnxh2kTZTk1S0BvVLHBz/ftQ0CUjYCDCIJskqazPIbnKTzmBTAsauxD7wdnCoPEEwNEqcVbMHDdtOlawgRpp9h4RLOqMXaj80kbn9s73X3F3UsQh2CRgoh9qGABI+AxmOCrLR0kJVN7IlgsSDsUqtk4OhxU5JrSrukvch50Knd3cMaNo6aMzbaJoQKdlugTnxqZM7R4n1xo9AmZKfbMVp3lzDL2i7qkj0JGQwkMxjoOTMy2VektKNfSIQKE2x2H59BbBrKmms2JYMKPTmwGAk2+XxdzxquOodmNkuEWvUABwaTotP4TFmhMX5IpDj7FKIdz5ds242U7iMBrt5CpE3HNbMgTdA+/87k/NMtHTlUKITF3OzexEnGq0pbrsDkFjmufG08Ow8+EHIBZPSVW2x5/p3Ht3JDwAqHQvx4AqOr17xMNZPBjmR26FN3tPRL4IdDX51DMqcpM632dyRUvmjNJXJ13YugR1AVF2januJQo104P1ofdD4pYqBTGtuVqXnMjfiwBzqeHBLZKLsQ6u+TGUDDTnj7hA7E12ecK6IEuCBV+YJBQWuOMaYniDsrnjopd880adYwbHArx9qiHQhr7dWwLrF2rF4fElsV6IXiTr7NfOfm7PGEo7eifQIj9tJdta4ZPsABslSySW8wfadoYRSqLA740qEIG6Pe/QiyHQO5jxzSkh/rk88z+yfAJNjsP8saIm/l5YPI07a/5q2racuM2Z4GtpWiq0sMXUQJHzl9RywNzOBeJqBBcRudxvQqNPR1B7QpT7fRsgRa6G48g++joq47hM/y2AFM+/6ZKFh2PuFUBLGYhHQKG2stmAY5VXr2/5HpLy7/F7EL/a3IjOpermXt3bc8Ugc6ni2WfeI2kMF/3rihut1DYpF6hfQOX5Y4/6Yydmgb2+ipAFZB5luxuTJdk7GegJ9zehiN+8lvj+2XezyZyEdqwyb6DcR/lYmk72nqMANXROMsGcDkOOoEieDgH70A8ddAiLObCQZ0n1OMPYsOUqGLuB6JvLrWu3TJ+2odVMubL96MBehONNOo7SHToTKb7XICYJo9ew6o6REFnmVNjdgFwAmO2qmrHMHjnHMOfiRYl1kVsJcJpf6ku32Cy7GDnyPRKYAPgEDL+OiS/Vp1msmRLFN2WYP2CcXNQKHoCjtc8eDQyyNMX1N/WmT6YSW/stYhnbW8XNgoSnvt/f4iZwXvIpHkt5KyaHa5cJXh2aqLJdczH3ZcF2lfxhDAHGVQuhC9/jms+aaTBoCMxalHoDT5cWOk0NFyk7dryydnrRtHApWVGuqvR7V3dM+/mcwRWt1+Yl1KRJomBzqysaI9SqmIS7XcbwwEH5OcTNbeqKwc3Y3dp9bbrwXCzB0S+wh6eT6UW0gi7HDuNwZYSqiCuhlxlP8+iILbHaLwL7SQ9Eo7mqo8lSe4Jv7Or4vpR+iDgtdtFkvlK2VUe9Gf6cFzpwYTwmakuUv5PzPaYW3cY3wmvtLhz3Nvdta/MlQOHtizemBMkuJHwMfBUuKqffRrYyAHZvP7Q7s33O7K5MtZ88e7tiIeVuSOLa9FbGEkDKLzclU8KNpnnMSrzss/0ZQaxIFu6oUPJINsZ2GrSIvXX4z4wXd7qDXmCKm6wFeMNtDhaURwdHlEfpU8BAIqLd/lpRL1Hg3RwyJ4MV6gMCC9tIYkCfKN5kcHYbj3RhpL5lCwq1sHtqU2xd8RJyHplTq7dj7Mj9k4pQAa8r1I2Zm16yUAu/9CGd0rPZMS19IkUxVVnE/NnUW48QGZSx3KF1aaqU8EbArdwG0QOOWW5XTanNqpQ32pCGv5rlp8P8nDZ9fOCumoLKV7mX75VRxiPcP7QInwEO7De5Dg0jc85FvOXe8gxe9kvQlJrGyNzYky3LPd0tgqH8JHG0e6BTJfN/L/+bFh7N3ZlpEYNMkvX/okLNcs6p/zd9qDVepBBTDV0DE6c7qr0VHWbLVUFM2h5Xy4NLvAeSvAmwdJC3YLQhSvKGjf9fWbv0nb7FFSZLm0zZiklbl/Pu4olsd1RQE+k9pzC6us6VNlCTBBNZUAOwbFyn1cwoIc9ZXu3sRzrT+u6q1WOnt29I+D3vRRiOQWMKp1PmUlPslk7QQPvHHV89Clq4JJ0tWGaXw2Wta7z+Nmy8zVItq8YXOWFZnD5i6wJs8dORxU+YxdM/v+/xLpilVTniAFobLFi045NVgO95jEJWpJI5Dku8hYtbZkM/ixTuD7TWZSV1G6qmDYsUz6iKZ93uinb3ZhNhikreJK5ZDP8f1shP4RePubK/NEy8UttmePXbcmlp0412mMtwfR9DqyFC+aZCeel0gbEQTU04U1H4jKpSUCvqptyTRdlM9J4lQc4F9US9nYN+NtfLVvQOYFRWCy+sym4cgI88OmpA4mVuHKafP4Dhx4Itnf7VY/wi30nL8z1nTzwRfLDOdeSvQlyxXfuOYXAzzuytx2gC57DE2uM2J6Y6vCmTfurkRkO32U7ooluH/nK6xY2B5jG8vuccPWvgki40JXLufav4y0rxlyzRGkJp82OJcgee1GfaPdRvM0Lkxa3Fnqt8fNuZLFNWv40KTsjkR8/8+f3JjYxYuP/hxW1Ki7cn0BikXkeM7++c12e12WbVvtrjyJOGnKqT0MpAN4bBrfRzHn8Uf2eVjnimR6GMVRaYDxrJdRd9Ut7fksM9mjMw1A93t848mA9823Mw2Qp8rQOo+5zbz4nhLK59Nta9Vb+2V8WzjTcN4yZ8N+U7TaRpFgfnuRJQuxY9dzVpJzVrdJhqpLfK7kaEyer9uWNm6yhGo306Lmhf3fH4iovn+yNTLdKJXS3b6qhDbsakCkj7nGLLQfmfz3e/Nz67J8oE+y15XYq/wHUjR2wWZVKaefM3ekgLoPlbx5PANB9tvpmRh/1IuNqq6Bnw6ugmEhTRx15x3W4RT7hoGoBGR9tiS126Mzc0Cf51BXSg7+BvLnctmq3ZolZumvEAbCwylQi9X/xrxE49I3mOAj5YZVZxIoJLot9cQmT9lAi0DYxScP64YrL6SsLnFuVQawxi2tbdPTO4QAxgfwwdy0RYm+OyulUjpuko7al6ljbfp0/0R22Xk2kd24wss78Bs6uTDvUxVujTcavOLjlmNBqNae9LzHndJbqIMCFbxM6HjLDeuXajjUjTRnu2BerBfsJoFuSysWfeg0kdFxNvNqyyxxyHxhu67fgQFhP1i2npqfb/a/wsD0QF4A3RE1nZizHCLIxeP9wKmW7faEqMZL5p+Vs4KymtCkq2VfJ0+qNCxPphFWT+dbEpW9YX21jB/bD5oabUKmcKy1FdnL3fq4ckivPZb1tyGR8ziO/hyRP/8/uzwkdmVCLcGS2SOctS3JXvvIrAsqcp8++6hUplilaWY0+Ksot8poLqrHoRwqS/2/1J5SZykZ2MqakgZ0uVAmF612cTYyp5FJOO/LAX/rYRkjJOK+ILfk/vUm53mvlH/hPwb6d3JXP7nReqBTyw10cNFzXRrceIFDzhHNtdyVXNZu4+pmQykovlEMrYkUUo/MQzo3rUj+skq161Jh7c3qUSddrGFoWBRxd9992VAAB8nO7l7rht44Q3a/4yk+u7znaR61ozqmemCBK0xOF7fMkWAN2yNON3yIl9PeLEpfS3H517KYcru7fo+x9F5gNmVLHLIs/PAN+HHnhu+iJkVvZUnyqGUHU+pOUHR9B4q/8w+B/H4Jk/XsXjqiYmDmkqD8T65y8hcaypq473hPJxss4OqodNq6yMwURQzIFE55Yo7jYaxtPiLsLPUPUyrM+qVbVSNbWNdvggfK6xHTkS2sGZNiVcrbUtD0jl3ViW2UtNZXWrMpPs7VLpiU9oe9TNEGT64WDpl2P0i80r/ATIgsWhCUfVIj6E4p0XUhbopzc3R6D7xiofmxWo2CqVtynbmTk5Hj96xNx5QxvnetTJjdBHIT4Fq5mWu27EuKkGWhtiAs9w4oXIXFWBU6QtbhNtot6MRylmIhxLVX1eqid52691NLrEc8bhLMHF4aaPwkVl0eqqP5d0Wmy0+Rob6jKWIbrDCR5GvxFXxU3uhQWzzF96HI1i3XbiUinWlsfjtGYKnOjbNnTYnoCZ2/bEYCg1lMzzaEHm5Qp49duAw8sua8CIQLQLVRPX5hh+Z0C3MoOHDe4wo/Mrn+nScwePOphbQccvohwCyilQJ0nqo+DCULvBu7H5FMZIKQTe9Dc6w6nGVEpoR/+YeTs4MjrfOilHYNeo57LvWseM73kx0iQ9sjQAZ1YLDjDBDZQGRJ5X97PDF4abri9rV40FGly1+uYwojri5m32k2kUWFYvxcMnKnE7fRsmmshOCcShGrJgPeI6CstlGUB5Abe4ZtfQx1H5T0CD64QWu3pg2i/sboLY7hjR5mAfPzdjMMzEXYYZg2XBrMi7xTbjcL9LnPgMKmAB30VIAzrm6vE0SWctsam3Knb9MlwnjdSdyaNAPBIETU0gbK3YdR3cTHysiwsndwC6g8k6jfr48FQuNrUWpyZv/oiUWVCnz8aktyORif7YcGQjUA/wMbmk9L+js4r9n/j/P4GBvzdaCaRIWwubVdJk9+1HITjSxxXGH4rObRDhpUq54MqH5egJT6R4ZajACfoarr+Fq4vn1pEkx7D3C3Y1TwRyGCMVRq0fpia+ck65Lz8b+X4lLAzAcbu4BrJsgZu6B/C+Z6dictyjg8iw9xOjNgFgpFySbUpUMtg3ugwI0hH+h4Xd+7R66cf/12uD8mL1Yr2x6LfuFwn4UNb7+dzGHrG0RUrKJuDjj2/vWtxPFYjNxcuHR4sGMgxapr9o3umS/zz6H/aIfAYvXLxsMEaCzDwnn0mjYB0lt3AZVMi7pw62GDZx2ee5l3YCsrFU54SlU8DTnyXNXk4WTCzeV4httAHDFJnoxS3JGEJT+eIVh9frhABJuFB4ehypNcEgwlvP5x0dJUINk2ocIg0/lmUPH+RwzbDqote+VfkInsQYObg57eDmjgbbyPz2/lFXCvUUZj6wBgI/qwPIlnYf7i7mZkpBnaN9ALizzMG+kHMvrpMtuT6zAE+kXYozoVzOoaHmF+/2GY8g4mP6Npa0BJwxsMCO8XoSDfSxoVxYHQDuDD2AicncYNCGDIgaLZXXWn2sfgf8ayDQYxmeI3r07atROV0KwZXtPaHypHH/MznPA8cyphjFLA9U9ZMj6iUEEW0XaWVJnrEO6NNJSYDiQxyrTIi+3ngGIzAwKLZVsmM5LEry0tVa/uGhWwySdFptpLmkRaZHGDT0nn+QWTWiTTt5khYIT+dXfcOtqSwo2E7bRUWk3JvozJqSONUS11Mi1iDdqkFEQTLf65PPBkQglz3Hx+o61EtbP6TEHrtOTdc/Ft3Xvp5j97UDNxxunNvgig78pxhvNK+5eLzdxNXV5uDaGO1TQ7IAwOwO6Sao9bU+9AGujYNiAGSFNcw/0BvPMYv1iw5R9me9QuXFAODIpgCcpIYfI71c5PkP57V4aBUfvVD1ujOcShHuhE5HEDKD73Q4KOsol9ZE+Qeuw06FKP3dHBYaRaC0KREqeCGEhRo52oS3dsJiKtSq/movgFvuucmxYVYkfTyRfzB5z1m37pkNFB/q/Ind8Gl0btunMUfQTi2fsJnD5Zz4rz+y9MLDmY0xSpWeFU1p2F0V9AkJpyjixcsNYooH3jB5rvoRZToF4qwOkD7yDuqnWzmeriUQssekd+sk90yJnSUU3feXYnFPvkHYYvu4s+NdKLqv+GWW2QjYv9z5kyOOozHFS1dZqOlRisy/QKFz3uz5utNVICIALicngs1XzyGHkUl/EwYLgfoKAuAUkSgedCuS7ILGoMWN/vBPiKB74EPyQg0S3u7i0npmP6XSKHXb4ibuQyCr/wbyiS/bRngwNEYI4dbXQcixJYu3LLReO34ybqkn3tjj5+LvyBUR5Af06aRJXQPn1dptxtaQTisV7yHIsHsMufB3Y1WDkv+TYP93fBSlD8iqixbePtxPAclEuNbRpE/r9GI7D0L950z5P2T/Q/Y/ZP9PI7t4D5iDdW6J37hh8Sow+NdTZh+uB6uHPDv+4RazhgbIcem68iKTKzOLG7zvq4l+r/c3odWDoe7/Pvi0JdXKSfxLNtdQPtEtLlJpmlKVyqSEQq6T2M+UmjL2Z7aOatov7LLm07uUlF/GHVukLCtyNtdJefkR7NwsfGFK2R3a3vLXJd/KFPGr/EaiqbwwURk414nrww9sec9hJ9VqVDnSXRirmOguJC5U/3LibcRnV+rvgRzlLXQUm+MSrDKReFkaSdY3UnJ+cU18otZg8X70cUDW1xQ0kPSLfY7diq+v1AeH1UtZlkg8bSHn4ZDta8sT65wGVpouXZq+xBM1278ZRYfY328PD9AAlbLkjV27B7xQnL1sFnLi3UYC0vu9zfgU8ZTzEZJt6aHjipVfPT33hlSRbi7+y9s5pa4jAorG207vw65eNiOuan79n1aQ+vlfVS+C+HFk9/Lcjc6fn5bluTQ7d+wgPYp5bUH8bWj4huGahwUCoib2T+vXToFG6XYi8ztxVmXffzD7lXPe8yvd/JRz1NPK51QbZ7tq9cjK105HjNLNqDc/AEd2c/xAa5JcMlxb2SrL9wvD2R2xnVUEDfA7+wdZl2HeacZPjT2+SxALdhaLGpfmOzoZUf42f8O93xRvqUpKtrRVJe27FqHt/txKOd4KbkJ5awl9OnmqgdZAINQqpeMq/mjgTkNG3DNOZZI0QYmttjZ9RLE27+zYS9Lcb+mg8hTKNHm5tVMSPyxEpCpw10nhxPcw3jIFlo/dvATNg6g7ruWcpPCZFgRNrfCUo80/xPi5RQFYVazuTXVWZKlha7jQT/D2vYRd3TlXp7iCaJ3Wa0VTOYUde0+E3wgPHimh9LVq0Wopa/JzawUSXHBcyxwHbqluVmy2MB6KEqf970PITwIt55MuCt58YJQmZS77J+h7pyGPAqIF1eP8EXdPLS4MR75QoeCqxvFkh56LiUPrw7HjR7Zmhh9KyJEYieEvEpS2FpeZ/FS7Q1vrsudebctl3BAVGHa1i3K4FMAIaAibZS8EvNOKWuSlo4ZejPJuZ0wEGZnkgdfcJW1eZyX/JT29ffeupdAa6M3hVgdl81t8LWMvouaSOgNyuTXqUnW3eDIomTJc2xK3gjHeBhz+MwKIGkjoQ46Y5WddyZLRfaUK+NnBRoZmZfNQYHyHXTn5XXQ2AG6pYCSHxe1Nssp/K0oKZzby70GCSu2g9Y+kQ/5mBKqL/MSk9wJptrhrKmRLBbnLJZDblCFK9EmjB92gA5ZSebDf4/d4s/XE4+AX+M7+FP2BAKVxopo2xhLjRsYgayFluPSmCBnpraIshqoqDS1rWhh0wnFZmjALAjao2kA/fOi+oiW60QulDDpu0XkVeNJl2SMOZZOXpDDRGfZt7UI90QGT4I9iGOe2Tm1TwoE5QDZwuXGP0j4qG0BnBwigrrdoMPFDp2c3YK0HPyQb3Mtdex1lji9jctlwQJRLcIT+xC9E6dNm3Jpa/ibLGdBPgfg6fTqjWifyHoRYUatw/s27Qtzhu30HqplucTm7R+5p7hz7fITRQ9maWruZBJ8ZTJiqUhVuip01yL80Lrs0i28NvKfVKdFO4+5pl+S0lb9t3dV0fly1RpPBonqIEPWEVwUtuZyYF05fcGkdPCdCU2k7/8xbpH5UwkVnyLNzTeZXq4F7FRSPXIr+8usj22BeeIbhT288Cio6RYjMFfmEUGJoXVLyCK3OancKtXR6CbqH1IKPjFGAqzxLauXKQhsSvL1v1jMna2gYjr0JqwqXVUZO5wUBle74XoR3E+vuQtOz10nFUt1fBx6MEEqMYu9Zef3eoLZyzgZofd8N+HVunQPz20rm7CQVFjm7tX8K1mHD0i6NU4bIA2HZhLSKfTOTmWPg3jez31Ac8i3T37xZ+YDGtyekF7hngwNSxTGO+TZEej2Ip4MLIQUrLi0EF+ZPneFQBy2Uk6IzvIEMSoGV6u0+HA1AGls/DlCWZ/Pqy3wILKRldn1KODhyVjfaQD4wR+NG0MQpTsKpJ7o4Wi3D08RQOPfDboKvKx096s17frI6z5JuuoE44JSCkPcmRK+D0/cQ4KmZG2iEuMI6IqK/htpm82EdSjzGUDfhlvysp2dAxzKMM6xd9SytAr9BaNkYUM1yYOszF1NQrfPEpqv7KDyXSWFa+KCj6hyzyoaZHLEHrWWPdeIq+DsYY42UKMHeVFcHt0ovopZwDyU0smoqKZzGc4w0ZscelMfe6ZcfEVrXcx36PH7IW5GUpX9wMZpv1TBG34DfnKx2rSoAbHK6YSWkQnPqdGx4rWMB6QiSJZkZyFm19ybD8/GhpoDZwDWk0FpGUh/uDOMSt6WwgjE1s5UoNPNxbMiIAwU3mnmeIM0yT4/IazIlLYKd0y2/5XIOCiuxMzWGT+8DUU0juX2laUakLSjUhcPy5rIbwuHoO4nJfuj8hscldY8JEtJ3Qj/hAsILmb/uEZ+wx3UbX/zk6w8p7ZAxZnTSYzRp0ADdcoxEDxO8zEQl5sY7xJCmzuazcDYkltjRrNRPGXBhpqU/CXtDf6xjNsahnPFrUzy2t84398cEzONN2R2/LxB3vYjcNZ1Y0cn98iiBsT8h37c0ajO/ubK8MiD0KyofQmSgmjSn8yg8yn0AlXfPp+PLwAaYROBX7pfh97Uzo0X8S1W9VaXCv/V5JM+XFexzstpelJhGTslp1mRcEvLKXzhpUxDhsiHoGeyJlpQCpSsFHcLwccwliCc5evSQvGYV2rGoVYIaaVdkNTMHohvWEcLTkawKwEZXJDGixAzZUDTPjzBajiKTiCUfXod69Vd8BbUmPHUv6now1wr1wjMhuqx3+7+rXUmR/hEzVs4KqYaNcCstVusc0/4FsMETK+13M9ZiD++4Dtu2gWaB68+3JdJG+6p9akLBwGzoC6SDKwX5ogneEMl/cvQSrtAQDzwBkuoxE0lDg6JkvhG6tQ3pH3/MGsLcHtJytNl2kmNg05svtTUUK55vo4gauVbZgIOyvDQ8SE+oJKg+C43Jmxv+cjtffEckMabEjNgTiIW8jZby0Xa+9/KrXvVPWLw9sCZa9qBra3eptMS1QpqoeWMqNwWnTl7+rx3fRH9ZiTTJU/vOddv0bUL/nfX5Nzt+aOidrBPd5Iveytw81lWdn9wdL55EjaxzcK7mRPtYircR6SYWRFoNyICymp9Eibmc6uLpEAFOETr5xyD162qbg5qOsoRPQLhcbJL8XPBF4h1X8eRC77mGgqEzwf65/QA/dPzQnYQ66tyV7a1uzxO/Np2pa6gJL6xz1VZ9QxzIL71Zv7C8wsK/gd8rko9y3ZxmH7gzF7fB30Sstosk0bmyvgVt4L6jC5w5hc6PiA8amYnHzvZJC58v+QiRJf1jtHIt7CcMhQQg6CLEgwvehF8nxTjG99uJtwAU2gnS83TYgwTKpbzu1WP8hfQBLVDOZQ3EejGMr6arEXkrty3kzt0FPF82NRzGy+umx8sZX/iWi07ebNZ8dBBl03vaVNhWlyu9rNMt18/lvGjk3k9yP0rh8ZvRKdTUjn4GjexQNeLmxk4nDg9yUAypMEHQNhxV0BbcAA66BDfGVTdj8zeIieOzI/nlNyVOEYc+rFX605OL7+rPTCjlwqAFWHqUv+pWkOxWdiyJF3B8L7RCOh+BPVXjMEAa3cPPW/Gku1NaMhndpkgOv0R3qHnv1wnHnajVDK+NIYR9G+IpnHKAg8w6L1s7Dcqo6w+semx+wjtyF4W/OxV6twu2m+JiWWwLP0kEafNAq/bhqh/YQT2TrcBC+NmvL5dSjVMayvmc2uZWMOwxGzkiQfTCHDsrSh2YgwxkC29CXF0GLIy4jCeXAvU1iW+9HrtnUGBGEXm2Qvg6CnerodDjq0xuyL6AqHxZQalZHYKU1BelTEzmLCTWZkwmOZYTibU2BAbFUZhG4LEKy2//3Q4eGWxpi7SMdZieZqQPxNP2ftck4ImjTc3KMDVlO0z5GEmp/pTrTuGJSjHOIYwfzwV+axvJYNlazhvUmj9/QIQIzjpZ6rjmZl7JSmEglRJ2+dHIXVa+k/d0f1XsN10Mzzp1gQF8eSC8wZJXSp16gUzwM1hYwxPA4XoYnkfnyFQ8T3GTfDG1e5Y52EgW7O7mWpqTS4CQ1sSC8YU9QkopOipPfK6Qb9H+hJVq4YjWAlNNjvpmMLjwBhbCwcqXcGCE+zhAEkpz0mR8KMXFB0G+yXIGOxkFq9ZMmWszhScwGG549OTmrF+eFTrE9tVNpvuqPRx0+VHhFGTFBjBzB6VY59zpJw6UrgjP5CB75oNnxSgK4hzYfHc8u/5ZwqmKxMd+tihvPA64F5+zC08cENcofng9M39JT6g/5aCvo14z07sd1SBPOBs9ck72k1eEtDKjnuWwof7Zm6PCYRiXX5arR2Tv8LJWJAZQIxP2wcov59NkUSOo+dCRGB9H1i/Gk7hjEO1NlW4kwH+nbLSDU6cb69Qs1h0V+3fMVfONyNLJTLIicSh8/PFPQy0hmysL29mjLEZoITXF3hwetY8arJfB3XWNyzsfk5DORfPjbXkNlg0BqT5UAQr1Z7v9h15Sbwd1+sIW+MU7CSwzKusKlQyb7myCjbsmZZvi44JjjqOAiyK4SgIvSpynFQm0N2Yd6gp9HFhcSD9rEginBNdrOSiL6XPbdZKD3oxONsrV5hma0c3Y4FBw4n0CaDhZdeVxldkKeV6iI7N6AR+47hHdcw/fOsyqR/z1tvSLoK8jU7n9Y0mjgxWiWl3KcjHrhYebFRe+0kx+94tpyjwhJR7FLzd0Ev/V7ecsmujWc54rO61kZEsNHqQLHVtlvXBB7oZFydoxx4S1uWn6dyVy+A5MxoRHhodNA0Za8mgnlTQO+hCUEd2etwniI31YM7x+by7HkuqrHdLUBTNxJxkUAntCPvTuke0eXAD7o+O7VLYTGqhQ8dECuTSldefLsiAlEOQkm7RtHbbYbiTHU+ovIh6fz+bFBTU+FPl/tViThpxIfB0deMMt2/nFy3yJz0bsiY6TAPim4dk6Rvebth59fHes2YfGqWH6mm3z2NsXAUGypjDBjr47mk4iZvUOQTzXgY0W6aRM6zCDjaqEDRm7nEdiUMff2NMRJiXSEGhZfvJazDHp9HrfiSFKtcJrWWozKjKjIcOusT+hjL+T5waL5IvIofHdKs+LhUlxazEuQvWMI+jcjA8bEJmscAYiD+VXELTw1NYNryBz+zpZQA0MPOE/eKtw9zymCKR85VPfIy3tTzjSOEV+5RNtaJzlkhPW/WG3Y9RH+su5aRJ3rvLJ3NgTluY1EmAB913AORul3qbcQOpUlA0dGz49fpH3+jp8F6tofGaKVWWZx9IsLKte6psX2/BiyIntrBO7PlSMo9eNElUL0goWhDhbrk6/267q/cjkfRh3ZGm3pM6Sivj8vrQz+ujw5NEXi6+YZBNbF/h+m17beerTVlyZlUyr/ri1cGL20Tol9i06WyWcrcMnSYYFfbXXn91JT0xC8ESg8Y3NrHzagfvvmH+aPUd8Pp9mirfTQ1aYDXrkcf6IAsz2aehw/3U3w9PxhW4w+1vJ+nhKdpvbrPmv72Zo7rGxVS7nW5rf/UVSLbyzOQ6gY2Zk+1U/pbnn7ho/9Xbus0opSZhkWjT/ktC3EZofEqcVoVFOP5ByfZd3fmzrw8SX4DKM067nXqEz7LWRotEoakyK8eHDk93pVi1xkhsVO25xn8yfK6DZ3rdbccWs4TVW0O4BVCQCu6Q5XGqSIMpK5hKpUe6euIogDbSCFtAWbqZrc7Xkq5mhlD8BI2jBZ3Uelou/E+dKxOK20uJ1gM80Fg//v9BYPOrfrLF0sP//9GDo9cRE68qf7za6/vr83uIXGsdc3A6XH/zh5/8GUEsDBBQAAgAIAOSlJVKq32FwXgAAAGoAAAAbAAAAdW5pdmVyc2FsL3VuaXZlcnNhbC5wbmcueG1sLYxJCoAwDADvgn8oeUBMqLEVWv2MxRbcUHH5vSLObeYwrr3GQR1h3dI8eWAkaJs8c8sajhROdb2NUOgD1O2hJCT59UzdHj1U1iBXtWXWoGJIfdw9CAtqY7RYgeJdPlBLAQIAABQAAgAIABtUL042YVgCRwMAAOEJAAAUAAAAAAAAAAEAAAAAAAAAAAB1bml2ZXJzYWwvcGxheWVyLnhtbFBLAQIAABQAAgAIAOOlJVJ4ZtLieQUAACMUAAAdAAAAAAAAAAEAAAAAAHkDAAB1bml2ZXJzYWwvY29tbW9uX21lc3NhZ2VzLmxuZ1BLAQIAABQAAgAIAOOlJVIVHmAbowAAAH8BAAAuAAAAAAAAAAEAAAAAAC0JAAB1bml2ZXJzYWwvcGxheWJhY2tfYW5kX25hdmlnYXRpb25fc2V0dGluZ3MueG1sUEsBAgAAFAACAAgA46UlUmr7O02PBQAARR4AACcAAAAAAAAAAQAAAAAAHAoAAHVuaXZlcnNhbC9mbGFzaF9wdWJsaXNoaW5nX3NldHRpbmdzLnhtbFBLAQIAABQAAgAIAOOlJVLnHv3GbQMAAJoMAAAhAAAAAAAAAAEAAAAAAPAPAAB1bml2ZXJzYWwvZmxhc2hfc2tpbl9zZXR0aW5ncy54bWxQSwECAAAUAAIACADjpSVSESV3pooFAADPHQAAJgAAAAAAAAABAAAAAACcEwAAdW5pdmVyc2FsL2h0bWxfcHVibGlzaGluZ19zZXR0aW5ncy54bWxQSwECAAAUAAIACADjpSVSDV2o67gBAAB6BgAAHwAAAAAAAAABAAAAAABqGQAAdW5pdmVyc2FsL2h0bWxfc2tpbl9zZXR0aW5ncy5qc1BLAQIAABQAAgAIAOOlJVKUE7MiaQAAAG4AAAAcAAAAAAAAAAEAAAAAAF8bAAB1bml2ZXJzYWwvbG9jYWxfc2V0dGluZ3MueG1sUEsBAgAAFAACAAgA5KUlUo5R8VumMwAAU0gAABcAAAAAAAAAAAAAAAAAAhwAAHVuaXZlcnNhbC91bml2ZXJzYWwucG5nUEsBAgAAFAACAAgA5KUlUqrfYXBeAAAAagAAABsAAAAAAAAAAQAAAAAA3U8AAHVuaXZlcnNhbC91bml2ZXJzYWwucG5nLnhtbFBLBQYAAAAACgAKAAYDAAB0UAAAAAA="/>
  <p:tag name="ISPRING_CURRENT_PLAYER_ID" val="universal"/>
  <p:tag name="ISPRING_LMS_API_VERSION" val="SCORM 1.2"/>
  <p:tag name="ISPRING_ULTRA_SCORM_COURCE_TITLE" val="BAI DU THI LUYEN TU VA CAU LOP 2 TU NGU VE TINH CAM DAU PHAY"/>
  <p:tag name="ISPRING_ULTRA_SCORM_COURSE_ID" val="F6E898BB-AB26-4C3C-B46E-71A1AFF0C249"/>
  <p:tag name="ISPRING_CMI5_LAUNCH_METHOD" val="any window"/>
  <p:tag name="ISPRINGCLOUDFOLDERID" val="1"/>
  <p:tag name="ISPRINGONLINEFOLDERID" val="1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  <p:tag name="ISPRING_SCORM_RATE_SLIDES" val="0"/>
  <p:tag name="ISPRING_SCORM_PASSING_SCORE" val="80.000000"/>
  <p:tag name="ISPRING_PRESENTATION_TITLE" val="BAI DU THI LUYEN TU VA CAU LOP 2 TU NGU VE TINH CAM DAU PHAY"/>
  <p:tag name="ISPRING_RESOURCE_FOLDER" val="C:\Users\Admin\Desktop\bd\BAI DU THI LUYEN TU VA CAU LOP 2 TU NGU VE TINH CAM DAU PHAY\Tuan 12 MRVT Tu ngu ve tinh cam Dau phay"/>
  <p:tag name="ISPRING_PRESENTATION_PATH" val="C:\Users\Admin\Desktop\bd\BAI DU THI LUYEN TU VA CAU LOP 2 TU NGU VE TINH CAM DAU PHAY\Tuan 12 MRVT Tu ngu ve tinh cam Dau phay.pptx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[[&quot;3s`\uFFFD{FA6B6252-E9F4-4D55-9F9B-6F5BFA0D17EA}&quot;,&quot;C:\\Users\\Admin\\Desktop\\bd\\BAI DU THI LUYEN TU VA CAU LOP 2 TU NGU VE TINH CAM DAU PHAY&quot;]]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Bài tập 1."/>
  <p:tag name="GENSWF_ADVANCE_TIME" val="35.761"/>
  <p:tag name="ISPRING_CUSTOM_TIMING_USED" val="1"/>
  <p:tag name="ISPRING_SLIDE_ID_2" val="{10CDE872-D54C-44AA-B453-06316DC93734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Bài tập 2."/>
  <p:tag name="GENSWF_ADVANCE_TIME" val="7.681"/>
  <p:tag name="ISPRING_CUSTOM_TIMING_USED" val="1"/>
  <p:tag name="ISPRING_SLIDE_ID_2" val="{2044F091-49CE-4CCF-8E98-C84C8EAC19DF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Bài tập 2."/>
  <p:tag name="GENSWF_ADVANCE_TIME" val="9.217"/>
  <p:tag name="ISPRING_CUSTOM_TIMING_USED" val="1"/>
  <p:tag name="ISPRING_SLIDE_ID_2" val="{720F39C8-169C-4D4E-AC40-77BB401740E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RELATIVE_PATH" val="Tuan 12 MRVT Tu ngu ve tinh cam Dau phay\quiz\quiz2.quiz"/>
  <p:tag name="ISPRING_SLIDE_INDENT_LEVEL" val="0"/>
  <p:tag name="ISPRING_PRESENTER_ID" val="{31BE7C6A-995F-4030-B94A-9749DE130AB1}"/>
  <p:tag name="GENSWF_SLIDE_TITLE" val="Bài tập 2."/>
  <p:tag name="GENSWF_ADVANCE_TIME" val="5.000"/>
  <p:tag name="ISPRING_CUSTOM_TIMING_USED" val="1"/>
  <p:tag name="ISPRING_SLIDE_ID_2" val="{EAE49290-E55C-4871-81A9-D5793934A20C}"/>
  <p:tag name="ISPRING_QUIZ_FULL_PATH" val="C:\Users\Admin\Desktop\bd\BAI DU THI LUYEN TU VA CAU LOP 2 TU NGU VE TINH CAM DAU PHAY\Tuan 12 MRVT Tu ngu ve tinh cam Dau phay\quiz\quiz2.quiz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Bài tập 3"/>
  <p:tag name="GENSWF_ADVANCE_TIME" val="6.241"/>
  <p:tag name="ISPRING_CUSTOM_TIMING_USED" val="1"/>
  <p:tag name="ISPRING_SLIDE_ID_2" val="{A20A162F-10FD-423D-A367-8997013063EB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Tranh và thuyết minh nội dung"/>
  <p:tag name="GENSWF_ADVANCE_TIME" val="9.385"/>
  <p:tag name="ISPRING_CUSTOM_TIMING_USED" val="1"/>
  <p:tag name="ISPRING_SLIDE_ID_2" val="{AE601EBB-0C5D-40DC-A28E-1E727E364B36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RELATIVE_PATH" val="Tuan 12 MRVT Tu ngu ve tinh cam Dau phay\quiz\quiz3.quiz"/>
  <p:tag name="ISPRING_SLIDE_INDENT_LEVEL" val="0"/>
  <p:tag name="ISPRING_PRESENTER_ID" val="{31BE7C6A-995F-4030-B94A-9749DE130AB1}"/>
  <p:tag name="GENSWF_SLIDE_TITLE" val="Bài tập 3"/>
  <p:tag name="GENSWF_ADVANCE_TIME" val="5.000"/>
  <p:tag name="ISPRING_CUSTOM_TIMING_USED" val="1"/>
  <p:tag name="ISPRING_SLIDE_ID_2" val="{3F3C4E6C-0EAF-406B-8B17-6B49A78EDDAB}"/>
  <p:tag name="ISPRING_QUIZ_FULL_PATH" val="C:\Users\Admin\Desktop\bd\BAI DU THI LUYEN TU VA CAU LOP 2 TU NGU VE TINH CAM DAU PHAY\Tuan 12 MRVT Tu ngu ve tinh cam Dau phay\quiz\quiz3.quiz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Bài tập 4"/>
  <p:tag name="GENSWF_ADVANCE_TIME" val="5.000"/>
  <p:tag name="ISPRING_CUSTOM_TIMING_USED" val="1"/>
  <p:tag name="ISPRING_SLIDE_ID_2" val="{59B58ADC-DED5-42FB-A888-2CDF1DF6B1A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RELATIVE_PATH" val="Tuan 12 MRVT Tu ngu ve tinh cam Dau phay\quiz\quiz5.quiz"/>
  <p:tag name="ISPRING_SLIDE_INDENT_LEVEL" val="0"/>
  <p:tag name="ISPRING_PRESENTER_ID" val="{31BE7C6A-995F-4030-B94A-9749DE130AB1}"/>
  <p:tag name="GENSWF_SLIDE_TITLE" val="Bài tập 4"/>
  <p:tag name="GENSWF_ADVANCE_TIME" val="5.000"/>
  <p:tag name="ISPRING_CUSTOM_TIMING_USED" val="1"/>
  <p:tag name="ISPRING_SLIDE_ID_2" val="{199BC9B0-45D6-4215-864E-3F0A0221FBA1}"/>
  <p:tag name="ISPRING_QUIZ_FULL_PATH" val="C:\Users\Admin\Desktop\bd\BAI DU THI LUYEN TU VA CAU LOP 2 TU NGU VE TINH CAM DAU PHAY\Tuan 12 MRVT Tu ngu ve tinh cam Dau phay\quiz\quiz5.quiz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Ghi nhớ"/>
  <p:tag name="GENSWF_ADVANCE_TIME" val="35.881"/>
  <p:tag name="ISPRING_CUSTOM_TIMING_USED" val="1"/>
  <p:tag name="ISPRING_SLIDE_ID_2" val="{AE602A03-5A38-4FBF-8A1F-D5A406AE94EB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Giới thiệu bài giảng dự thi."/>
  <p:tag name="GENSWF_ADVANCE_TIME" val="5.000"/>
  <p:tag name="ISPRING_CUSTOM_TIMING_USED" val="1"/>
  <p:tag name="ISPRING_SLIDE_ID_2" val="{C6C4FB3B-70D0-4708-82DF-FBDDEF92848D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Kết luận"/>
  <p:tag name="ISPRING_CUSTOM_TIMING_USED" val="1"/>
  <p:tag name="GENSWF_ADVANCE_TIME" val="35.881"/>
  <p:tag name="ISPRING_SLIDE_ID_2" val="{C411E339-9AB6-4895-A8D6-94FE08085D2A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Củng cố, dặn dò, chào tậm biệt học sinh"/>
  <p:tag name="GENSWF_ADVANCE_TIME" val="7.300"/>
  <p:tag name="ISPRING_CUSTOM_TIMING_USED" val="1"/>
  <p:tag name="ISPRING_SLIDE_ID_2" val="{722E65BB-4580-43C1-9C76-8BC11A78E7E8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7,110118175,C:\Users\Administrator.LONGHAI\Desktop\BAI LICH SU CHUA TRUNG TIET\BAI LICH SU CHUA TRUNG TIET\BAI LICH SU CHUA TRUNG TIET\Media.ppcx"/>
  <p:tag name="ISPRING_CUSTOM_TIMING_USED" val="1"/>
  <p:tag name="ISPRING_SLIDE_INDENT_LEVEL" val="0"/>
  <p:tag name="ISPRING_PLAYER_LAYOUT_TYPE" val="Full"/>
  <p:tag name="GENSWF_ADVANCE_TIME" val="43.843"/>
  <p:tag name="ISPRING_PRESENTER_ID" val="{31BE7C6A-995F-4030-B94A-9749DE130AB1}"/>
  <p:tag name="GENSWF_SLIDE_TITLE" val="Lời cảm ơn"/>
  <p:tag name="ISPRING_SLIDE_ID_2" val="{7AEFD8C8-1206-49F9-B663-CF49078AF03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amnhac.mp3"/>
  <p:tag name="PPSNARRATION" val="10,110118175,C:\Users\Administrator.LONGHAI\Desktop\BAI LICH SU CHUA TRUNG TIET\BAI LICH SU CHUA TRUNG TIET\BAI LICH SU CHUA TRUNG TIET\Media.ppcx"/>
  <p:tag name="ISPRING_CUSTOM_TIMING_USED" val="1"/>
  <p:tag name="ISPRING_SLIDE_INDENT_LEVEL" val="0"/>
  <p:tag name="ISPRING_PLAYER_LAYOUT_TYPE" val="Full"/>
  <p:tag name="GENSWF_ADVANCE_TIME" val="34.912"/>
  <p:tag name="ISPRING_PRESENTER_ID" val="{31BE7C6A-995F-4030-B94A-9749DE130AB1}"/>
  <p:tag name="GENSWF_SLIDE_TITLE" val="Tài liệu tham khảo"/>
  <p:tag name="ISPRING_SLIDE_ID_2" val="{98E4C8F3-DAE3-41B0-BC9A-F844AE07527E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Giới thiệu video giáo viên giảng dạy"/>
  <p:tag name="ISPRING_SLIDE_INDENT_LEVEL" val="0"/>
  <p:tag name="ISPRING_PRESENTER_ID" val="{31BE7C6A-995F-4030-B94A-9749DE130AB1}"/>
  <p:tag name="ISPRING_CUSTOM_TIMING_USED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RELATIVE_PATH" val="Tuan 12 MRVT Tu ngu ve tinh cam Dau phay\quiz\quiz1.quiz"/>
  <p:tag name="ISPRING_SLIDE_INDENT_LEVEL" val="0"/>
  <p:tag name="ISPRING_PRESENTER_ID" val="{31BE7C6A-995F-4030-B94A-9749DE130AB1}"/>
  <p:tag name="GENSWF_SLIDE_TITLE" val="Kiểm tra bài cũ"/>
  <p:tag name="GENSWF_ADVANCE_TIME" val="5.000"/>
  <p:tag name="ISPRING_CUSTOM_TIMING_USED" val="1"/>
  <p:tag name="ISPRING_SLIDE_ID_2" val="{9C6523C6-8015-40B1-957F-687A20CA8143}"/>
  <p:tag name="ISPRING_QUIZ_FULL_PATH" val="C:\Users\Admin\Desktop\bd\BAI DU THI LUYEN TU VA CAU LOP 2 TU NGU VE TINH CAM DAU PHAY\Tuan 12 MRVT Tu ngu ve tinh cam Dau phay\quiz\quiz1.quiz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Clip nhạc khởi động"/>
  <p:tag name="GENSWF_ADVANCE_TIME" val="112.036"/>
  <p:tag name="TIMING" val="|0.001"/>
  <p:tag name="ISPRING_CUSTOM_TIMING_USED" val="1"/>
  <p:tag name="ISPRING_SLIDE_ID_2" val="{4153399A-9FFF-47EF-AF2A-7FB46776D644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ADVANCE_TIME" val="5.000"/>
  <p:tag name="ISPRING_CUSTOM_TIMING_USED" val="1"/>
  <p:tag name="ISPRING_SLIDE_ID_2" val="{1A8A4BE4-E8A2-40D7-87D8-290A8F4CB8A6}"/>
  <p:tag name="GENSWF_SLIDE_TITLE" val="Giới thiệu video vào bài mới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Giới thiệu bài"/>
  <p:tag name="GENSWF_ADVANCE_TIME" val="8.881"/>
  <p:tag name="ISPRING_CUSTOM_TIMING_USED" val="1"/>
  <p:tag name="ISPRING_SLIDE_ID_2" val="{9BB6F963-D78D-4D5F-9CC2-60F6B65D68A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Đưa ra các mục tiêu cần đạt được khi học xong bài học."/>
  <p:tag name="GENSWF_ADVANCE_TIME" val="34.177"/>
  <p:tag name="ISPRING_CUSTOM_TIMING_USED" val="1"/>
  <p:tag name="ISPRING_SLIDE_ID_2" val="{AA3A1002-0F5C-44FA-AF15-7B5588161064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31BE7C6A-995F-4030-B94A-9749DE130AB1}"/>
  <p:tag name="GENSWF_SLIDE_TITLE" val="Bài tập 1."/>
  <p:tag name="GENSWF_ADVANCE_TIME" val="5.953"/>
  <p:tag name="ISPRING_CUSTOM_TIMING_USED" val="1"/>
  <p:tag name="ISPRING_SLIDE_ID_2" val="{67E165AB-223D-4032-90E4-6E9E9F3D9CE5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</TotalTime>
  <Words>587</Words>
  <Application>Microsoft Office PowerPoint</Application>
  <PresentationFormat>On-screen Show (4:3)</PresentationFormat>
  <Paragraphs>102</Paragraphs>
  <Slides>22</Slides>
  <Notes>21</Notes>
  <HiddenSlides>0</HiddenSlides>
  <MMClips>5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22</vt:i4>
      </vt:variant>
    </vt:vector>
  </HeadingPairs>
  <TitlesOfParts>
    <vt:vector size="42" baseType="lpstr">
      <vt:lpstr>Malgun Gothic</vt:lpstr>
      <vt:lpstr>Microsoft YaHei</vt:lpstr>
      <vt:lpstr>SimSun</vt:lpstr>
      <vt:lpstr>.VnSouthern</vt:lpstr>
      <vt:lpstr>Arial</vt:lpstr>
      <vt:lpstr>Calibri</vt:lpstr>
      <vt:lpstr>Calibri Light</vt:lpstr>
      <vt:lpstr>Georgia</vt:lpstr>
      <vt:lpstr>Impact</vt:lpstr>
      <vt:lpstr>Segoe UI</vt:lpstr>
      <vt:lpstr>Segoe UI Semibold</vt:lpstr>
      <vt:lpstr>Times New Roman</vt:lpstr>
      <vt:lpstr>Trebuchet MS</vt:lpstr>
      <vt:lpstr>VNI-Souvir</vt:lpstr>
      <vt:lpstr>VNI-Times</vt:lpstr>
      <vt:lpstr>等线</vt:lpstr>
      <vt:lpstr>Office Theme</vt:lpstr>
      <vt:lpstr>Office 主题</vt:lpstr>
      <vt:lpstr>Slipstream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DU THI LUYEN TU VA CAU LOP 2 TU NGU VE TINH CAM DAU PHAY</dc:title>
  <dc:creator>User</dc:creator>
  <cp:lastModifiedBy>Admin</cp:lastModifiedBy>
  <cp:revision>146</cp:revision>
  <dcterms:created xsi:type="dcterms:W3CDTF">2018-10-28T11:45:00Z</dcterms:created>
  <dcterms:modified xsi:type="dcterms:W3CDTF">2021-01-14T10:53:53Z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1033-11.2.0.9739</vt:lpwstr>
  </property>
</Properties>
</file>